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66" r:id="rId6"/>
    <p:sldId id="270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D004-DB03-40AF-A86C-986AD3C17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D49E8-1527-4136-B621-F1754046F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1B2DD-0EA3-454F-9E70-FFC3ACA9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D49FA-3D0A-4571-8F5B-D45C19CD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82857-1123-4856-805A-DB4830B1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34A7-45CA-43DC-8FE7-AEFED0A7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A3B2D-EE4D-47FA-BD9D-1407779FA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98E37-62DF-4C15-B1C1-189C8EAC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2A7F0-DF8B-4816-B776-02847325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119E9-C622-41B1-A420-246F18EC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F345F6-DB68-4F52-B536-D72936374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39C05-B1F9-4E9D-A057-A865ADC55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01EB7-0019-40D1-9A1F-EDC568DD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E01CF-7E8C-457B-8867-1FE867EB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856B7-9A15-4B43-838B-90C096C5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561D-C6AB-470B-9583-6AA1A850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D44F-D431-4265-9F23-E4762BD11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AAEF4-9447-4CFA-AC74-C9E8D146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42574-C42B-4B44-BDFA-A80579DD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855F7-328B-4431-AC7F-FCB1FE35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8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B42F-AD77-49BD-8536-E826861B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25DB3-BED5-46A5-8E3D-D73DA6BD2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FC9D8-F0D7-4BCB-8C9F-E1BC9012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1DFEF-A5E0-4029-9E8B-5AE39470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152E8-6065-4C4B-8FA9-21022A74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100A-C669-41BB-A6E8-8612092E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67DFF-D7D0-42D8-B334-A91814DCC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008E7-8A6B-4BD5-996A-06443E0F3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06423-4BD3-40CB-8449-5F415970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6594-94F9-4B39-B601-B3A86AF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CC797-F674-4BC1-8366-30AB9B86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6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167B-1AE7-47AD-A5FB-C0734F80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16D42-6463-45E4-85FD-E119CFA91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CCE26-4A4B-4071-BE30-A20EBB5D0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C7F27-E27A-41EA-94EE-E7242B335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FB071-05B3-4111-B893-7FD68DA94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A95C9-B899-433D-A220-30B41A63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AC24AF-45FC-4DFA-9243-1C8A89C5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2AB3D-B7F2-4EFC-9DD5-04416292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3A13-61D4-468F-8F37-DA3EB807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15C34-38A1-45ED-A8B0-5E13E2A2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3A66F-30F6-44D5-90AC-590A4C3F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1549C-6684-4095-A410-5D05B1D1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2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EB88A-4115-4512-93C1-5D5057A5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11A99C-1487-45F1-9E94-FDADE528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6D20D-E3CC-4091-AF61-3BEF52EC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3803-B5D9-443E-A57A-8C5D3E77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DCD8-3AD8-4BB7-AE71-68F8BBDA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B934F-818C-4E2C-8FF1-C32BD4812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54274-BC26-464D-970C-8F8C14DD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07025-9FA3-45E2-BF42-45DDA401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31ADB-51BE-42EB-A982-3C303CF9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68D6-3617-4EEA-8851-2CD08C16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21E05-1AD0-4342-8759-DA5F68A12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87E31-DC10-42E6-A8CE-49A00029A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F398A-B5D6-4075-9081-DE8D47A9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60D4B-C239-4380-9CA0-5DE8EE7E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9EA03-76A2-47A5-9FC1-41C2EF05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7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FB1AB-F839-41F0-AEF5-F54B16AB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614FE-E9B4-4598-AD8B-98A621C12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71E67-BE9F-4859-B795-7A923089A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4C44D-9654-424C-907B-939C826B3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4C5B-D88F-473A-B9DE-EDA2C1DFF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2805A-284A-4741-AB2A-4D28895F8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13884-7061-44E6-B526-10A4FA83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video" Target="../media/media4.mp4"/><Relationship Id="rId5" Type="http://schemas.microsoft.com/office/2007/relationships/media" Target="../media/media4.mp4"/><Relationship Id="rId10" Type="http://schemas.openxmlformats.org/officeDocument/2006/relationships/image" Target="../media/image4.png"/><Relationship Id="rId4" Type="http://schemas.openxmlformats.org/officeDocument/2006/relationships/audio" Target="../media/media3.m4a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p4"/><Relationship Id="rId7" Type="http://schemas.openxmlformats.org/officeDocument/2006/relationships/image" Target="../media/image3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6D969A-7DD1-4079-A331-7F6708AF67F5}"/>
              </a:ext>
            </a:extLst>
          </p:cNvPr>
          <p:cNvSpPr txBox="1">
            <a:spLocks/>
          </p:cNvSpPr>
          <p:nvPr/>
        </p:nvSpPr>
        <p:spPr>
          <a:xfrm>
            <a:off x="1831109" y="3025693"/>
            <a:ext cx="9026236" cy="2068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kumimoji="0" lang="vi-VN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8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NHANH TRÍ</a:t>
            </a:r>
            <a:endParaRPr kumimoji="0" lang="en-US" sz="8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whistle-joyride-happy-upbeat-pop-rock-193123">
            <a:hlinkClick r:id="" action="ppaction://media"/>
            <a:extLst>
              <a:ext uri="{FF2B5EF4-FFF2-40B4-BE49-F238E27FC236}">
                <a16:creationId xmlns:a16="http://schemas.microsoft.com/office/drawing/2014/main" id="{524C1686-49DD-4DA9-BC18-E339857FD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2716" y="8474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5.55112E-17 L -8.33333E-7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5.55112E-17 L -2.708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C765-6D05-48D1-87A2-665D8FEF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X. Tân Tiến 3">
            <a:hlinkClick r:id="" action="ppaction://media"/>
            <a:extLst>
              <a:ext uri="{FF2B5EF4-FFF2-40B4-BE49-F238E27FC236}">
                <a16:creationId xmlns:a16="http://schemas.microsoft.com/office/drawing/2014/main" id="{7F22F177-BC90-4F11-9B04-4A160F9FDF3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4400" y="3898900"/>
            <a:ext cx="203200" cy="203200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1A32D67-17AC-44C4-A183-E8DF7D24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91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3D89E3-F834-4A50-8DEE-D5F959B50083}"/>
              </a:ext>
            </a:extLst>
          </p:cNvPr>
          <p:cNvSpPr txBox="1"/>
          <p:nvPr/>
        </p:nvSpPr>
        <p:spPr>
          <a:xfrm>
            <a:off x="1330036" y="357871"/>
            <a:ext cx="920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Chữ cái nào có một nét xổ thẳng bên trái và một nét móc xuôi ở bên phải. Bé hãy suy nghĩ và viết chữ cái đó vào bảng nhé!</a:t>
            </a:r>
          </a:p>
        </p:txBody>
      </p:sp>
      <p:pic>
        <p:nvPicPr>
          <p:cNvPr id="10" name="X. Tân Tiến 3">
            <a:hlinkClick r:id="" action="ppaction://media"/>
            <a:extLst>
              <a:ext uri="{FF2B5EF4-FFF2-40B4-BE49-F238E27FC236}">
                <a16:creationId xmlns:a16="http://schemas.microsoft.com/office/drawing/2014/main" id="{86D0CE5B-5B5E-49AB-A74B-03868C719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4400" y="3327400"/>
            <a:ext cx="203200" cy="203200"/>
          </a:xfrm>
          <a:prstGeom prst="rect">
            <a:avLst/>
          </a:prstGeom>
        </p:spPr>
      </p:pic>
      <p:pic>
        <p:nvPicPr>
          <p:cNvPr id="11" name="X. Tân Tiến 4">
            <a:hlinkClick r:id="" action="ppaction://media"/>
            <a:extLst>
              <a:ext uri="{FF2B5EF4-FFF2-40B4-BE49-F238E27FC236}">
                <a16:creationId xmlns:a16="http://schemas.microsoft.com/office/drawing/2014/main" id="{706B0C95-3EDB-4154-99DC-89D03F8B20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4400" y="3327400"/>
            <a:ext cx="203200" cy="203200"/>
          </a:xfrm>
          <a:prstGeom prst="rect">
            <a:avLst/>
          </a:prstGeom>
        </p:spPr>
      </p:pic>
      <p:pic>
        <p:nvPicPr>
          <p:cNvPr id="12" name="Đồng hồ đếm ngược 10 giây (1)">
            <a:hlinkClick r:id="" action="ppaction://media"/>
            <a:extLst>
              <a:ext uri="{FF2B5EF4-FFF2-40B4-BE49-F238E27FC236}">
                <a16:creationId xmlns:a16="http://schemas.microsoft.com/office/drawing/2014/main" id="{8A1EACF1-FF96-4E0A-8062-FEFB16A33360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02364" y="1127895"/>
            <a:ext cx="5292436" cy="33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01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100000">
                <p:cTn id="24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C765-6D05-48D1-87A2-665D8FEF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183B-1DF3-400D-BBCF-E227D580D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A32D67-17AC-44C4-A183-E8DF7D24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3D89E3-F834-4A50-8DEE-D5F959B50083}"/>
              </a:ext>
            </a:extLst>
          </p:cNvPr>
          <p:cNvSpPr txBox="1"/>
          <p:nvPr/>
        </p:nvSpPr>
        <p:spPr>
          <a:xfrm>
            <a:off x="1330036" y="357871"/>
            <a:ext cx="920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Chữ cái nào có một nét xổ thẳng bên trái và một nét móc xuôi ở bên phải. Bé hãy suy nghĩ và viết chữ cái đó vào bảng nhé!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F4F04AB-5031-4C3E-B3BD-24656BD5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45"/>
            <a:ext cx="12353637" cy="67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EB6E3B-87B2-490C-959D-0F1A00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43" b="27878"/>
          <a:stretch/>
        </p:blipFill>
        <p:spPr>
          <a:xfrm>
            <a:off x="4701698" y="1450109"/>
            <a:ext cx="3823465" cy="42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C765-6D05-48D1-87A2-665D8FEF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X. Tân Tiến 4">
            <a:hlinkClick r:id="" action="ppaction://media"/>
            <a:extLst>
              <a:ext uri="{FF2B5EF4-FFF2-40B4-BE49-F238E27FC236}">
                <a16:creationId xmlns:a16="http://schemas.microsoft.com/office/drawing/2014/main" id="{45F7FB0A-B2CB-4D68-81C4-941CEB89A74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94400" y="3898900"/>
            <a:ext cx="203200" cy="203200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1A32D67-17AC-44C4-A183-E8DF7D24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X. Tân Tiến 4">
            <a:hlinkClick r:id="" action="ppaction://media"/>
            <a:extLst>
              <a:ext uri="{FF2B5EF4-FFF2-40B4-BE49-F238E27FC236}">
                <a16:creationId xmlns:a16="http://schemas.microsoft.com/office/drawing/2014/main" id="{4B5E0340-E3E1-45B5-B2CD-B8A17AA60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94400" y="3327400"/>
            <a:ext cx="203200" cy="203200"/>
          </a:xfrm>
          <a:prstGeom prst="rect">
            <a:avLst/>
          </a:prstGeom>
        </p:spPr>
      </p:pic>
      <p:pic>
        <p:nvPicPr>
          <p:cNvPr id="9" name="Đồng hồ đếm ngược 10 giây (1)">
            <a:hlinkClick r:id="" action="ppaction://media"/>
            <a:extLst>
              <a:ext uri="{FF2B5EF4-FFF2-40B4-BE49-F238E27FC236}">
                <a16:creationId xmlns:a16="http://schemas.microsoft.com/office/drawing/2014/main" id="{749F042E-A430-40FD-B0D0-134A2D75C1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51200" y="768301"/>
            <a:ext cx="5620327" cy="33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C765-6D05-48D1-87A2-665D8FEF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183B-1DF3-400D-BBCF-E227D580D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A32D67-17AC-44C4-A183-E8DF7D24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3D89E3-F834-4A50-8DEE-D5F959B50083}"/>
              </a:ext>
            </a:extLst>
          </p:cNvPr>
          <p:cNvSpPr txBox="1"/>
          <p:nvPr/>
        </p:nvSpPr>
        <p:spPr>
          <a:xfrm>
            <a:off x="1330036" y="357871"/>
            <a:ext cx="920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Chữ cái nào có một nét xổ thẳng bên trái và một nét móc xuôi ở bên phải. Bé hãy suy nghĩ và viết chữ cái đó vào bảng nhé!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F4F04AB-5031-4C3E-B3BD-24656BD5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45"/>
            <a:ext cx="12353637" cy="67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E9C788-D1E7-45F1-83CE-1BE310381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995564"/>
            <a:ext cx="3767138" cy="44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1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643D3-36D3-49D2-92D9-558ED1524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54806"/>
            <a:ext cx="10958512" cy="6148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FF3AE-3CC9-429A-9804-CA72D1DF68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943" b="27878"/>
          <a:stretch/>
        </p:blipFill>
        <p:spPr>
          <a:xfrm>
            <a:off x="2060098" y="1797773"/>
            <a:ext cx="3823465" cy="4276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F8786-283C-450C-8D06-69D4306EE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19" y="1797773"/>
            <a:ext cx="3767138" cy="4276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X. Tân Tiến 5">
            <a:hlinkClick r:id="" action="ppaction://media"/>
            <a:extLst>
              <a:ext uri="{FF2B5EF4-FFF2-40B4-BE49-F238E27FC236}">
                <a16:creationId xmlns:a16="http://schemas.microsoft.com/office/drawing/2014/main" id="{8242B01F-5C84-44BF-AE37-9C7D89285A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4400" y="33274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B76398-3F4C-4A5F-9ABC-6EDEC1E91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12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9587F-75C9-4AC1-9F55-F2C739584C51}"/>
              </a:ext>
            </a:extLst>
          </p:cNvPr>
          <p:cNvSpPr txBox="1"/>
          <p:nvPr/>
        </p:nvSpPr>
        <p:spPr>
          <a:xfrm>
            <a:off x="3200400" y="1754909"/>
            <a:ext cx="7499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.VnVogue" panose="020B7200000000000000" pitchFamily="34" charset="0"/>
              </a:rPr>
              <a:t>Chóc mõng bÐ ®· hoµn thµnh phÇn thi cña m×nh !</a:t>
            </a:r>
          </a:p>
        </p:txBody>
      </p:sp>
      <p:pic>
        <p:nvPicPr>
          <p:cNvPr id="10" name="vo tay">
            <a:hlinkClick r:id="" action="ppaction://media"/>
            <a:extLst>
              <a:ext uri="{FF2B5EF4-FFF2-40B4-BE49-F238E27FC236}">
                <a16:creationId xmlns:a16="http://schemas.microsoft.com/office/drawing/2014/main" id="{EBE123EA-4154-47B6-BC51-80C5D1B6B2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4400" y="33274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4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1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128</Words>
  <Application>Microsoft Office PowerPoint</Application>
  <PresentationFormat>Widescreen</PresentationFormat>
  <Paragraphs>6</Paragraphs>
  <Slides>7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.VnVogue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2024-03-09T06:55:57Z</dcterms:created>
  <dcterms:modified xsi:type="dcterms:W3CDTF">2024-03-12T08:29:08Z</dcterms:modified>
</cp:coreProperties>
</file>