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0"/>
  </p:notesMasterIdLst>
  <p:sldIdLst>
    <p:sldId id="302" r:id="rId3"/>
    <p:sldId id="257" r:id="rId4"/>
    <p:sldId id="269" r:id="rId5"/>
    <p:sldId id="287" r:id="rId6"/>
    <p:sldId id="259" r:id="rId7"/>
    <p:sldId id="270" r:id="rId8"/>
    <p:sldId id="271" r:id="rId9"/>
    <p:sldId id="272" r:id="rId10"/>
    <p:sldId id="273" r:id="rId11"/>
    <p:sldId id="303" r:id="rId12"/>
    <p:sldId id="304" r:id="rId13"/>
    <p:sldId id="305" r:id="rId14"/>
    <p:sldId id="298" r:id="rId15"/>
    <p:sldId id="300" r:id="rId16"/>
    <p:sldId id="275" r:id="rId17"/>
    <p:sldId id="306" r:id="rId18"/>
    <p:sldId id="310" r:id="rId19"/>
    <p:sldId id="308" r:id="rId20"/>
    <p:sldId id="309" r:id="rId21"/>
    <p:sldId id="307" r:id="rId22"/>
    <p:sldId id="311" r:id="rId23"/>
    <p:sldId id="281" r:id="rId24"/>
    <p:sldId id="313" r:id="rId25"/>
    <p:sldId id="282" r:id="rId26"/>
    <p:sldId id="283" r:id="rId27"/>
    <p:sldId id="314" r:id="rId28"/>
    <p:sldId id="312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10C0"/>
    <a:srgbClr val="2099EC"/>
    <a:srgbClr val="EF9F9F"/>
    <a:srgbClr val="39C1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B87B34-81AF-4276-A387-85AFA142A5BC}" v="818" dt="2022-09-05T12:44:09.4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7DC84-3063-4732-A7B4-2CDBD9AAC66C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0C6209-741B-411A-80CC-72EF4DA77C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6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C6209-741B-411A-80CC-72EF4DA77C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0068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C6209-741B-411A-80CC-72EF4DA77C9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808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C6209-741B-411A-80CC-72EF4DA77C9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7960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C6209-741B-411A-80CC-72EF4DA77C9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6976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C6209-741B-411A-80CC-72EF4DA77C9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886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C6209-741B-411A-80CC-72EF4DA77C9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6487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C6209-741B-411A-80CC-72EF4DA77C9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789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C6209-741B-411A-80CC-72EF4DA77C9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325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C6209-741B-411A-80CC-72EF4DA77C9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017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C6209-741B-411A-80CC-72EF4DA77C9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609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C6209-741B-411A-80CC-72EF4DA77C9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69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C6209-741B-411A-80CC-72EF4DA77C9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454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C6209-741B-411A-80CC-72EF4DA77C9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5891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C6209-741B-411A-80CC-72EF4DA77C9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402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C6209-741B-411A-80CC-72EF4DA77C9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448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0C6209-741B-411A-80CC-72EF4DA77C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6268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C6209-741B-411A-80CC-72EF4DA77C9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591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C6209-741B-411A-80CC-72EF4DA77C9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831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0C6209-741B-411A-80CC-72EF4DA77C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0121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0C6209-741B-411A-80CC-72EF4DA77C9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998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C6209-741B-411A-80CC-72EF4DA77C9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60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C6209-741B-411A-80CC-72EF4DA77C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51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C6209-741B-411A-80CC-72EF4DA77C9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85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C6209-741B-411A-80CC-72EF4DA77C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80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C6209-741B-411A-80CC-72EF4DA77C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82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C6209-741B-411A-80CC-72EF4DA77C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926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0C6209-741B-411A-80CC-72EF4DA77C9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601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788CE-5766-65CA-E926-5DA6043792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FD78C0-BB33-CC56-EBAA-6A88C7166A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C8CA60-6D6D-F6E8-AFF1-526B8F64C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44438-2022-4993-95E0-927E83356AF2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80424-C18C-FCD8-6597-15461A8A5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84E455-8C72-6E5D-704C-3466D4A40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04C4C-FD25-4B53-8F38-C5DAF34B8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060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FCCF8-2066-560A-58F0-B1D6D9E0B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8389C5-2041-3556-43A4-47417A2FF7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63393-B780-A030-F54F-E2A50FC62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44438-2022-4993-95E0-927E83356AF2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BF96F-81EF-BA24-E1B5-128793E31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28504A-147B-D341-90F2-7511B3C66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04C4C-FD25-4B53-8F38-C5DAF34B8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855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28403F-4E1D-3358-7990-85D6DB5B50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C89A27-F348-98FF-8186-0A21BFCDC7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88445-D975-9EB5-733A-B862BFCB5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44438-2022-4993-95E0-927E83356AF2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3DBEB-C5F0-16FE-A423-EFA137350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00ACE-E539-E0D0-AA25-773CFCA6F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04C4C-FD25-4B53-8F38-C5DAF34B8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801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CCC-39E9-466B-AED1-EEB27995153E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6B8E7-BCBA-45D6-982D-DF43CAF85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835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CCC-39E9-466B-AED1-EEB27995153E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6B8E7-BCBA-45D6-982D-DF43CAF85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666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CCC-39E9-466B-AED1-EEB27995153E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6B8E7-BCBA-45D6-982D-DF43CAF85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3094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CCC-39E9-466B-AED1-EEB27995153E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6B8E7-BCBA-45D6-982D-DF43CAF85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636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CCC-39E9-466B-AED1-EEB27995153E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6B8E7-BCBA-45D6-982D-DF43CAF85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1518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CCC-39E9-466B-AED1-EEB27995153E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6B8E7-BCBA-45D6-982D-DF43CAF85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2299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CCC-39E9-466B-AED1-EEB27995153E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6B8E7-BCBA-45D6-982D-DF43CAF85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272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CCC-39E9-466B-AED1-EEB27995153E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6B8E7-BCBA-45D6-982D-DF43CAF85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850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CA250-BF3B-B55E-EF76-830F81EB9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43C2A-7C91-A6E7-BE3F-12A89DC44F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2ABB5-0349-592C-F3CB-CA2098554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44438-2022-4993-95E0-927E83356AF2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C53A8-E8CF-0B8F-6CC5-C0828D859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90D29D-6A24-EA45-7AA8-9512EDAF5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04C4C-FD25-4B53-8F38-C5DAF34B8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6424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CCC-39E9-466B-AED1-EEB27995153E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6B8E7-BCBA-45D6-982D-DF43CAF85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0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CCC-39E9-466B-AED1-EEB27995153E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6B8E7-BCBA-45D6-982D-DF43CAF85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7970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CCC-39E9-466B-AED1-EEB27995153E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6B8E7-BCBA-45D6-982D-DF43CAF85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14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590B5-C860-E5E0-7D5F-E80ADF5AD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6BA6A-3A30-8561-47BD-FC939BBFEA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6B9E8-ADFB-6ABB-D232-C99857FD8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44438-2022-4993-95E0-927E83356AF2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D93E7-9313-9E72-D998-2381E9A02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8A4E7-D06B-11C7-E6C8-BB05A37F4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04C4C-FD25-4B53-8F38-C5DAF34B8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03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0EB0B-047C-6BAE-3EE5-A165069C7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BE0BED-2250-9A8C-D571-6A1C93CA5F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DBCA9F-B7CB-406F-4B4D-C2401C238D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552419-7A5E-9133-6667-5AE58DE91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44438-2022-4993-95E0-927E83356AF2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724805-B0AE-154D-D93A-73E4C39C3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ED1C8D-B03D-BD5B-9A7F-56A14EF23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04C4C-FD25-4B53-8F38-C5DAF34B8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595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3E0BD-29E1-B794-6139-2C307A05D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0F2523-03C6-7375-C3AA-7484389D5A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92D94-49E3-8952-CF3E-A6002A96C8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75C43E-02E2-141E-2B60-651BEC5697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FE7374-DF81-1586-9254-66CDB1316D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7F89AA-DD04-6DF5-470F-F73C49E80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44438-2022-4993-95E0-927E83356AF2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9D3762-0CD9-1CDF-F5CC-C4E26E253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CDD3E1-E5FC-DDED-A3D2-CF0573529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04C4C-FD25-4B53-8F38-C5DAF34B8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39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E0A4B-33F7-A2DE-B07A-5956CA17F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5FB74A-8FA8-BE3A-9920-4EA9EEC3B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44438-2022-4993-95E0-927E83356AF2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1F5661-6238-78F5-714D-3BA04BCE8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21D66C-A093-3D9F-32FC-750904A56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04C4C-FD25-4B53-8F38-C5DAF34B8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679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9B2C2-9952-A122-BD68-4B01437A1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44438-2022-4993-95E0-927E83356AF2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58C1CB-CBB8-3688-89A1-7C3AB7D1B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E2C88-7056-A2F1-C6F6-EB81970D0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04C4C-FD25-4B53-8F38-C5DAF34B8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261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2D328-898C-048E-A550-696C83967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9AEFC-7990-B59E-4D17-D0F4C6198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E91CEE-5085-F2A8-162F-57A1A2A7B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40C135-0873-EE95-018C-BD960487C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44438-2022-4993-95E0-927E83356AF2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B7CB83-57BB-EDDA-A223-FAD7DCB47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C72595-3216-8CC7-7265-2491F7A70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04C4C-FD25-4B53-8F38-C5DAF34B8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466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B09A4-4DEC-641E-11AA-4256561F3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628EC2-EC4D-E26E-5EC7-74BDD3F90E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032EC8-C775-33AB-D55E-54FD0D3F47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376348-D36A-1DCE-363E-ADDBBABCB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44438-2022-4993-95E0-927E83356AF2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BC224C-0FBD-2C27-9CE6-71728E3CC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7FB498-6A39-8B6E-2975-E663E5E58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04C4C-FD25-4B53-8F38-C5DAF34B8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17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C8259-8FC5-E6AB-4F04-528E3C9E5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FEFE12-FB29-92D8-8005-D37086C91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C92EB3-D57E-98CD-B479-D274083DB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44438-2022-4993-95E0-927E83356AF2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FB1C37-D077-AB46-1AFB-5A76B31E28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951AF5-74A9-33C4-D103-739A3AF8D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04C4C-FD25-4B53-8F38-C5DAF34B8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50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FECCC-39E9-466B-AED1-EEB27995153E}" type="datetimeFigureOut">
              <a:rPr lang="en-US" smtClean="0"/>
              <a:t>15/1/2024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6B8E7-BCBA-45D6-982D-DF43CAF85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014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.png"/><Relationship Id="rId3" Type="http://schemas.openxmlformats.org/officeDocument/2006/relationships/audio" Target="../media/media37.mp3"/><Relationship Id="rId7" Type="http://schemas.openxmlformats.org/officeDocument/2006/relationships/notesSlide" Target="../notesSlides/notesSlide10.xml"/><Relationship Id="rId12" Type="http://schemas.microsoft.com/office/2007/relationships/hdphoto" Target="../media/hdphoto2.wdp"/><Relationship Id="rId2" Type="http://schemas.microsoft.com/office/2007/relationships/media" Target="../media/media37.mp3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9.png"/><Relationship Id="rId5" Type="http://schemas.openxmlformats.org/officeDocument/2006/relationships/audio" Target="../media/media38.mp3"/><Relationship Id="rId10" Type="http://schemas.openxmlformats.org/officeDocument/2006/relationships/slide" Target="slide4.xml"/><Relationship Id="rId4" Type="http://schemas.microsoft.com/office/2007/relationships/media" Target="../media/media38.mp3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media39.mp3"/><Relationship Id="rId7" Type="http://schemas.openxmlformats.org/officeDocument/2006/relationships/notesSlide" Target="../notesSlides/notesSlide11.xml"/><Relationship Id="rId12" Type="http://schemas.openxmlformats.org/officeDocument/2006/relationships/image" Target="../media/image2.png"/><Relationship Id="rId2" Type="http://schemas.microsoft.com/office/2007/relationships/media" Target="../media/media39.mp3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1.png"/><Relationship Id="rId5" Type="http://schemas.openxmlformats.org/officeDocument/2006/relationships/audio" Target="../media/media37.mp3"/><Relationship Id="rId10" Type="http://schemas.openxmlformats.org/officeDocument/2006/relationships/slide" Target="slide4.xml"/><Relationship Id="rId4" Type="http://schemas.microsoft.com/office/2007/relationships/media" Target="../media/media37.mp3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47.png"/><Relationship Id="rId3" Type="http://schemas.openxmlformats.org/officeDocument/2006/relationships/audio" Target="../media/media40.mp3"/><Relationship Id="rId7" Type="http://schemas.openxmlformats.org/officeDocument/2006/relationships/notesSlide" Target="../notesSlides/notesSlide12.xml"/><Relationship Id="rId12" Type="http://schemas.openxmlformats.org/officeDocument/2006/relationships/image" Target="../media/image46.gif"/><Relationship Id="rId2" Type="http://schemas.microsoft.com/office/2007/relationships/media" Target="../media/media40.mp3"/><Relationship Id="rId16" Type="http://schemas.openxmlformats.org/officeDocument/2006/relationships/image" Target="../media/image48.gif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5.png"/><Relationship Id="rId5" Type="http://schemas.openxmlformats.org/officeDocument/2006/relationships/audio" Target="../media/media37.mp3"/><Relationship Id="rId15" Type="http://schemas.openxmlformats.org/officeDocument/2006/relationships/image" Target="../media/image2.png"/><Relationship Id="rId10" Type="http://schemas.openxmlformats.org/officeDocument/2006/relationships/image" Target="../media/image44.png"/><Relationship Id="rId4" Type="http://schemas.microsoft.com/office/2007/relationships/media" Target="../media/media37.mp3"/><Relationship Id="rId9" Type="http://schemas.openxmlformats.org/officeDocument/2006/relationships/image" Target="../media/image43.jpeg"/><Relationship Id="rId14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13" Type="http://schemas.openxmlformats.org/officeDocument/2006/relationships/slide" Target="slide15.xml"/><Relationship Id="rId18" Type="http://schemas.openxmlformats.org/officeDocument/2006/relationships/slide" Target="slide20.xml"/><Relationship Id="rId3" Type="http://schemas.openxmlformats.org/officeDocument/2006/relationships/audio" Target="../media/media41.mp3"/><Relationship Id="rId7" Type="http://schemas.openxmlformats.org/officeDocument/2006/relationships/notesSlide" Target="../notesSlides/notesSlide13.xml"/><Relationship Id="rId12" Type="http://schemas.openxmlformats.org/officeDocument/2006/relationships/slide" Target="slide14.xml"/><Relationship Id="rId17" Type="http://schemas.openxmlformats.org/officeDocument/2006/relationships/slide" Target="slide21.xml"/><Relationship Id="rId2" Type="http://schemas.microsoft.com/office/2007/relationships/media" Target="../media/media41.mp3"/><Relationship Id="rId16" Type="http://schemas.openxmlformats.org/officeDocument/2006/relationships/slide" Target="slide18.xml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2.png"/><Relationship Id="rId5" Type="http://schemas.openxmlformats.org/officeDocument/2006/relationships/audio" Target="../media/media42.mp3"/><Relationship Id="rId15" Type="http://schemas.openxmlformats.org/officeDocument/2006/relationships/slide" Target="slide19.xml"/><Relationship Id="rId10" Type="http://schemas.openxmlformats.org/officeDocument/2006/relationships/slide" Target="slide17.xml"/><Relationship Id="rId4" Type="http://schemas.microsoft.com/office/2007/relationships/media" Target="../media/media42.mp3"/><Relationship Id="rId9" Type="http://schemas.openxmlformats.org/officeDocument/2006/relationships/image" Target="../media/image50.jpeg"/><Relationship Id="rId14" Type="http://schemas.openxmlformats.org/officeDocument/2006/relationships/slide" Target="slide16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media" Target="../media/media46.mp3"/><Relationship Id="rId13" Type="http://schemas.openxmlformats.org/officeDocument/2006/relationships/audio" Target="../media/media48.mp3"/><Relationship Id="rId18" Type="http://schemas.openxmlformats.org/officeDocument/2006/relationships/slideLayout" Target="../slideLayouts/slideLayout13.xml"/><Relationship Id="rId26" Type="http://schemas.openxmlformats.org/officeDocument/2006/relationships/image" Target="../media/image54.png"/><Relationship Id="rId3" Type="http://schemas.openxmlformats.org/officeDocument/2006/relationships/audio" Target="../media/media43.mp3"/><Relationship Id="rId21" Type="http://schemas.openxmlformats.org/officeDocument/2006/relationships/image" Target="../media/image51.png"/><Relationship Id="rId7" Type="http://schemas.openxmlformats.org/officeDocument/2006/relationships/audio" Target="../media/media45.mp3"/><Relationship Id="rId12" Type="http://schemas.microsoft.com/office/2007/relationships/media" Target="../media/media48.mp3"/><Relationship Id="rId17" Type="http://schemas.openxmlformats.org/officeDocument/2006/relationships/audio" Target="../media/media49.mp3"/><Relationship Id="rId25" Type="http://schemas.microsoft.com/office/2007/relationships/hdphoto" Target="../media/hdphoto3.wdp"/><Relationship Id="rId2" Type="http://schemas.microsoft.com/office/2007/relationships/media" Target="../media/media43.mp3"/><Relationship Id="rId16" Type="http://schemas.microsoft.com/office/2007/relationships/media" Target="../media/media49.mp3"/><Relationship Id="rId20" Type="http://schemas.openxmlformats.org/officeDocument/2006/relationships/audio" Target="../media/audio1.wav"/><Relationship Id="rId29" Type="http://schemas.microsoft.com/office/2007/relationships/hdphoto" Target="../media/hdphoto5.wdp"/><Relationship Id="rId1" Type="http://schemas.openxmlformats.org/officeDocument/2006/relationships/tags" Target="../tags/tag15.xml"/><Relationship Id="rId6" Type="http://schemas.microsoft.com/office/2007/relationships/media" Target="../media/media45.mp3"/><Relationship Id="rId11" Type="http://schemas.openxmlformats.org/officeDocument/2006/relationships/audio" Target="../media/media47.mp3"/><Relationship Id="rId24" Type="http://schemas.openxmlformats.org/officeDocument/2006/relationships/image" Target="../media/image53.png"/><Relationship Id="rId5" Type="http://schemas.openxmlformats.org/officeDocument/2006/relationships/audio" Target="../media/media44.mp3"/><Relationship Id="rId15" Type="http://schemas.openxmlformats.org/officeDocument/2006/relationships/audio" Target="../media/media13.mp3"/><Relationship Id="rId23" Type="http://schemas.openxmlformats.org/officeDocument/2006/relationships/image" Target="../media/image52.png"/><Relationship Id="rId28" Type="http://schemas.openxmlformats.org/officeDocument/2006/relationships/image" Target="../media/image55.png"/><Relationship Id="rId10" Type="http://schemas.microsoft.com/office/2007/relationships/media" Target="../media/media47.mp3"/><Relationship Id="rId19" Type="http://schemas.openxmlformats.org/officeDocument/2006/relationships/notesSlide" Target="../notesSlides/notesSlide14.xml"/><Relationship Id="rId31" Type="http://schemas.openxmlformats.org/officeDocument/2006/relationships/image" Target="../media/image56.gif"/><Relationship Id="rId4" Type="http://schemas.microsoft.com/office/2007/relationships/media" Target="../media/media44.mp3"/><Relationship Id="rId9" Type="http://schemas.openxmlformats.org/officeDocument/2006/relationships/audio" Target="../media/media46.mp3"/><Relationship Id="rId14" Type="http://schemas.microsoft.com/office/2007/relationships/media" Target="../media/media13.mp3"/><Relationship Id="rId22" Type="http://schemas.openxmlformats.org/officeDocument/2006/relationships/slide" Target="slide13.xml"/><Relationship Id="rId27" Type="http://schemas.microsoft.com/office/2007/relationships/hdphoto" Target="../media/hdphoto4.wdp"/><Relationship Id="rId30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media" Target="../media/media53.mp3"/><Relationship Id="rId13" Type="http://schemas.openxmlformats.org/officeDocument/2006/relationships/audio" Target="../media/media48.mp3"/><Relationship Id="rId18" Type="http://schemas.openxmlformats.org/officeDocument/2006/relationships/slideLayout" Target="../slideLayouts/slideLayout13.xml"/><Relationship Id="rId26" Type="http://schemas.openxmlformats.org/officeDocument/2006/relationships/image" Target="../media/image56.gif"/><Relationship Id="rId3" Type="http://schemas.openxmlformats.org/officeDocument/2006/relationships/audio" Target="../media/media50.mp3"/><Relationship Id="rId21" Type="http://schemas.openxmlformats.org/officeDocument/2006/relationships/image" Target="../media/image57.jpg"/><Relationship Id="rId7" Type="http://schemas.openxmlformats.org/officeDocument/2006/relationships/audio" Target="../media/media52.mp3"/><Relationship Id="rId12" Type="http://schemas.microsoft.com/office/2007/relationships/media" Target="../media/media48.mp3"/><Relationship Id="rId17" Type="http://schemas.openxmlformats.org/officeDocument/2006/relationships/audio" Target="../media/media49.mp3"/><Relationship Id="rId25" Type="http://schemas.openxmlformats.org/officeDocument/2006/relationships/image" Target="../media/image2.png"/><Relationship Id="rId2" Type="http://schemas.microsoft.com/office/2007/relationships/media" Target="../media/media50.mp3"/><Relationship Id="rId16" Type="http://schemas.microsoft.com/office/2007/relationships/media" Target="../media/media49.mp3"/><Relationship Id="rId20" Type="http://schemas.openxmlformats.org/officeDocument/2006/relationships/audio" Target="../media/audio1.wav"/><Relationship Id="rId1" Type="http://schemas.openxmlformats.org/officeDocument/2006/relationships/tags" Target="../tags/tag16.xml"/><Relationship Id="rId6" Type="http://schemas.microsoft.com/office/2007/relationships/media" Target="../media/media52.mp3"/><Relationship Id="rId11" Type="http://schemas.openxmlformats.org/officeDocument/2006/relationships/audio" Target="../media/media54.mp3"/><Relationship Id="rId24" Type="http://schemas.openxmlformats.org/officeDocument/2006/relationships/image" Target="../media/image59.jpeg"/><Relationship Id="rId5" Type="http://schemas.openxmlformats.org/officeDocument/2006/relationships/audio" Target="../media/media51.mp3"/><Relationship Id="rId15" Type="http://schemas.openxmlformats.org/officeDocument/2006/relationships/audio" Target="../media/media13.mp3"/><Relationship Id="rId23" Type="http://schemas.openxmlformats.org/officeDocument/2006/relationships/image" Target="../media/image58.png"/><Relationship Id="rId10" Type="http://schemas.microsoft.com/office/2007/relationships/media" Target="../media/media54.mp3"/><Relationship Id="rId19" Type="http://schemas.openxmlformats.org/officeDocument/2006/relationships/notesSlide" Target="../notesSlides/notesSlide15.xml"/><Relationship Id="rId4" Type="http://schemas.microsoft.com/office/2007/relationships/media" Target="../media/media51.mp3"/><Relationship Id="rId9" Type="http://schemas.openxmlformats.org/officeDocument/2006/relationships/audio" Target="../media/media53.mp3"/><Relationship Id="rId14" Type="http://schemas.microsoft.com/office/2007/relationships/media" Target="../media/media13.mp3"/><Relationship Id="rId22" Type="http://schemas.openxmlformats.org/officeDocument/2006/relationships/slide" Target="slide13.xml"/><Relationship Id="rId27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media" Target="../media/media58.mp3"/><Relationship Id="rId13" Type="http://schemas.openxmlformats.org/officeDocument/2006/relationships/audio" Target="../media/media48.mp3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audio" Target="../media/media55.mp3"/><Relationship Id="rId21" Type="http://schemas.openxmlformats.org/officeDocument/2006/relationships/image" Target="../media/image61.jpg"/><Relationship Id="rId7" Type="http://schemas.openxmlformats.org/officeDocument/2006/relationships/audio" Target="../media/media57.mp3"/><Relationship Id="rId12" Type="http://schemas.microsoft.com/office/2007/relationships/media" Target="../media/media48.mp3"/><Relationship Id="rId17" Type="http://schemas.openxmlformats.org/officeDocument/2006/relationships/audio" Target="../media/media49.mp3"/><Relationship Id="rId25" Type="http://schemas.openxmlformats.org/officeDocument/2006/relationships/image" Target="../media/image64.png"/><Relationship Id="rId2" Type="http://schemas.microsoft.com/office/2007/relationships/media" Target="../media/media55.mp3"/><Relationship Id="rId16" Type="http://schemas.microsoft.com/office/2007/relationships/media" Target="../media/media49.mp3"/><Relationship Id="rId20" Type="http://schemas.openxmlformats.org/officeDocument/2006/relationships/audio" Target="../media/audio1.wav"/><Relationship Id="rId1" Type="http://schemas.openxmlformats.org/officeDocument/2006/relationships/tags" Target="../tags/tag17.xml"/><Relationship Id="rId6" Type="http://schemas.microsoft.com/office/2007/relationships/media" Target="../media/media57.mp3"/><Relationship Id="rId11" Type="http://schemas.openxmlformats.org/officeDocument/2006/relationships/audio" Target="../media/media59.mp3"/><Relationship Id="rId24" Type="http://schemas.openxmlformats.org/officeDocument/2006/relationships/slide" Target="slide13.xml"/><Relationship Id="rId5" Type="http://schemas.microsoft.com/office/2007/relationships/media" Target="../media/media56.mp3"/><Relationship Id="rId15" Type="http://schemas.openxmlformats.org/officeDocument/2006/relationships/audio" Target="../media/media13.mp3"/><Relationship Id="rId23" Type="http://schemas.openxmlformats.org/officeDocument/2006/relationships/image" Target="../media/image63.jpeg"/><Relationship Id="rId10" Type="http://schemas.microsoft.com/office/2007/relationships/media" Target="../media/media59.mp3"/><Relationship Id="rId19" Type="http://schemas.openxmlformats.org/officeDocument/2006/relationships/notesSlide" Target="../notesSlides/notesSlide16.xml"/><Relationship Id="rId4" Type="http://schemas.openxmlformats.org/officeDocument/2006/relationships/audio" Target="NULL" TargetMode="External"/><Relationship Id="rId9" Type="http://schemas.openxmlformats.org/officeDocument/2006/relationships/audio" Target="../media/media58.mp3"/><Relationship Id="rId14" Type="http://schemas.microsoft.com/office/2007/relationships/media" Target="../media/media13.mp3"/><Relationship Id="rId22" Type="http://schemas.openxmlformats.org/officeDocument/2006/relationships/image" Target="../media/image62.jpeg"/><Relationship Id="rId27" Type="http://schemas.openxmlformats.org/officeDocument/2006/relationships/image" Target="../media/image56.gif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media" Target="../media/media63.mp3"/><Relationship Id="rId13" Type="http://schemas.openxmlformats.org/officeDocument/2006/relationships/audio" Target="../media/media49.mp3"/><Relationship Id="rId18" Type="http://schemas.openxmlformats.org/officeDocument/2006/relationships/audio" Target="../media/audio1.wav"/><Relationship Id="rId3" Type="http://schemas.openxmlformats.org/officeDocument/2006/relationships/audio" Target="../media/media60.mp3"/><Relationship Id="rId21" Type="http://schemas.openxmlformats.org/officeDocument/2006/relationships/slide" Target="slide13.xml"/><Relationship Id="rId7" Type="http://schemas.openxmlformats.org/officeDocument/2006/relationships/audio" Target="../media/media62.mp3"/><Relationship Id="rId12" Type="http://schemas.microsoft.com/office/2007/relationships/media" Target="../media/media49.mp3"/><Relationship Id="rId17" Type="http://schemas.openxmlformats.org/officeDocument/2006/relationships/notesSlide" Target="../notesSlides/notesSlide17.xml"/><Relationship Id="rId25" Type="http://schemas.openxmlformats.org/officeDocument/2006/relationships/image" Target="../media/image56.gif"/><Relationship Id="rId2" Type="http://schemas.microsoft.com/office/2007/relationships/media" Target="../media/media60.mp3"/><Relationship Id="rId16" Type="http://schemas.openxmlformats.org/officeDocument/2006/relationships/slideLayout" Target="../slideLayouts/slideLayout18.xml"/><Relationship Id="rId20" Type="http://schemas.openxmlformats.org/officeDocument/2006/relationships/image" Target="../media/image49.jpg"/><Relationship Id="rId1" Type="http://schemas.openxmlformats.org/officeDocument/2006/relationships/tags" Target="../tags/tag18.xml"/><Relationship Id="rId6" Type="http://schemas.microsoft.com/office/2007/relationships/media" Target="../media/media62.mp3"/><Relationship Id="rId11" Type="http://schemas.openxmlformats.org/officeDocument/2006/relationships/audio" Target="../media/media48.mp3"/><Relationship Id="rId24" Type="http://schemas.openxmlformats.org/officeDocument/2006/relationships/image" Target="../media/image66.jpeg"/><Relationship Id="rId5" Type="http://schemas.openxmlformats.org/officeDocument/2006/relationships/audio" Target="../media/media61.mp3"/><Relationship Id="rId15" Type="http://schemas.openxmlformats.org/officeDocument/2006/relationships/audio" Target="../media/media13.mp3"/><Relationship Id="rId23" Type="http://schemas.openxmlformats.org/officeDocument/2006/relationships/image" Target="../media/image2.png"/><Relationship Id="rId10" Type="http://schemas.microsoft.com/office/2007/relationships/media" Target="../media/media48.mp3"/><Relationship Id="rId19" Type="http://schemas.openxmlformats.org/officeDocument/2006/relationships/audio" Target="../media/audio2.wav"/><Relationship Id="rId4" Type="http://schemas.microsoft.com/office/2007/relationships/media" Target="../media/media61.mp3"/><Relationship Id="rId9" Type="http://schemas.openxmlformats.org/officeDocument/2006/relationships/audio" Target="../media/media63.mp3"/><Relationship Id="rId14" Type="http://schemas.microsoft.com/office/2007/relationships/media" Target="../media/media13.mp3"/><Relationship Id="rId22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media" Target="../media/media67.mp3"/><Relationship Id="rId13" Type="http://schemas.openxmlformats.org/officeDocument/2006/relationships/audio" Target="../media/media48.mp3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audio" Target="../media/media64.mp3"/><Relationship Id="rId21" Type="http://schemas.openxmlformats.org/officeDocument/2006/relationships/image" Target="../media/image67.jpg"/><Relationship Id="rId7" Type="http://schemas.openxmlformats.org/officeDocument/2006/relationships/audio" Target="../media/media66.mp3"/><Relationship Id="rId12" Type="http://schemas.microsoft.com/office/2007/relationships/media" Target="../media/media48.mp3"/><Relationship Id="rId17" Type="http://schemas.openxmlformats.org/officeDocument/2006/relationships/audio" Target="../media/media49.mp3"/><Relationship Id="rId25" Type="http://schemas.openxmlformats.org/officeDocument/2006/relationships/image" Target="../media/image70.jpeg"/><Relationship Id="rId2" Type="http://schemas.microsoft.com/office/2007/relationships/media" Target="../media/media64.mp3"/><Relationship Id="rId16" Type="http://schemas.microsoft.com/office/2007/relationships/media" Target="../media/media49.mp3"/><Relationship Id="rId20" Type="http://schemas.openxmlformats.org/officeDocument/2006/relationships/audio" Target="../media/audio1.wav"/><Relationship Id="rId1" Type="http://schemas.openxmlformats.org/officeDocument/2006/relationships/tags" Target="../tags/tag19.xml"/><Relationship Id="rId6" Type="http://schemas.microsoft.com/office/2007/relationships/media" Target="../media/media66.mp3"/><Relationship Id="rId11" Type="http://schemas.openxmlformats.org/officeDocument/2006/relationships/audio" Target="../media/media68.mp3"/><Relationship Id="rId24" Type="http://schemas.openxmlformats.org/officeDocument/2006/relationships/image" Target="../media/image69.jpeg"/><Relationship Id="rId5" Type="http://schemas.openxmlformats.org/officeDocument/2006/relationships/audio" Target="../media/media65.mp3"/><Relationship Id="rId15" Type="http://schemas.openxmlformats.org/officeDocument/2006/relationships/audio" Target="../media/media13.mp3"/><Relationship Id="rId23" Type="http://schemas.openxmlformats.org/officeDocument/2006/relationships/image" Target="../media/image68.jpeg"/><Relationship Id="rId10" Type="http://schemas.microsoft.com/office/2007/relationships/media" Target="../media/media68.mp3"/><Relationship Id="rId19" Type="http://schemas.openxmlformats.org/officeDocument/2006/relationships/notesSlide" Target="../notesSlides/notesSlide18.xml"/><Relationship Id="rId4" Type="http://schemas.microsoft.com/office/2007/relationships/media" Target="../media/media65.mp3"/><Relationship Id="rId9" Type="http://schemas.openxmlformats.org/officeDocument/2006/relationships/audio" Target="../media/media67.mp3"/><Relationship Id="rId14" Type="http://schemas.microsoft.com/office/2007/relationships/media" Target="../media/media13.mp3"/><Relationship Id="rId22" Type="http://schemas.openxmlformats.org/officeDocument/2006/relationships/slide" Target="slide13.xml"/><Relationship Id="rId27" Type="http://schemas.openxmlformats.org/officeDocument/2006/relationships/image" Target="../media/image56.gif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media" Target="../media/media48.mp3"/><Relationship Id="rId13" Type="http://schemas.openxmlformats.org/officeDocument/2006/relationships/notesSlide" Target="../notesSlides/notesSlide19.xml"/><Relationship Id="rId18" Type="http://schemas.openxmlformats.org/officeDocument/2006/relationships/image" Target="../media/image2.png"/><Relationship Id="rId3" Type="http://schemas.openxmlformats.org/officeDocument/2006/relationships/audio" Target="../media/media69.mp3"/><Relationship Id="rId7" Type="http://schemas.openxmlformats.org/officeDocument/2006/relationships/audio" Target="../media/media71.mp3"/><Relationship Id="rId12" Type="http://schemas.openxmlformats.org/officeDocument/2006/relationships/slideLayout" Target="../slideLayouts/slideLayout18.xml"/><Relationship Id="rId17" Type="http://schemas.openxmlformats.org/officeDocument/2006/relationships/image" Target="../media/image72.jpeg"/><Relationship Id="rId2" Type="http://schemas.microsoft.com/office/2007/relationships/media" Target="../media/media69.mp3"/><Relationship Id="rId16" Type="http://schemas.openxmlformats.org/officeDocument/2006/relationships/slide" Target="slide13.xml"/><Relationship Id="rId1" Type="http://schemas.openxmlformats.org/officeDocument/2006/relationships/tags" Target="../tags/tag20.xml"/><Relationship Id="rId6" Type="http://schemas.microsoft.com/office/2007/relationships/media" Target="../media/media71.mp3"/><Relationship Id="rId11" Type="http://schemas.microsoft.com/office/2007/relationships/media" Target="../media/media15.mp3"/><Relationship Id="rId5" Type="http://schemas.openxmlformats.org/officeDocument/2006/relationships/audio" Target="../media/media70.mp3"/><Relationship Id="rId15" Type="http://schemas.openxmlformats.org/officeDocument/2006/relationships/image" Target="../media/image71.jpg"/><Relationship Id="rId10" Type="http://schemas.openxmlformats.org/officeDocument/2006/relationships/audio" Target="NULL" TargetMode="External"/><Relationship Id="rId19" Type="http://schemas.openxmlformats.org/officeDocument/2006/relationships/image" Target="../media/image56.gif"/><Relationship Id="rId4" Type="http://schemas.microsoft.com/office/2007/relationships/media" Target="../media/media70.mp3"/><Relationship Id="rId9" Type="http://schemas.openxmlformats.org/officeDocument/2006/relationships/audio" Target="../media/media48.mp3"/><Relationship Id="rId1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9.png"/><Relationship Id="rId3" Type="http://schemas.openxmlformats.org/officeDocument/2006/relationships/audio" Target="../media/media2.mp3"/><Relationship Id="rId7" Type="http://schemas.openxmlformats.org/officeDocument/2006/relationships/image" Target="../media/image4.jpeg"/><Relationship Id="rId12" Type="http://schemas.openxmlformats.org/officeDocument/2006/relationships/image" Target="../media/image8.svg"/><Relationship Id="rId2" Type="http://schemas.microsoft.com/office/2007/relationships/media" Target="../media/media2.mp3"/><Relationship Id="rId16" Type="http://schemas.openxmlformats.org/officeDocument/2006/relationships/image" Target="../media/image2.png"/><Relationship Id="rId1" Type="http://schemas.openxmlformats.org/officeDocument/2006/relationships/tags" Target="../tags/tag3.xml"/><Relationship Id="rId6" Type="http://schemas.openxmlformats.org/officeDocument/2006/relationships/image" Target="../media/image3.jpeg"/><Relationship Id="rId11" Type="http://schemas.openxmlformats.org/officeDocument/2006/relationships/image" Target="../media/image7.pn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11.png"/><Relationship Id="rId10" Type="http://schemas.openxmlformats.org/officeDocument/2006/relationships/image" Target="../media/image6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media" Target="../media/media75.mp3"/><Relationship Id="rId13" Type="http://schemas.openxmlformats.org/officeDocument/2006/relationships/audio" Target="../media/media77.mp3"/><Relationship Id="rId18" Type="http://schemas.microsoft.com/office/2007/relationships/media" Target="../media/media48.mp3"/><Relationship Id="rId26" Type="http://schemas.openxmlformats.org/officeDocument/2006/relationships/slide" Target="slide13.xml"/><Relationship Id="rId3" Type="http://schemas.openxmlformats.org/officeDocument/2006/relationships/audio" Target="../media/media72.mp3"/><Relationship Id="rId21" Type="http://schemas.microsoft.com/office/2007/relationships/media" Target="../media/media15.mp3"/><Relationship Id="rId7" Type="http://schemas.openxmlformats.org/officeDocument/2006/relationships/audio" Target="../media/media74.mp3"/><Relationship Id="rId12" Type="http://schemas.microsoft.com/office/2007/relationships/media" Target="../media/media77.mp3"/><Relationship Id="rId17" Type="http://schemas.openxmlformats.org/officeDocument/2006/relationships/audio" Target="../media/media79.mp3"/><Relationship Id="rId25" Type="http://schemas.openxmlformats.org/officeDocument/2006/relationships/image" Target="../media/image57.jpg"/><Relationship Id="rId2" Type="http://schemas.microsoft.com/office/2007/relationships/media" Target="../media/media72.mp3"/><Relationship Id="rId16" Type="http://schemas.microsoft.com/office/2007/relationships/media" Target="../media/media79.mp3"/><Relationship Id="rId20" Type="http://schemas.openxmlformats.org/officeDocument/2006/relationships/audio" Target="NULL" TargetMode="External"/><Relationship Id="rId1" Type="http://schemas.openxmlformats.org/officeDocument/2006/relationships/tags" Target="../tags/tag21.xml"/><Relationship Id="rId6" Type="http://schemas.microsoft.com/office/2007/relationships/media" Target="../media/media74.mp3"/><Relationship Id="rId11" Type="http://schemas.openxmlformats.org/officeDocument/2006/relationships/audio" Target="../media/media76.mp3"/><Relationship Id="rId24" Type="http://schemas.openxmlformats.org/officeDocument/2006/relationships/audio" Target="../media/audio1.wav"/><Relationship Id="rId5" Type="http://schemas.openxmlformats.org/officeDocument/2006/relationships/audio" Target="../media/media73.mp3"/><Relationship Id="rId15" Type="http://schemas.openxmlformats.org/officeDocument/2006/relationships/audio" Target="../media/media78.mp3"/><Relationship Id="rId23" Type="http://schemas.openxmlformats.org/officeDocument/2006/relationships/notesSlide" Target="../notesSlides/notesSlide20.xml"/><Relationship Id="rId28" Type="http://schemas.openxmlformats.org/officeDocument/2006/relationships/image" Target="../media/image2.png"/><Relationship Id="rId10" Type="http://schemas.microsoft.com/office/2007/relationships/media" Target="../media/media76.mp3"/><Relationship Id="rId19" Type="http://schemas.openxmlformats.org/officeDocument/2006/relationships/audio" Target="../media/media48.mp3"/><Relationship Id="rId4" Type="http://schemas.microsoft.com/office/2007/relationships/media" Target="../media/media73.mp3"/><Relationship Id="rId9" Type="http://schemas.openxmlformats.org/officeDocument/2006/relationships/audio" Target="../media/media75.mp3"/><Relationship Id="rId14" Type="http://schemas.microsoft.com/office/2007/relationships/media" Target="../media/media78.mp3"/><Relationship Id="rId22" Type="http://schemas.openxmlformats.org/officeDocument/2006/relationships/slideLayout" Target="../slideLayouts/slideLayout18.xml"/><Relationship Id="rId27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media" Target="../media/media83.mp3"/><Relationship Id="rId13" Type="http://schemas.openxmlformats.org/officeDocument/2006/relationships/audio" Target="../media/media85.mp3"/><Relationship Id="rId18" Type="http://schemas.microsoft.com/office/2007/relationships/media" Target="../media/media49.mp3"/><Relationship Id="rId26" Type="http://schemas.openxmlformats.org/officeDocument/2006/relationships/image" Target="../media/image56.gif"/><Relationship Id="rId3" Type="http://schemas.openxmlformats.org/officeDocument/2006/relationships/audio" Target="../media/media80.mp3"/><Relationship Id="rId21" Type="http://schemas.openxmlformats.org/officeDocument/2006/relationships/notesSlide" Target="../notesSlides/notesSlide21.xml"/><Relationship Id="rId7" Type="http://schemas.openxmlformats.org/officeDocument/2006/relationships/audio" Target="../media/media82.mp3"/><Relationship Id="rId12" Type="http://schemas.microsoft.com/office/2007/relationships/media" Target="../media/media85.mp3"/><Relationship Id="rId17" Type="http://schemas.openxmlformats.org/officeDocument/2006/relationships/audio" Target="../media/media13.mp3"/><Relationship Id="rId25" Type="http://schemas.openxmlformats.org/officeDocument/2006/relationships/image" Target="../media/image2.png"/><Relationship Id="rId2" Type="http://schemas.microsoft.com/office/2007/relationships/media" Target="../media/media80.mp3"/><Relationship Id="rId16" Type="http://schemas.microsoft.com/office/2007/relationships/media" Target="../media/media13.mp3"/><Relationship Id="rId20" Type="http://schemas.openxmlformats.org/officeDocument/2006/relationships/slideLayout" Target="../slideLayouts/slideLayout18.xml"/><Relationship Id="rId1" Type="http://schemas.openxmlformats.org/officeDocument/2006/relationships/tags" Target="../tags/tag22.xml"/><Relationship Id="rId6" Type="http://schemas.microsoft.com/office/2007/relationships/media" Target="../media/media82.mp3"/><Relationship Id="rId11" Type="http://schemas.openxmlformats.org/officeDocument/2006/relationships/audio" Target="../media/media84.mp3"/><Relationship Id="rId24" Type="http://schemas.openxmlformats.org/officeDocument/2006/relationships/slide" Target="slide13.xml"/><Relationship Id="rId5" Type="http://schemas.openxmlformats.org/officeDocument/2006/relationships/audio" Target="../media/media81.mp3"/><Relationship Id="rId15" Type="http://schemas.openxmlformats.org/officeDocument/2006/relationships/audio" Target="../media/media48.mp3"/><Relationship Id="rId23" Type="http://schemas.openxmlformats.org/officeDocument/2006/relationships/image" Target="../media/image74.jpg"/><Relationship Id="rId10" Type="http://schemas.microsoft.com/office/2007/relationships/media" Target="../media/media84.mp3"/><Relationship Id="rId19" Type="http://schemas.openxmlformats.org/officeDocument/2006/relationships/audio" Target="../media/media49.mp3"/><Relationship Id="rId4" Type="http://schemas.microsoft.com/office/2007/relationships/media" Target="../media/media81.mp3"/><Relationship Id="rId9" Type="http://schemas.openxmlformats.org/officeDocument/2006/relationships/audio" Target="../media/media83.mp3"/><Relationship Id="rId14" Type="http://schemas.microsoft.com/office/2007/relationships/media" Target="../media/media48.mp3"/><Relationship Id="rId22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27.xml"/><Relationship Id="rId3" Type="http://schemas.openxmlformats.org/officeDocument/2006/relationships/audio" Target="../media/media86.mp3"/><Relationship Id="rId7" Type="http://schemas.openxmlformats.org/officeDocument/2006/relationships/notesSlide" Target="../notesSlides/notesSlide22.xml"/><Relationship Id="rId12" Type="http://schemas.openxmlformats.org/officeDocument/2006/relationships/slide" Target="slide26.xml"/><Relationship Id="rId2" Type="http://schemas.microsoft.com/office/2007/relationships/media" Target="../media/media86.mp3"/><Relationship Id="rId1" Type="http://schemas.openxmlformats.org/officeDocument/2006/relationships/tags" Target="../tags/tag23.xml"/><Relationship Id="rId6" Type="http://schemas.openxmlformats.org/officeDocument/2006/relationships/slideLayout" Target="../slideLayouts/slideLayout18.xml"/><Relationship Id="rId11" Type="http://schemas.openxmlformats.org/officeDocument/2006/relationships/slide" Target="slide25.xml"/><Relationship Id="rId5" Type="http://schemas.microsoft.com/office/2007/relationships/media" Target="../media/media87.mp3"/><Relationship Id="rId15" Type="http://schemas.openxmlformats.org/officeDocument/2006/relationships/image" Target="../media/image2.png"/><Relationship Id="rId10" Type="http://schemas.openxmlformats.org/officeDocument/2006/relationships/slide" Target="slide24.xml"/><Relationship Id="rId4" Type="http://schemas.openxmlformats.org/officeDocument/2006/relationships/audio" Target="NULL" TargetMode="External"/><Relationship Id="rId9" Type="http://schemas.openxmlformats.org/officeDocument/2006/relationships/image" Target="../media/image75.gif"/><Relationship Id="rId14" Type="http://schemas.openxmlformats.org/officeDocument/2006/relationships/slide" Target="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video" Target="../media/media88.mp4"/><Relationship Id="rId7" Type="http://schemas.openxmlformats.org/officeDocument/2006/relationships/notesSlide" Target="../notesSlides/notesSlide23.xml"/><Relationship Id="rId12" Type="http://schemas.openxmlformats.org/officeDocument/2006/relationships/image" Target="../media/image41.png"/><Relationship Id="rId2" Type="http://schemas.microsoft.com/office/2007/relationships/media" Target="../media/media88.mp4"/><Relationship Id="rId1" Type="http://schemas.openxmlformats.org/officeDocument/2006/relationships/tags" Target="../tags/tag24.xml"/><Relationship Id="rId6" Type="http://schemas.openxmlformats.org/officeDocument/2006/relationships/slideLayout" Target="../slideLayouts/slideLayout18.xml"/><Relationship Id="rId11" Type="http://schemas.openxmlformats.org/officeDocument/2006/relationships/slide" Target="slide22.xml"/><Relationship Id="rId5" Type="http://schemas.openxmlformats.org/officeDocument/2006/relationships/audio" Target="../media/media89.mp3"/><Relationship Id="rId10" Type="http://schemas.openxmlformats.org/officeDocument/2006/relationships/image" Target="../media/image2.png"/><Relationship Id="rId4" Type="http://schemas.microsoft.com/office/2007/relationships/media" Target="../media/media89.mp3"/><Relationship Id="rId9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93.mp3"/><Relationship Id="rId13" Type="http://schemas.microsoft.com/office/2007/relationships/media" Target="../media/media96.mp3"/><Relationship Id="rId18" Type="http://schemas.openxmlformats.org/officeDocument/2006/relationships/audio" Target="../media/media98.mp3"/><Relationship Id="rId26" Type="http://schemas.openxmlformats.org/officeDocument/2006/relationships/image" Target="../media/image80.png"/><Relationship Id="rId3" Type="http://schemas.microsoft.com/office/2007/relationships/media" Target="../media/media90.mp3"/><Relationship Id="rId21" Type="http://schemas.openxmlformats.org/officeDocument/2006/relationships/slideLayout" Target="../slideLayouts/slideLayout18.xml"/><Relationship Id="rId7" Type="http://schemas.microsoft.com/office/2007/relationships/media" Target="../media/media93.mp3"/><Relationship Id="rId12" Type="http://schemas.openxmlformats.org/officeDocument/2006/relationships/audio" Target="../media/media95.mp3"/><Relationship Id="rId17" Type="http://schemas.microsoft.com/office/2007/relationships/media" Target="../media/media98.mp3"/><Relationship Id="rId25" Type="http://schemas.openxmlformats.org/officeDocument/2006/relationships/image" Target="../media/image79.jpeg"/><Relationship Id="rId33" Type="http://schemas.openxmlformats.org/officeDocument/2006/relationships/image" Target="../media/image2.png"/><Relationship Id="rId2" Type="http://schemas.openxmlformats.org/officeDocument/2006/relationships/audio" Target="NULL" TargetMode="External"/><Relationship Id="rId16" Type="http://schemas.openxmlformats.org/officeDocument/2006/relationships/audio" Target="../media/media97.mp3"/><Relationship Id="rId20" Type="http://schemas.openxmlformats.org/officeDocument/2006/relationships/audio" Target="../media/media99.mp3"/><Relationship Id="rId29" Type="http://schemas.openxmlformats.org/officeDocument/2006/relationships/image" Target="../media/image83.jpeg"/><Relationship Id="rId1" Type="http://schemas.openxmlformats.org/officeDocument/2006/relationships/tags" Target="../tags/tag25.xml"/><Relationship Id="rId6" Type="http://schemas.openxmlformats.org/officeDocument/2006/relationships/audio" Target="../media/media92.mp3"/><Relationship Id="rId11" Type="http://schemas.microsoft.com/office/2007/relationships/media" Target="../media/media95.mp3"/><Relationship Id="rId24" Type="http://schemas.openxmlformats.org/officeDocument/2006/relationships/image" Target="../media/image78.png"/><Relationship Id="rId32" Type="http://schemas.openxmlformats.org/officeDocument/2006/relationships/image" Target="../media/image41.png"/><Relationship Id="rId5" Type="http://schemas.microsoft.com/office/2007/relationships/media" Target="../media/media92.mp3"/><Relationship Id="rId15" Type="http://schemas.microsoft.com/office/2007/relationships/media" Target="../media/media97.mp3"/><Relationship Id="rId23" Type="http://schemas.openxmlformats.org/officeDocument/2006/relationships/image" Target="../media/image76.jpeg"/><Relationship Id="rId28" Type="http://schemas.openxmlformats.org/officeDocument/2006/relationships/image" Target="../media/image82.jpeg"/><Relationship Id="rId10" Type="http://schemas.openxmlformats.org/officeDocument/2006/relationships/audio" Target="../media/media94.mp3"/><Relationship Id="rId19" Type="http://schemas.microsoft.com/office/2007/relationships/media" Target="../media/media99.mp3"/><Relationship Id="rId31" Type="http://schemas.openxmlformats.org/officeDocument/2006/relationships/slide" Target="slide22.xml"/><Relationship Id="rId4" Type="http://schemas.microsoft.com/office/2007/relationships/media" Target="../media/media91.mp3"/><Relationship Id="rId9" Type="http://schemas.microsoft.com/office/2007/relationships/media" Target="../media/media94.mp3"/><Relationship Id="rId14" Type="http://schemas.openxmlformats.org/officeDocument/2006/relationships/audio" Target="../media/media96.mp3"/><Relationship Id="rId22" Type="http://schemas.openxmlformats.org/officeDocument/2006/relationships/notesSlide" Target="../notesSlides/notesSlide24.xml"/><Relationship Id="rId27" Type="http://schemas.openxmlformats.org/officeDocument/2006/relationships/image" Target="../media/image81.jpeg"/><Relationship Id="rId30" Type="http://schemas.openxmlformats.org/officeDocument/2006/relationships/image" Target="../media/image84.jpe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media" Target="../media/media103.mp3"/><Relationship Id="rId13" Type="http://schemas.openxmlformats.org/officeDocument/2006/relationships/audio" Target="../media/media105.mp3"/><Relationship Id="rId18" Type="http://schemas.openxmlformats.org/officeDocument/2006/relationships/audio" Target="../media/audio1.wav"/><Relationship Id="rId26" Type="http://schemas.openxmlformats.org/officeDocument/2006/relationships/image" Target="../media/image88.jpeg"/><Relationship Id="rId3" Type="http://schemas.microsoft.com/office/2007/relationships/media" Target="../media/media100.mp3"/><Relationship Id="rId21" Type="http://schemas.openxmlformats.org/officeDocument/2006/relationships/slide" Target="slide22.xml"/><Relationship Id="rId7" Type="http://schemas.openxmlformats.org/officeDocument/2006/relationships/audio" Target="../media/media102.mp3"/><Relationship Id="rId12" Type="http://schemas.microsoft.com/office/2007/relationships/media" Target="../media/media105.mp3"/><Relationship Id="rId17" Type="http://schemas.openxmlformats.org/officeDocument/2006/relationships/notesSlide" Target="../notesSlides/notesSlide25.xml"/><Relationship Id="rId25" Type="http://schemas.openxmlformats.org/officeDocument/2006/relationships/image" Target="../media/image87.jpeg"/><Relationship Id="rId2" Type="http://schemas.openxmlformats.org/officeDocument/2006/relationships/audio" Target="NULL" TargetMode="External"/><Relationship Id="rId16" Type="http://schemas.openxmlformats.org/officeDocument/2006/relationships/slideLayout" Target="../slideLayouts/slideLayout18.xml"/><Relationship Id="rId20" Type="http://schemas.openxmlformats.org/officeDocument/2006/relationships/image" Target="../media/image78.png"/><Relationship Id="rId1" Type="http://schemas.openxmlformats.org/officeDocument/2006/relationships/tags" Target="../tags/tag26.xml"/><Relationship Id="rId6" Type="http://schemas.microsoft.com/office/2007/relationships/media" Target="../media/media102.mp3"/><Relationship Id="rId11" Type="http://schemas.openxmlformats.org/officeDocument/2006/relationships/audio" Target="../media/media104.mp3"/><Relationship Id="rId24" Type="http://schemas.openxmlformats.org/officeDocument/2006/relationships/image" Target="../media/image86.jpeg"/><Relationship Id="rId5" Type="http://schemas.openxmlformats.org/officeDocument/2006/relationships/audio" Target="../media/media101.mp3"/><Relationship Id="rId15" Type="http://schemas.openxmlformats.org/officeDocument/2006/relationships/audio" Target="../media/media106.mp3"/><Relationship Id="rId23" Type="http://schemas.openxmlformats.org/officeDocument/2006/relationships/image" Target="../media/image85.jpeg"/><Relationship Id="rId10" Type="http://schemas.microsoft.com/office/2007/relationships/media" Target="../media/media104.mp3"/><Relationship Id="rId19" Type="http://schemas.openxmlformats.org/officeDocument/2006/relationships/image" Target="../media/image76.jpeg"/><Relationship Id="rId4" Type="http://schemas.microsoft.com/office/2007/relationships/media" Target="../media/media101.mp3"/><Relationship Id="rId9" Type="http://schemas.openxmlformats.org/officeDocument/2006/relationships/audio" Target="../media/media103.mp3"/><Relationship Id="rId14" Type="http://schemas.microsoft.com/office/2007/relationships/media" Target="../media/media106.mp3"/><Relationship Id="rId22" Type="http://schemas.openxmlformats.org/officeDocument/2006/relationships/image" Target="../media/image41.png"/><Relationship Id="rId27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media" Target="../media/media110.mp3"/><Relationship Id="rId13" Type="http://schemas.openxmlformats.org/officeDocument/2006/relationships/audio" Target="../media/media112.mp3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91.jpeg"/><Relationship Id="rId3" Type="http://schemas.openxmlformats.org/officeDocument/2006/relationships/audio" Target="../media/media107.mp3"/><Relationship Id="rId21" Type="http://schemas.openxmlformats.org/officeDocument/2006/relationships/image" Target="../media/image76.jpeg"/><Relationship Id="rId7" Type="http://schemas.openxmlformats.org/officeDocument/2006/relationships/audio" Target="../media/media109.mp3"/><Relationship Id="rId12" Type="http://schemas.microsoft.com/office/2007/relationships/media" Target="../media/media112.mp3"/><Relationship Id="rId17" Type="http://schemas.openxmlformats.org/officeDocument/2006/relationships/audio" Target="../media/media114.mp3"/><Relationship Id="rId25" Type="http://schemas.openxmlformats.org/officeDocument/2006/relationships/image" Target="../media/image90.jpeg"/><Relationship Id="rId2" Type="http://schemas.microsoft.com/office/2007/relationships/media" Target="../media/media107.mp3"/><Relationship Id="rId16" Type="http://schemas.microsoft.com/office/2007/relationships/media" Target="../media/media114.mp3"/><Relationship Id="rId20" Type="http://schemas.openxmlformats.org/officeDocument/2006/relationships/audio" Target="../media/audio1.wav"/><Relationship Id="rId29" Type="http://schemas.openxmlformats.org/officeDocument/2006/relationships/image" Target="../media/image2.png"/><Relationship Id="rId1" Type="http://schemas.openxmlformats.org/officeDocument/2006/relationships/tags" Target="../tags/tag27.xml"/><Relationship Id="rId6" Type="http://schemas.microsoft.com/office/2007/relationships/media" Target="../media/media109.mp3"/><Relationship Id="rId11" Type="http://schemas.openxmlformats.org/officeDocument/2006/relationships/audio" Target="../media/media111.mp3"/><Relationship Id="rId24" Type="http://schemas.openxmlformats.org/officeDocument/2006/relationships/image" Target="../media/image89.jpeg"/><Relationship Id="rId5" Type="http://schemas.openxmlformats.org/officeDocument/2006/relationships/audio" Target="../media/media108.mp3"/><Relationship Id="rId15" Type="http://schemas.openxmlformats.org/officeDocument/2006/relationships/audio" Target="../media/media113.mp3"/><Relationship Id="rId23" Type="http://schemas.openxmlformats.org/officeDocument/2006/relationships/image" Target="../media/image41.png"/><Relationship Id="rId28" Type="http://schemas.openxmlformats.org/officeDocument/2006/relationships/image" Target="../media/image93.jpeg"/><Relationship Id="rId10" Type="http://schemas.microsoft.com/office/2007/relationships/media" Target="../media/media111.mp3"/><Relationship Id="rId19" Type="http://schemas.openxmlformats.org/officeDocument/2006/relationships/notesSlide" Target="../notesSlides/notesSlide26.xml"/><Relationship Id="rId4" Type="http://schemas.microsoft.com/office/2007/relationships/media" Target="../media/media108.mp3"/><Relationship Id="rId9" Type="http://schemas.openxmlformats.org/officeDocument/2006/relationships/audio" Target="../media/media110.mp3"/><Relationship Id="rId14" Type="http://schemas.microsoft.com/office/2007/relationships/media" Target="../media/media113.mp3"/><Relationship Id="rId22" Type="http://schemas.openxmlformats.org/officeDocument/2006/relationships/slide" Target="slide22.xml"/><Relationship Id="rId27" Type="http://schemas.openxmlformats.org/officeDocument/2006/relationships/image" Target="../media/image9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slide" Target="slide22.xml"/><Relationship Id="rId3" Type="http://schemas.openxmlformats.org/officeDocument/2006/relationships/audio" Target="../media/media115.mp3"/><Relationship Id="rId7" Type="http://schemas.openxmlformats.org/officeDocument/2006/relationships/notesSlide" Target="../notesSlides/notesSlide27.xml"/><Relationship Id="rId12" Type="http://schemas.openxmlformats.org/officeDocument/2006/relationships/image" Target="../media/image96.gif"/><Relationship Id="rId2" Type="http://schemas.microsoft.com/office/2007/relationships/media" Target="../media/media115.mp3"/><Relationship Id="rId1" Type="http://schemas.openxmlformats.org/officeDocument/2006/relationships/tags" Target="../tags/tag28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95.gif"/><Relationship Id="rId5" Type="http://schemas.openxmlformats.org/officeDocument/2006/relationships/audio" Target="../media/media116.mp3"/><Relationship Id="rId15" Type="http://schemas.openxmlformats.org/officeDocument/2006/relationships/image" Target="../media/image2.png"/><Relationship Id="rId10" Type="http://schemas.openxmlformats.org/officeDocument/2006/relationships/image" Target="../media/image94.jpeg"/><Relationship Id="rId4" Type="http://schemas.microsoft.com/office/2007/relationships/media" Target="../media/media116.mp3"/><Relationship Id="rId9" Type="http://schemas.openxmlformats.org/officeDocument/2006/relationships/image" Target="../media/image76.jpeg"/><Relationship Id="rId1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10.png"/><Relationship Id="rId3" Type="http://schemas.openxmlformats.org/officeDocument/2006/relationships/audio" Target="../media/media3.mp3"/><Relationship Id="rId21" Type="http://schemas.openxmlformats.org/officeDocument/2006/relationships/slide" Target="slide4.xml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microsoft.com/office/2007/relationships/media" Target="../media/media3.mp3"/><Relationship Id="rId16" Type="http://schemas.openxmlformats.org/officeDocument/2006/relationships/image" Target="../media/image20.svg"/><Relationship Id="rId20" Type="http://schemas.openxmlformats.org/officeDocument/2006/relationships/image" Target="../media/image22.png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5.png"/><Relationship Id="rId24" Type="http://schemas.openxmlformats.org/officeDocument/2006/relationships/image" Target="../media/image2.png"/><Relationship Id="rId5" Type="http://schemas.openxmlformats.org/officeDocument/2006/relationships/audio" Target="../media/media4.mp3"/><Relationship Id="rId15" Type="http://schemas.openxmlformats.org/officeDocument/2006/relationships/image" Target="../media/image19.png"/><Relationship Id="rId23" Type="http://schemas.microsoft.com/office/2007/relationships/hdphoto" Target="../media/hdphoto1.wdp"/><Relationship Id="rId10" Type="http://schemas.openxmlformats.org/officeDocument/2006/relationships/image" Target="../media/image14.png"/><Relationship Id="rId19" Type="http://schemas.openxmlformats.org/officeDocument/2006/relationships/image" Target="../media/image11.png"/><Relationship Id="rId4" Type="http://schemas.microsoft.com/office/2007/relationships/media" Target="../media/media4.mp3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6.png"/><Relationship Id="rId18" Type="http://schemas.openxmlformats.org/officeDocument/2006/relationships/image" Target="../media/image11.png"/><Relationship Id="rId26" Type="http://schemas.openxmlformats.org/officeDocument/2006/relationships/image" Target="../media/image22.png"/><Relationship Id="rId3" Type="http://schemas.openxmlformats.org/officeDocument/2006/relationships/audio" Target="../media/media5.mp3"/><Relationship Id="rId21" Type="http://schemas.openxmlformats.org/officeDocument/2006/relationships/slide" Target="slide6.xml"/><Relationship Id="rId34" Type="http://schemas.openxmlformats.org/officeDocument/2006/relationships/image" Target="../media/image2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17" Type="http://schemas.openxmlformats.org/officeDocument/2006/relationships/image" Target="../media/image10.png"/><Relationship Id="rId25" Type="http://schemas.openxmlformats.org/officeDocument/2006/relationships/slide" Target="slide3.xml"/><Relationship Id="rId33" Type="http://schemas.openxmlformats.org/officeDocument/2006/relationships/image" Target="../media/image18.png"/><Relationship Id="rId2" Type="http://schemas.microsoft.com/office/2007/relationships/media" Target="../media/media5.mp3"/><Relationship Id="rId16" Type="http://schemas.openxmlformats.org/officeDocument/2006/relationships/slide" Target="slide11.xml"/><Relationship Id="rId20" Type="http://schemas.openxmlformats.org/officeDocument/2006/relationships/image" Target="../media/image25.png"/><Relationship Id="rId29" Type="http://schemas.openxmlformats.org/officeDocument/2006/relationships/image" Target="../media/image28.png"/><Relationship Id="rId1" Type="http://schemas.openxmlformats.org/officeDocument/2006/relationships/tags" Target="../tags/tag5.xml"/><Relationship Id="rId6" Type="http://schemas.openxmlformats.org/officeDocument/2006/relationships/audio" Target="../media/audio1.wav"/><Relationship Id="rId11" Type="http://schemas.openxmlformats.org/officeDocument/2006/relationships/image" Target="../media/image14.png"/><Relationship Id="rId24" Type="http://schemas.openxmlformats.org/officeDocument/2006/relationships/slide" Target="slide9.xml"/><Relationship Id="rId32" Type="http://schemas.openxmlformats.org/officeDocument/2006/relationships/image" Target="../media/image17.png"/><Relationship Id="rId5" Type="http://schemas.openxmlformats.org/officeDocument/2006/relationships/notesSlide" Target="../notesSlides/notesSlide4.xml"/><Relationship Id="rId15" Type="http://schemas.openxmlformats.org/officeDocument/2006/relationships/slide" Target="slide10.xml"/><Relationship Id="rId23" Type="http://schemas.openxmlformats.org/officeDocument/2006/relationships/slide" Target="slide8.xml"/><Relationship Id="rId28" Type="http://schemas.openxmlformats.org/officeDocument/2006/relationships/image" Target="../media/image27.svg"/><Relationship Id="rId10" Type="http://schemas.openxmlformats.org/officeDocument/2006/relationships/image" Target="../media/image20.svg"/><Relationship Id="rId19" Type="http://schemas.openxmlformats.org/officeDocument/2006/relationships/slide" Target="slide5.xml"/><Relationship Id="rId31" Type="http://schemas.openxmlformats.org/officeDocument/2006/relationships/slide" Target="slide1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png"/><Relationship Id="rId14" Type="http://schemas.openxmlformats.org/officeDocument/2006/relationships/image" Target="../media/image21.png"/><Relationship Id="rId22" Type="http://schemas.openxmlformats.org/officeDocument/2006/relationships/slide" Target="slide7.xml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9.mp3"/><Relationship Id="rId13" Type="http://schemas.openxmlformats.org/officeDocument/2006/relationships/audio" Target="../media/media11.mp3"/><Relationship Id="rId18" Type="http://schemas.microsoft.com/office/2007/relationships/media" Target="../media/media14.mp3"/><Relationship Id="rId26" Type="http://schemas.openxmlformats.org/officeDocument/2006/relationships/slideLayout" Target="../slideLayouts/slideLayout2.xml"/><Relationship Id="rId39" Type="http://schemas.openxmlformats.org/officeDocument/2006/relationships/image" Target="../media/image33.png"/><Relationship Id="rId3" Type="http://schemas.openxmlformats.org/officeDocument/2006/relationships/audio" Target="../media/media6.mp3"/><Relationship Id="rId21" Type="http://schemas.microsoft.com/office/2007/relationships/media" Target="../media/media15.mp3"/><Relationship Id="rId34" Type="http://schemas.openxmlformats.org/officeDocument/2006/relationships/image" Target="../media/image28.png"/><Relationship Id="rId42" Type="http://schemas.openxmlformats.org/officeDocument/2006/relationships/image" Target="../media/image11.png"/><Relationship Id="rId7" Type="http://schemas.openxmlformats.org/officeDocument/2006/relationships/audio" Target="../media/media8.mp3"/><Relationship Id="rId12" Type="http://schemas.microsoft.com/office/2007/relationships/media" Target="../media/media11.mp3"/><Relationship Id="rId17" Type="http://schemas.openxmlformats.org/officeDocument/2006/relationships/audio" Target="../media/media13.mp3"/><Relationship Id="rId25" Type="http://schemas.openxmlformats.org/officeDocument/2006/relationships/audio" Target="../media/media17.mp3"/><Relationship Id="rId33" Type="http://schemas.openxmlformats.org/officeDocument/2006/relationships/image" Target="../media/image27.svg"/><Relationship Id="rId38" Type="http://schemas.openxmlformats.org/officeDocument/2006/relationships/image" Target="../media/image32.png"/><Relationship Id="rId46" Type="http://schemas.openxmlformats.org/officeDocument/2006/relationships/image" Target="../media/image36.gif"/><Relationship Id="rId2" Type="http://schemas.microsoft.com/office/2007/relationships/media" Target="../media/media6.mp3"/><Relationship Id="rId16" Type="http://schemas.microsoft.com/office/2007/relationships/media" Target="../media/media13.mp3"/><Relationship Id="rId20" Type="http://schemas.openxmlformats.org/officeDocument/2006/relationships/audio" Target="NULL" TargetMode="External"/><Relationship Id="rId29" Type="http://schemas.openxmlformats.org/officeDocument/2006/relationships/audio" Target="../media/audio2.wav"/><Relationship Id="rId41" Type="http://schemas.openxmlformats.org/officeDocument/2006/relationships/image" Target="../media/image35.png"/><Relationship Id="rId1" Type="http://schemas.openxmlformats.org/officeDocument/2006/relationships/tags" Target="../tags/tag6.xml"/><Relationship Id="rId6" Type="http://schemas.microsoft.com/office/2007/relationships/media" Target="../media/media8.mp3"/><Relationship Id="rId11" Type="http://schemas.openxmlformats.org/officeDocument/2006/relationships/audio" Target="../media/media10.mp3"/><Relationship Id="rId24" Type="http://schemas.microsoft.com/office/2007/relationships/media" Target="../media/media17.mp3"/><Relationship Id="rId32" Type="http://schemas.openxmlformats.org/officeDocument/2006/relationships/image" Target="../media/image26.png"/><Relationship Id="rId37" Type="http://schemas.openxmlformats.org/officeDocument/2006/relationships/image" Target="../media/image10.png"/><Relationship Id="rId40" Type="http://schemas.openxmlformats.org/officeDocument/2006/relationships/image" Target="../media/image34.png"/><Relationship Id="rId45" Type="http://schemas.openxmlformats.org/officeDocument/2006/relationships/image" Target="../media/image2.png"/><Relationship Id="rId5" Type="http://schemas.openxmlformats.org/officeDocument/2006/relationships/audio" Target="../media/media7.mp3"/><Relationship Id="rId15" Type="http://schemas.openxmlformats.org/officeDocument/2006/relationships/audio" Target="../media/media12.mp3"/><Relationship Id="rId23" Type="http://schemas.openxmlformats.org/officeDocument/2006/relationships/audio" Target="../media/media16.mp3"/><Relationship Id="rId28" Type="http://schemas.openxmlformats.org/officeDocument/2006/relationships/audio" Target="../media/audio1.wav"/><Relationship Id="rId36" Type="http://schemas.openxmlformats.org/officeDocument/2006/relationships/image" Target="../media/image15.png"/><Relationship Id="rId10" Type="http://schemas.microsoft.com/office/2007/relationships/media" Target="../media/media10.mp3"/><Relationship Id="rId19" Type="http://schemas.openxmlformats.org/officeDocument/2006/relationships/audio" Target="../media/media14.mp3"/><Relationship Id="rId31" Type="http://schemas.openxmlformats.org/officeDocument/2006/relationships/image" Target="../media/image30.png"/><Relationship Id="rId44" Type="http://schemas.openxmlformats.org/officeDocument/2006/relationships/image" Target="../media/image22.png"/><Relationship Id="rId4" Type="http://schemas.microsoft.com/office/2007/relationships/media" Target="../media/media7.mp3"/><Relationship Id="rId9" Type="http://schemas.openxmlformats.org/officeDocument/2006/relationships/audio" Target="../media/media9.mp3"/><Relationship Id="rId14" Type="http://schemas.microsoft.com/office/2007/relationships/media" Target="../media/media12.mp3"/><Relationship Id="rId22" Type="http://schemas.microsoft.com/office/2007/relationships/media" Target="../media/media16.mp3"/><Relationship Id="rId27" Type="http://schemas.openxmlformats.org/officeDocument/2006/relationships/notesSlide" Target="../notesSlides/notesSlide5.xml"/><Relationship Id="rId30" Type="http://schemas.openxmlformats.org/officeDocument/2006/relationships/image" Target="../media/image12.png"/><Relationship Id="rId35" Type="http://schemas.openxmlformats.org/officeDocument/2006/relationships/image" Target="../media/image31.png"/><Relationship Id="rId43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21.mp3"/><Relationship Id="rId13" Type="http://schemas.openxmlformats.org/officeDocument/2006/relationships/audio" Target="../media/media11.mp3"/><Relationship Id="rId18" Type="http://schemas.openxmlformats.org/officeDocument/2006/relationships/audio" Target="NULL" TargetMode="External"/><Relationship Id="rId26" Type="http://schemas.openxmlformats.org/officeDocument/2006/relationships/audio" Target="../media/audio2.wav"/><Relationship Id="rId39" Type="http://schemas.openxmlformats.org/officeDocument/2006/relationships/image" Target="../media/image11.png"/><Relationship Id="rId3" Type="http://schemas.openxmlformats.org/officeDocument/2006/relationships/audio" Target="../media/media18.mp3"/><Relationship Id="rId21" Type="http://schemas.openxmlformats.org/officeDocument/2006/relationships/audio" Target="../media/media22.mp3"/><Relationship Id="rId34" Type="http://schemas.openxmlformats.org/officeDocument/2006/relationships/image" Target="../media/image10.png"/><Relationship Id="rId42" Type="http://schemas.openxmlformats.org/officeDocument/2006/relationships/image" Target="../media/image2.png"/><Relationship Id="rId7" Type="http://schemas.openxmlformats.org/officeDocument/2006/relationships/audio" Target="../media/media20.mp3"/><Relationship Id="rId12" Type="http://schemas.microsoft.com/office/2007/relationships/media" Target="../media/media11.mp3"/><Relationship Id="rId17" Type="http://schemas.openxmlformats.org/officeDocument/2006/relationships/audio" Target="../media/media13.mp3"/><Relationship Id="rId25" Type="http://schemas.openxmlformats.org/officeDocument/2006/relationships/audio" Target="../media/audio3.wav"/><Relationship Id="rId33" Type="http://schemas.openxmlformats.org/officeDocument/2006/relationships/image" Target="../media/image15.png"/><Relationship Id="rId38" Type="http://schemas.openxmlformats.org/officeDocument/2006/relationships/image" Target="../media/image35.png"/><Relationship Id="rId2" Type="http://schemas.microsoft.com/office/2007/relationships/media" Target="../media/media18.mp3"/><Relationship Id="rId16" Type="http://schemas.microsoft.com/office/2007/relationships/media" Target="../media/media13.mp3"/><Relationship Id="rId20" Type="http://schemas.microsoft.com/office/2007/relationships/media" Target="../media/media22.mp3"/><Relationship Id="rId29" Type="http://schemas.openxmlformats.org/officeDocument/2006/relationships/image" Target="../media/image26.png"/><Relationship Id="rId41" Type="http://schemas.openxmlformats.org/officeDocument/2006/relationships/image" Target="../media/image22.png"/><Relationship Id="rId1" Type="http://schemas.openxmlformats.org/officeDocument/2006/relationships/tags" Target="../tags/tag7.xml"/><Relationship Id="rId6" Type="http://schemas.microsoft.com/office/2007/relationships/media" Target="../media/media20.mp3"/><Relationship Id="rId11" Type="http://schemas.openxmlformats.org/officeDocument/2006/relationships/audio" Target="../media/media12.mp3"/><Relationship Id="rId24" Type="http://schemas.openxmlformats.org/officeDocument/2006/relationships/audio" Target="../media/audio1.wav"/><Relationship Id="rId32" Type="http://schemas.openxmlformats.org/officeDocument/2006/relationships/image" Target="../media/image31.png"/><Relationship Id="rId37" Type="http://schemas.openxmlformats.org/officeDocument/2006/relationships/image" Target="../media/image34.png"/><Relationship Id="rId40" Type="http://schemas.openxmlformats.org/officeDocument/2006/relationships/slide" Target="slide4.xml"/><Relationship Id="rId5" Type="http://schemas.openxmlformats.org/officeDocument/2006/relationships/audio" Target="../media/media19.mp3"/><Relationship Id="rId15" Type="http://schemas.openxmlformats.org/officeDocument/2006/relationships/audio" Target="../media/media14.mp3"/><Relationship Id="rId23" Type="http://schemas.openxmlformats.org/officeDocument/2006/relationships/notesSlide" Target="../notesSlides/notesSlide6.xml"/><Relationship Id="rId28" Type="http://schemas.openxmlformats.org/officeDocument/2006/relationships/image" Target="../media/image30.png"/><Relationship Id="rId36" Type="http://schemas.openxmlformats.org/officeDocument/2006/relationships/image" Target="../media/image33.png"/><Relationship Id="rId10" Type="http://schemas.microsoft.com/office/2007/relationships/media" Target="../media/media12.mp3"/><Relationship Id="rId19" Type="http://schemas.microsoft.com/office/2007/relationships/media" Target="../media/media15.mp3"/><Relationship Id="rId31" Type="http://schemas.openxmlformats.org/officeDocument/2006/relationships/image" Target="../media/image28.png"/><Relationship Id="rId4" Type="http://schemas.microsoft.com/office/2007/relationships/media" Target="../media/media19.mp3"/><Relationship Id="rId9" Type="http://schemas.openxmlformats.org/officeDocument/2006/relationships/audio" Target="../media/media21.mp3"/><Relationship Id="rId14" Type="http://schemas.microsoft.com/office/2007/relationships/media" Target="../media/media14.mp3"/><Relationship Id="rId22" Type="http://schemas.openxmlformats.org/officeDocument/2006/relationships/slideLayout" Target="../slideLayouts/slideLayout2.xml"/><Relationship Id="rId27" Type="http://schemas.openxmlformats.org/officeDocument/2006/relationships/image" Target="../media/image12.png"/><Relationship Id="rId30" Type="http://schemas.openxmlformats.org/officeDocument/2006/relationships/image" Target="../media/image27.svg"/><Relationship Id="rId35" Type="http://schemas.openxmlformats.org/officeDocument/2006/relationships/image" Target="../media/image32.png"/><Relationship Id="rId43" Type="http://schemas.openxmlformats.org/officeDocument/2006/relationships/image" Target="../media/image36.gif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media" Target="../media/media26.mp3"/><Relationship Id="rId13" Type="http://schemas.openxmlformats.org/officeDocument/2006/relationships/audio" Target="../media/media12.mp3"/><Relationship Id="rId18" Type="http://schemas.openxmlformats.org/officeDocument/2006/relationships/audio" Target="NULL" TargetMode="External"/><Relationship Id="rId26" Type="http://schemas.openxmlformats.org/officeDocument/2006/relationships/image" Target="../media/image12.png"/><Relationship Id="rId39" Type="http://schemas.openxmlformats.org/officeDocument/2006/relationships/slide" Target="slide4.xml"/><Relationship Id="rId3" Type="http://schemas.openxmlformats.org/officeDocument/2006/relationships/audio" Target="../media/media23.mp3"/><Relationship Id="rId21" Type="http://schemas.openxmlformats.org/officeDocument/2006/relationships/audio" Target="../media/media27.mp3"/><Relationship Id="rId34" Type="http://schemas.openxmlformats.org/officeDocument/2006/relationships/image" Target="../media/image32.png"/><Relationship Id="rId42" Type="http://schemas.openxmlformats.org/officeDocument/2006/relationships/image" Target="../media/image36.gif"/><Relationship Id="rId7" Type="http://schemas.openxmlformats.org/officeDocument/2006/relationships/audio" Target="../media/media25.mp3"/><Relationship Id="rId12" Type="http://schemas.microsoft.com/office/2007/relationships/media" Target="../media/media12.mp3"/><Relationship Id="rId17" Type="http://schemas.openxmlformats.org/officeDocument/2006/relationships/audio" Target="../media/media13.mp3"/><Relationship Id="rId25" Type="http://schemas.openxmlformats.org/officeDocument/2006/relationships/audio" Target="../media/audio2.wav"/><Relationship Id="rId33" Type="http://schemas.openxmlformats.org/officeDocument/2006/relationships/image" Target="../media/image10.png"/><Relationship Id="rId38" Type="http://schemas.openxmlformats.org/officeDocument/2006/relationships/image" Target="../media/image11.png"/><Relationship Id="rId2" Type="http://schemas.microsoft.com/office/2007/relationships/media" Target="../media/media23.mp3"/><Relationship Id="rId16" Type="http://schemas.microsoft.com/office/2007/relationships/media" Target="../media/media13.mp3"/><Relationship Id="rId20" Type="http://schemas.microsoft.com/office/2007/relationships/media" Target="../media/media27.mp3"/><Relationship Id="rId29" Type="http://schemas.openxmlformats.org/officeDocument/2006/relationships/image" Target="../media/image27.svg"/><Relationship Id="rId41" Type="http://schemas.openxmlformats.org/officeDocument/2006/relationships/image" Target="../media/image2.png"/><Relationship Id="rId1" Type="http://schemas.openxmlformats.org/officeDocument/2006/relationships/tags" Target="../tags/tag8.xml"/><Relationship Id="rId6" Type="http://schemas.microsoft.com/office/2007/relationships/media" Target="../media/media25.mp3"/><Relationship Id="rId11" Type="http://schemas.openxmlformats.org/officeDocument/2006/relationships/audio" Target="../media/media11.mp3"/><Relationship Id="rId24" Type="http://schemas.openxmlformats.org/officeDocument/2006/relationships/audio" Target="../media/audio1.wav"/><Relationship Id="rId32" Type="http://schemas.openxmlformats.org/officeDocument/2006/relationships/image" Target="../media/image15.png"/><Relationship Id="rId37" Type="http://schemas.openxmlformats.org/officeDocument/2006/relationships/image" Target="../media/image35.png"/><Relationship Id="rId40" Type="http://schemas.openxmlformats.org/officeDocument/2006/relationships/image" Target="../media/image22.png"/><Relationship Id="rId5" Type="http://schemas.openxmlformats.org/officeDocument/2006/relationships/audio" Target="../media/media24.mp3"/><Relationship Id="rId15" Type="http://schemas.openxmlformats.org/officeDocument/2006/relationships/audio" Target="../media/media14.mp3"/><Relationship Id="rId23" Type="http://schemas.openxmlformats.org/officeDocument/2006/relationships/notesSlide" Target="../notesSlides/notesSlide7.xml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microsoft.com/office/2007/relationships/media" Target="../media/media11.mp3"/><Relationship Id="rId19" Type="http://schemas.microsoft.com/office/2007/relationships/media" Target="../media/media15.mp3"/><Relationship Id="rId31" Type="http://schemas.openxmlformats.org/officeDocument/2006/relationships/image" Target="../media/image31.png"/><Relationship Id="rId4" Type="http://schemas.microsoft.com/office/2007/relationships/media" Target="../media/media24.mp3"/><Relationship Id="rId9" Type="http://schemas.openxmlformats.org/officeDocument/2006/relationships/audio" Target="../media/media26.mp3"/><Relationship Id="rId14" Type="http://schemas.microsoft.com/office/2007/relationships/media" Target="../media/media14.mp3"/><Relationship Id="rId22" Type="http://schemas.openxmlformats.org/officeDocument/2006/relationships/slideLayout" Target="../slideLayouts/slideLayout2.xml"/><Relationship Id="rId27" Type="http://schemas.openxmlformats.org/officeDocument/2006/relationships/image" Target="../media/image30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media" Target="../media/media31.mp3"/><Relationship Id="rId13" Type="http://schemas.openxmlformats.org/officeDocument/2006/relationships/audio" Target="../media/media11.mp3"/><Relationship Id="rId18" Type="http://schemas.openxmlformats.org/officeDocument/2006/relationships/audio" Target="NULL" TargetMode="External"/><Relationship Id="rId26" Type="http://schemas.openxmlformats.org/officeDocument/2006/relationships/image" Target="../media/image12.png"/><Relationship Id="rId39" Type="http://schemas.openxmlformats.org/officeDocument/2006/relationships/slide" Target="slide4.xml"/><Relationship Id="rId3" Type="http://schemas.openxmlformats.org/officeDocument/2006/relationships/audio" Target="../media/media28.mp3"/><Relationship Id="rId21" Type="http://schemas.openxmlformats.org/officeDocument/2006/relationships/audio" Target="../media/media32.mp3"/><Relationship Id="rId34" Type="http://schemas.openxmlformats.org/officeDocument/2006/relationships/image" Target="../media/image32.png"/><Relationship Id="rId42" Type="http://schemas.openxmlformats.org/officeDocument/2006/relationships/image" Target="../media/image36.gif"/><Relationship Id="rId7" Type="http://schemas.openxmlformats.org/officeDocument/2006/relationships/audio" Target="../media/media30.mp3"/><Relationship Id="rId12" Type="http://schemas.microsoft.com/office/2007/relationships/media" Target="../media/media11.mp3"/><Relationship Id="rId17" Type="http://schemas.openxmlformats.org/officeDocument/2006/relationships/audio" Target="../media/media13.mp3"/><Relationship Id="rId25" Type="http://schemas.openxmlformats.org/officeDocument/2006/relationships/audio" Target="../media/audio2.wav"/><Relationship Id="rId33" Type="http://schemas.openxmlformats.org/officeDocument/2006/relationships/image" Target="../media/image10.png"/><Relationship Id="rId38" Type="http://schemas.openxmlformats.org/officeDocument/2006/relationships/image" Target="../media/image11.png"/><Relationship Id="rId2" Type="http://schemas.microsoft.com/office/2007/relationships/media" Target="../media/media28.mp3"/><Relationship Id="rId16" Type="http://schemas.microsoft.com/office/2007/relationships/media" Target="../media/media13.mp3"/><Relationship Id="rId20" Type="http://schemas.microsoft.com/office/2007/relationships/media" Target="../media/media32.mp3"/><Relationship Id="rId29" Type="http://schemas.openxmlformats.org/officeDocument/2006/relationships/image" Target="../media/image27.svg"/><Relationship Id="rId41" Type="http://schemas.openxmlformats.org/officeDocument/2006/relationships/image" Target="../media/image2.png"/><Relationship Id="rId1" Type="http://schemas.openxmlformats.org/officeDocument/2006/relationships/tags" Target="../tags/tag9.xml"/><Relationship Id="rId6" Type="http://schemas.microsoft.com/office/2007/relationships/media" Target="../media/media30.mp3"/><Relationship Id="rId11" Type="http://schemas.openxmlformats.org/officeDocument/2006/relationships/audio" Target="../media/media14.mp3"/><Relationship Id="rId24" Type="http://schemas.openxmlformats.org/officeDocument/2006/relationships/audio" Target="../media/audio1.wav"/><Relationship Id="rId32" Type="http://schemas.openxmlformats.org/officeDocument/2006/relationships/image" Target="../media/image15.png"/><Relationship Id="rId37" Type="http://schemas.openxmlformats.org/officeDocument/2006/relationships/image" Target="../media/image35.png"/><Relationship Id="rId40" Type="http://schemas.openxmlformats.org/officeDocument/2006/relationships/image" Target="../media/image22.png"/><Relationship Id="rId5" Type="http://schemas.openxmlformats.org/officeDocument/2006/relationships/audio" Target="../media/media29.mp3"/><Relationship Id="rId15" Type="http://schemas.openxmlformats.org/officeDocument/2006/relationships/audio" Target="../media/media12.mp3"/><Relationship Id="rId23" Type="http://schemas.openxmlformats.org/officeDocument/2006/relationships/notesSlide" Target="../notesSlides/notesSlide8.xml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microsoft.com/office/2007/relationships/media" Target="../media/media14.mp3"/><Relationship Id="rId19" Type="http://schemas.microsoft.com/office/2007/relationships/media" Target="../media/media15.mp3"/><Relationship Id="rId31" Type="http://schemas.openxmlformats.org/officeDocument/2006/relationships/image" Target="../media/image31.png"/><Relationship Id="rId4" Type="http://schemas.microsoft.com/office/2007/relationships/media" Target="../media/media29.mp3"/><Relationship Id="rId9" Type="http://schemas.openxmlformats.org/officeDocument/2006/relationships/audio" Target="../media/media31.mp3"/><Relationship Id="rId14" Type="http://schemas.microsoft.com/office/2007/relationships/media" Target="../media/media12.mp3"/><Relationship Id="rId22" Type="http://schemas.openxmlformats.org/officeDocument/2006/relationships/slideLayout" Target="../slideLayouts/slideLayout2.xml"/><Relationship Id="rId27" Type="http://schemas.openxmlformats.org/officeDocument/2006/relationships/image" Target="../media/image30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14.mp3"/><Relationship Id="rId13" Type="http://schemas.microsoft.com/office/2007/relationships/media" Target="../media/media15.mp3"/><Relationship Id="rId18" Type="http://schemas.microsoft.com/office/2007/relationships/media" Target="../media/media36.mp3"/><Relationship Id="rId26" Type="http://schemas.openxmlformats.org/officeDocument/2006/relationships/image" Target="../media/image26.png"/><Relationship Id="rId39" Type="http://schemas.openxmlformats.org/officeDocument/2006/relationships/image" Target="../media/image2.png"/><Relationship Id="rId3" Type="http://schemas.openxmlformats.org/officeDocument/2006/relationships/audio" Target="../media/media11.mp3"/><Relationship Id="rId21" Type="http://schemas.openxmlformats.org/officeDocument/2006/relationships/notesSlide" Target="../notesSlides/notesSlide9.xml"/><Relationship Id="rId34" Type="http://schemas.openxmlformats.org/officeDocument/2006/relationships/image" Target="../media/image34.png"/><Relationship Id="rId7" Type="http://schemas.openxmlformats.org/officeDocument/2006/relationships/audio" Target="../media/media33.mp3"/><Relationship Id="rId12" Type="http://schemas.openxmlformats.org/officeDocument/2006/relationships/audio" Target="NULL" TargetMode="External"/><Relationship Id="rId17" Type="http://schemas.openxmlformats.org/officeDocument/2006/relationships/audio" Target="../media/media35.mp3"/><Relationship Id="rId25" Type="http://schemas.openxmlformats.org/officeDocument/2006/relationships/image" Target="../media/image30.png"/><Relationship Id="rId33" Type="http://schemas.openxmlformats.org/officeDocument/2006/relationships/image" Target="../media/image33.png"/><Relationship Id="rId38" Type="http://schemas.openxmlformats.org/officeDocument/2006/relationships/image" Target="../media/image22.png"/><Relationship Id="rId2" Type="http://schemas.microsoft.com/office/2007/relationships/media" Target="../media/media11.mp3"/><Relationship Id="rId16" Type="http://schemas.microsoft.com/office/2007/relationships/media" Target="../media/media35.mp3"/><Relationship Id="rId20" Type="http://schemas.openxmlformats.org/officeDocument/2006/relationships/slideLayout" Target="../slideLayouts/slideLayout2.xml"/><Relationship Id="rId29" Type="http://schemas.openxmlformats.org/officeDocument/2006/relationships/image" Target="../media/image31.png"/><Relationship Id="rId1" Type="http://schemas.openxmlformats.org/officeDocument/2006/relationships/tags" Target="../tags/tag10.xml"/><Relationship Id="rId6" Type="http://schemas.microsoft.com/office/2007/relationships/media" Target="../media/media33.mp3"/><Relationship Id="rId11" Type="http://schemas.openxmlformats.org/officeDocument/2006/relationships/audio" Target="../media/media13.mp3"/><Relationship Id="rId24" Type="http://schemas.openxmlformats.org/officeDocument/2006/relationships/image" Target="../media/image12.png"/><Relationship Id="rId32" Type="http://schemas.openxmlformats.org/officeDocument/2006/relationships/image" Target="../media/image32.png"/><Relationship Id="rId37" Type="http://schemas.openxmlformats.org/officeDocument/2006/relationships/slide" Target="slide4.xml"/><Relationship Id="rId40" Type="http://schemas.openxmlformats.org/officeDocument/2006/relationships/image" Target="../media/image36.gif"/><Relationship Id="rId5" Type="http://schemas.openxmlformats.org/officeDocument/2006/relationships/audio" Target="../media/media12.mp3"/><Relationship Id="rId15" Type="http://schemas.openxmlformats.org/officeDocument/2006/relationships/audio" Target="../media/media34.mp3"/><Relationship Id="rId23" Type="http://schemas.openxmlformats.org/officeDocument/2006/relationships/audio" Target="../media/audio2.wav"/><Relationship Id="rId28" Type="http://schemas.openxmlformats.org/officeDocument/2006/relationships/image" Target="../media/image28.png"/><Relationship Id="rId36" Type="http://schemas.openxmlformats.org/officeDocument/2006/relationships/image" Target="../media/image11.png"/><Relationship Id="rId10" Type="http://schemas.microsoft.com/office/2007/relationships/media" Target="../media/media13.mp3"/><Relationship Id="rId19" Type="http://schemas.openxmlformats.org/officeDocument/2006/relationships/audio" Target="../media/media36.mp3"/><Relationship Id="rId31" Type="http://schemas.openxmlformats.org/officeDocument/2006/relationships/image" Target="../media/image10.png"/><Relationship Id="rId4" Type="http://schemas.microsoft.com/office/2007/relationships/media" Target="../media/media12.mp3"/><Relationship Id="rId9" Type="http://schemas.openxmlformats.org/officeDocument/2006/relationships/audio" Target="../media/media14.mp3"/><Relationship Id="rId14" Type="http://schemas.microsoft.com/office/2007/relationships/media" Target="../media/media34.mp3"/><Relationship Id="rId22" Type="http://schemas.openxmlformats.org/officeDocument/2006/relationships/audio" Target="../media/audio1.wav"/><Relationship Id="rId27" Type="http://schemas.openxmlformats.org/officeDocument/2006/relationships/image" Target="../media/image27.svg"/><Relationship Id="rId30" Type="http://schemas.openxmlformats.org/officeDocument/2006/relationships/image" Target="../media/image15.png"/><Relationship Id="rId35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B5F6FD-E420-8B8B-64C7-278BEB40FAFC}"/>
              </a:ext>
            </a:extLst>
          </p:cNvPr>
          <p:cNvSpPr txBox="1"/>
          <p:nvPr/>
        </p:nvSpPr>
        <p:spPr>
          <a:xfrm>
            <a:off x="3643086" y="116114"/>
            <a:ext cx="751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HUYỆN TIÊN LÃNG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TÂY HƯNG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7D3D2CB-62CC-47F8-CFC7-3B4CDB864647}"/>
              </a:ext>
            </a:extLst>
          </p:cNvPr>
          <p:cNvCxnSpPr/>
          <p:nvPr/>
        </p:nvCxnSpPr>
        <p:spPr>
          <a:xfrm>
            <a:off x="5921828" y="824000"/>
            <a:ext cx="2757715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717A97B-30BC-9FEC-CBF5-A5600EA479AF}"/>
              </a:ext>
            </a:extLst>
          </p:cNvPr>
          <p:cNvSpPr txBox="1"/>
          <p:nvPr/>
        </p:nvSpPr>
        <p:spPr>
          <a:xfrm>
            <a:off x="3381829" y="4938708"/>
            <a:ext cx="42817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146175"/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Thuý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E2BDEA-54D0-66B8-A03A-810F259E5B54}"/>
              </a:ext>
            </a:extLst>
          </p:cNvPr>
          <p:cNvSpPr txBox="1"/>
          <p:nvPr/>
        </p:nvSpPr>
        <p:spPr>
          <a:xfrm>
            <a:off x="5718629" y="956148"/>
            <a:ext cx="6342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 THI THIẾT KẾ TRÒ CHƠI HỌC TẬP CHỦ ĐỀ VỀ GIAO THÔNG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9D70A1-E18E-0D9D-8CCE-902EEFEAAE1F}"/>
              </a:ext>
            </a:extLst>
          </p:cNvPr>
          <p:cNvSpPr txBox="1"/>
          <p:nvPr/>
        </p:nvSpPr>
        <p:spPr>
          <a:xfrm>
            <a:off x="4593771" y="2768761"/>
            <a:ext cx="51525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GỒM CÁC TRÒ CHƠI:</a:t>
            </a: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Ô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hac choi tro choi">
            <a:hlinkClick r:id="" action="ppaction://media"/>
            <a:extLst>
              <a:ext uri="{FF2B5EF4-FFF2-40B4-BE49-F238E27FC236}">
                <a16:creationId xmlns:a16="http://schemas.microsoft.com/office/drawing/2014/main" id="{BFC066C8-CEBE-42BD-79E9-92A4315C33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9600" y="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918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6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r="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13220" y="2791326"/>
            <a:ext cx="38982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515" y="3487265"/>
            <a:ext cx="946485" cy="916445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3074" name="Picture 2" descr="https://tse1.mm.bing.net/th?id=OIP.DzuFcmXGQ9V7GWOMN8VDvgHaHa&amp;pid=Api&amp;P=0&amp;h=220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9091">
                        <a14:foregroundMark x1="56818" y1="61818" x2="55455" y2="38182"/>
                        <a14:foregroundMark x1="55455" y1="38182" x2="55455" y2="34091"/>
                        <a14:foregroundMark x1="55455" y1="34091" x2="55455" y2="34091"/>
                        <a14:foregroundMark x1="55455" y1="34091" x2="55455" y2="34091"/>
                        <a14:foregroundMark x1="58636" y1="62727" x2="38636" y2="52727"/>
                        <a14:foregroundMark x1="37727" y1="50455" x2="37727" y2="50455"/>
                        <a14:foregroundMark x1="36364" y1="48182" x2="36364" y2="48182"/>
                        <a14:foregroundMark x1="40000" y1="66364" x2="36818" y2="33636"/>
                        <a14:foregroundMark x1="36818" y1="33636" x2="36818" y2="33636"/>
                        <a14:foregroundMark x1="61364" y1="61818" x2="62273" y2="38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73" t="12871" r="19386" b="17465"/>
          <a:stretch/>
        </p:blipFill>
        <p:spPr bwMode="auto">
          <a:xfrm>
            <a:off x="10860505" y="-128335"/>
            <a:ext cx="1331495" cy="145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376AC3B4-0766-BA40-8FE5-D9658ECB0D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50232" y="0"/>
            <a:ext cx="609600" cy="609600"/>
          </a:xfrm>
          <a:prstGeom prst="rect">
            <a:avLst/>
          </a:prstGeom>
        </p:spPr>
      </p:pic>
      <p:pic>
        <p:nvPicPr>
          <p:cNvPr id="5" name="chúc mừng đội rùa đã dành chiến thắng">
            <a:hlinkClick r:id="" action="ppaction://media"/>
            <a:extLst>
              <a:ext uri="{FF2B5EF4-FFF2-40B4-BE49-F238E27FC236}">
                <a16:creationId xmlns:a16="http://schemas.microsoft.com/office/drawing/2014/main" id="{43454039-949B-03D0-4F00-6E421642963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18148" y="102669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607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2424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r="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00926" y="2791327"/>
            <a:ext cx="41709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083" y="3528394"/>
            <a:ext cx="960875" cy="834189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61204" y="0"/>
            <a:ext cx="1329043" cy="1457070"/>
          </a:xfrm>
          <a:prstGeom prst="rect">
            <a:avLst/>
          </a:prstGeom>
        </p:spPr>
      </p:pic>
      <p:pic>
        <p:nvPicPr>
          <p:cNvPr id="6" name="chúc mừng đội thỏ">
            <a:hlinkClick r:id="" action="ppaction://media"/>
            <a:extLst>
              <a:ext uri="{FF2B5EF4-FFF2-40B4-BE49-F238E27FC236}">
                <a16:creationId xmlns:a16="http://schemas.microsoft.com/office/drawing/2014/main" id="{40E5232C-3D9B-CB4C-C8C5-E606530DD61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18148" y="-304800"/>
            <a:ext cx="609600" cy="609600"/>
          </a:xfrm>
          <a:prstGeom prst="rect">
            <a:avLst/>
          </a:prstGeom>
        </p:spPr>
      </p:pic>
      <p:pic>
        <p:nvPicPr>
          <p:cNvPr id="7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94C6ED5C-D04A-DA13-63E8-2A3CDC22CA7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94611" y="205339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659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42424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s://img.thuthuattinhoc.vn/uploads/2019/04/12/hinh-nen-powerpoint-tet-dep_12345889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74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orizontal Scroll 2"/>
          <p:cNvSpPr/>
          <p:nvPr/>
        </p:nvSpPr>
        <p:spPr>
          <a:xfrm>
            <a:off x="2582779" y="1668379"/>
            <a:ext cx="7074569" cy="4106778"/>
          </a:xfrm>
          <a:prstGeom prst="horizontalScroll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31958" y="2382940"/>
            <a:ext cx="66895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</a:t>
            </a:r>
          </a:p>
          <a:p>
            <a:pPr algn="ctr"/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2 ĐỘI ĐỀU </a:t>
            </a:r>
          </a:p>
          <a:p>
            <a:pPr algn="ctr"/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 CHIẾN THẮNG Ở </a:t>
            </a:r>
          </a:p>
          <a:p>
            <a:pPr algn="ctr"/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THI NÀY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68887" y="2662989"/>
            <a:ext cx="2627604" cy="35772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549" y="3721768"/>
            <a:ext cx="3084843" cy="3023878"/>
          </a:xfrm>
          <a:prstGeom prst="rect">
            <a:avLst/>
          </a:prstGeom>
        </p:spPr>
      </p:pic>
      <p:pic>
        <p:nvPicPr>
          <p:cNvPr id="4100" name="Picture 4" descr="https://scr.vn/wp-content/uploads/2020/07/hinh-anh-dong-de-thuong_112054094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358" y="488390"/>
            <a:ext cx="2627604" cy="176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scr.vn/wp-content/uploads/2020/07/hinh-anh-dong-de-thuong_112054094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308" y="2568"/>
            <a:ext cx="3524250" cy="231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scr.vn/wp-content/uploads/2020/07/hinh-anh-dong-de-thuong_112054094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165" y="528170"/>
            <a:ext cx="2627604" cy="176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653" y="5540410"/>
            <a:ext cx="1181161" cy="1181161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96272" y="5548470"/>
            <a:ext cx="1181161" cy="1181161"/>
          </a:xfrm>
          <a:prstGeom prst="rect">
            <a:avLst/>
          </a:prstGeom>
        </p:spPr>
      </p:pic>
      <p:pic>
        <p:nvPicPr>
          <p:cNvPr id="2" name="cả 2 đội đều giành CT">
            <a:hlinkClick r:id="" action="ppaction://media"/>
            <a:extLst>
              <a:ext uri="{FF2B5EF4-FFF2-40B4-BE49-F238E27FC236}">
                <a16:creationId xmlns:a16="http://schemas.microsoft.com/office/drawing/2014/main" id="{CE60166D-F42D-5EE1-F878-D95B46C3D6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62674" y="-437147"/>
            <a:ext cx="609600" cy="609600"/>
          </a:xfrm>
          <a:prstGeom prst="rect">
            <a:avLst/>
          </a:prstGeom>
        </p:spPr>
      </p:pic>
      <p:pic>
        <p:nvPicPr>
          <p:cNvPr id="8" name="Am-thanh-chien-thang-www_tiengdong_com">
            <a:hlinkClick r:id="" action="ppaction://media"/>
            <a:extLst>
              <a:ext uri="{FF2B5EF4-FFF2-40B4-BE49-F238E27FC236}">
                <a16:creationId xmlns:a16="http://schemas.microsoft.com/office/drawing/2014/main" id="{72E9724D-C1F0-47F2-B081-851BB8BC7AE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94611" y="2053394"/>
            <a:ext cx="609600" cy="609600"/>
          </a:xfrm>
          <a:prstGeom prst="rect">
            <a:avLst/>
          </a:prstGeom>
        </p:spPr>
      </p:pic>
      <p:pic>
        <p:nvPicPr>
          <p:cNvPr id="2050" name="Picture 2" descr="Hâm nóng cảm xúc với ảnh động pháo hoa: Tận hưởng trọn vẹn khoảnh khắc sắc  màu!">
            <a:extLst>
              <a:ext uri="{FF2B5EF4-FFF2-40B4-BE49-F238E27FC236}">
                <a16:creationId xmlns:a16="http://schemas.microsoft.com/office/drawing/2014/main" id="{AD41E43B-0912-B6E0-4D35-02CBE1831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6" y="1280372"/>
            <a:ext cx="2636405" cy="249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âm nóng cảm xúc với ảnh động pháo hoa: Tận hưởng trọn vẹn khoảnh khắc sắc  màu!">
            <a:extLst>
              <a:ext uri="{FF2B5EF4-FFF2-40B4-BE49-F238E27FC236}">
                <a16:creationId xmlns:a16="http://schemas.microsoft.com/office/drawing/2014/main" id="{F06B4924-231A-E7DF-DB25-146383A9A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348" y="62057"/>
            <a:ext cx="2440238" cy="267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886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2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42424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41CB71B-0D8A-452C-B39F-B2838D7C5D3C}"/>
              </a:ext>
            </a:extLst>
          </p:cNvPr>
          <p:cNvGrpSpPr/>
          <p:nvPr/>
        </p:nvGrpSpPr>
        <p:grpSpPr>
          <a:xfrm>
            <a:off x="5992888" y="509449"/>
            <a:ext cx="5760000" cy="5760000"/>
            <a:chOff x="2002200" y="757600"/>
            <a:chExt cx="5760000" cy="576000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EA32515-D019-48F3-B499-9FA0470BB6BD}"/>
                </a:ext>
              </a:extLst>
            </p:cNvPr>
            <p:cNvSpPr/>
            <p:nvPr/>
          </p:nvSpPr>
          <p:spPr>
            <a:xfrm>
              <a:off x="2002200" y="757600"/>
              <a:ext cx="5760000" cy="57600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Flowchart: Or 3">
              <a:extLst>
                <a:ext uri="{FF2B5EF4-FFF2-40B4-BE49-F238E27FC236}">
                  <a16:creationId xmlns:a16="http://schemas.microsoft.com/office/drawing/2014/main" id="{25E00B74-2EBA-4347-AE36-BD18828FBF4F}"/>
                </a:ext>
              </a:extLst>
            </p:cNvPr>
            <p:cNvSpPr/>
            <p:nvPr/>
          </p:nvSpPr>
          <p:spPr>
            <a:xfrm>
              <a:off x="2362200" y="1117600"/>
              <a:ext cx="5040000" cy="5040000"/>
            </a:xfrm>
            <a:prstGeom prst="flowChartOr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" name="Flowchart: Or 4">
              <a:extLst>
                <a:ext uri="{FF2B5EF4-FFF2-40B4-BE49-F238E27FC236}">
                  <a16:creationId xmlns:a16="http://schemas.microsoft.com/office/drawing/2014/main" id="{251B0436-4676-4B8E-8C41-E5D09F2F610D}"/>
                </a:ext>
              </a:extLst>
            </p:cNvPr>
            <p:cNvSpPr/>
            <p:nvPr/>
          </p:nvSpPr>
          <p:spPr>
            <a:xfrm rot="2720487">
              <a:off x="2362200" y="1117600"/>
              <a:ext cx="5040000" cy="5040000"/>
            </a:xfrm>
            <a:prstGeom prst="flowChartOr">
              <a:avLst/>
            </a:prstGeom>
            <a:noFill/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Partial Circle 5">
              <a:extLst>
                <a:ext uri="{FF2B5EF4-FFF2-40B4-BE49-F238E27FC236}">
                  <a16:creationId xmlns:a16="http://schemas.microsoft.com/office/drawing/2014/main" id="{97884CF5-5E58-45B2-A884-07935E09741C}"/>
                </a:ext>
              </a:extLst>
            </p:cNvPr>
            <p:cNvSpPr/>
            <p:nvPr/>
          </p:nvSpPr>
          <p:spPr>
            <a:xfrm>
              <a:off x="2362200" y="1117600"/>
              <a:ext cx="5040000" cy="5040000"/>
            </a:xfrm>
            <a:prstGeom prst="pie">
              <a:avLst>
                <a:gd name="adj1" fmla="val 0"/>
                <a:gd name="adj2" fmla="val 2694578"/>
              </a:avLst>
            </a:prstGeom>
            <a:blipFill>
              <a:blip r:embed="rId9"/>
              <a:tile tx="0" ty="0" sx="100000" sy="100000" flip="none" algn="tl"/>
            </a:blip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Partial Circle 6">
              <a:extLst>
                <a:ext uri="{FF2B5EF4-FFF2-40B4-BE49-F238E27FC236}">
                  <a16:creationId xmlns:a16="http://schemas.microsoft.com/office/drawing/2014/main" id="{44533876-8442-458B-B192-99CCDD7ABD37}"/>
                </a:ext>
              </a:extLst>
            </p:cNvPr>
            <p:cNvSpPr/>
            <p:nvPr/>
          </p:nvSpPr>
          <p:spPr>
            <a:xfrm rot="2682684">
              <a:off x="2362200" y="1117600"/>
              <a:ext cx="5040000" cy="5040000"/>
            </a:xfrm>
            <a:prstGeom prst="pie">
              <a:avLst>
                <a:gd name="adj1" fmla="val 0"/>
                <a:gd name="adj2" fmla="val 2694578"/>
              </a:avLst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Partial Circle 7">
              <a:extLst>
                <a:ext uri="{FF2B5EF4-FFF2-40B4-BE49-F238E27FC236}">
                  <a16:creationId xmlns:a16="http://schemas.microsoft.com/office/drawing/2014/main" id="{AF1B979A-58B0-4B9E-98E7-DC9CA52A0B48}"/>
                </a:ext>
              </a:extLst>
            </p:cNvPr>
            <p:cNvSpPr/>
            <p:nvPr/>
          </p:nvSpPr>
          <p:spPr>
            <a:xfrm rot="2682684">
              <a:off x="2362200" y="1117600"/>
              <a:ext cx="5040000" cy="5040000"/>
            </a:xfrm>
            <a:prstGeom prst="pie">
              <a:avLst>
                <a:gd name="adj1" fmla="val 0"/>
                <a:gd name="adj2" fmla="val 2694578"/>
              </a:avLst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Partial Circle 8">
              <a:extLst>
                <a:ext uri="{FF2B5EF4-FFF2-40B4-BE49-F238E27FC236}">
                  <a16:creationId xmlns:a16="http://schemas.microsoft.com/office/drawing/2014/main" id="{A7163552-4052-40C8-AEB4-DE58575E8A01}"/>
                </a:ext>
              </a:extLst>
            </p:cNvPr>
            <p:cNvSpPr/>
            <p:nvPr/>
          </p:nvSpPr>
          <p:spPr>
            <a:xfrm rot="2682684">
              <a:off x="2362200" y="1117600"/>
              <a:ext cx="5040000" cy="5040000"/>
            </a:xfrm>
            <a:prstGeom prst="pie">
              <a:avLst>
                <a:gd name="adj1" fmla="val 0"/>
                <a:gd name="adj2" fmla="val 2694578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Partial Circle 9">
              <a:extLst>
                <a:ext uri="{FF2B5EF4-FFF2-40B4-BE49-F238E27FC236}">
                  <a16:creationId xmlns:a16="http://schemas.microsoft.com/office/drawing/2014/main" id="{39AC6D34-6F48-4DAB-8AFD-276DFCFA3DAC}"/>
                </a:ext>
              </a:extLst>
            </p:cNvPr>
            <p:cNvSpPr/>
            <p:nvPr/>
          </p:nvSpPr>
          <p:spPr>
            <a:xfrm rot="5400000">
              <a:off x="2362200" y="1117600"/>
              <a:ext cx="5040000" cy="5040000"/>
            </a:xfrm>
            <a:prstGeom prst="pie">
              <a:avLst>
                <a:gd name="adj1" fmla="val 0"/>
                <a:gd name="adj2" fmla="val 2743579"/>
              </a:avLst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Partial Circle 10">
              <a:extLst>
                <a:ext uri="{FF2B5EF4-FFF2-40B4-BE49-F238E27FC236}">
                  <a16:creationId xmlns:a16="http://schemas.microsoft.com/office/drawing/2014/main" id="{CB10EB5B-5D11-4B68-8F0F-59B905ADE816}"/>
                </a:ext>
              </a:extLst>
            </p:cNvPr>
            <p:cNvSpPr/>
            <p:nvPr/>
          </p:nvSpPr>
          <p:spPr>
            <a:xfrm rot="5400000">
              <a:off x="2362200" y="1117600"/>
              <a:ext cx="5040000" cy="5040000"/>
            </a:xfrm>
            <a:prstGeom prst="pie">
              <a:avLst>
                <a:gd name="adj1" fmla="val 0"/>
                <a:gd name="adj2" fmla="val 2743579"/>
              </a:avLst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Partial Circle 11">
              <a:extLst>
                <a:ext uri="{FF2B5EF4-FFF2-40B4-BE49-F238E27FC236}">
                  <a16:creationId xmlns:a16="http://schemas.microsoft.com/office/drawing/2014/main" id="{77D0C2D3-29E8-4177-8CC8-A1AF0D23A263}"/>
                </a:ext>
              </a:extLst>
            </p:cNvPr>
            <p:cNvSpPr/>
            <p:nvPr/>
          </p:nvSpPr>
          <p:spPr>
            <a:xfrm rot="5400000">
              <a:off x="2362200" y="1117600"/>
              <a:ext cx="5040000" cy="5040000"/>
            </a:xfrm>
            <a:prstGeom prst="pie">
              <a:avLst>
                <a:gd name="adj1" fmla="val 0"/>
                <a:gd name="adj2" fmla="val 2743579"/>
              </a:avLst>
            </a:prstGeom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Partial Circle 12">
              <a:extLst>
                <a:ext uri="{FF2B5EF4-FFF2-40B4-BE49-F238E27FC236}">
                  <a16:creationId xmlns:a16="http://schemas.microsoft.com/office/drawing/2014/main" id="{0077A5E1-30E2-4535-B300-A3CC7FB237F1}"/>
                </a:ext>
              </a:extLst>
            </p:cNvPr>
            <p:cNvSpPr/>
            <p:nvPr/>
          </p:nvSpPr>
          <p:spPr>
            <a:xfrm rot="5400000">
              <a:off x="2362200" y="1117600"/>
              <a:ext cx="5040000" cy="5040000"/>
            </a:xfrm>
            <a:prstGeom prst="pie">
              <a:avLst>
                <a:gd name="adj1" fmla="val 0"/>
                <a:gd name="adj2" fmla="val 2743579"/>
              </a:avLst>
            </a:prstGeom>
            <a:solidFill>
              <a:srgbClr val="00B0F0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Partial Circle 13">
              <a:extLst>
                <a:ext uri="{FF2B5EF4-FFF2-40B4-BE49-F238E27FC236}">
                  <a16:creationId xmlns:a16="http://schemas.microsoft.com/office/drawing/2014/main" id="{2C3901B5-58D0-4BA5-8F55-BF0C8B45AB83}"/>
                </a:ext>
              </a:extLst>
            </p:cNvPr>
            <p:cNvSpPr/>
            <p:nvPr/>
          </p:nvSpPr>
          <p:spPr>
            <a:xfrm rot="8046711">
              <a:off x="2362200" y="1117600"/>
              <a:ext cx="5040000" cy="5040000"/>
            </a:xfrm>
            <a:prstGeom prst="pie">
              <a:avLst>
                <a:gd name="adj1" fmla="val 0"/>
                <a:gd name="adj2" fmla="val 2743579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Partial Circle 21">
              <a:extLst>
                <a:ext uri="{FF2B5EF4-FFF2-40B4-BE49-F238E27FC236}">
                  <a16:creationId xmlns:a16="http://schemas.microsoft.com/office/drawing/2014/main" id="{8C32B439-72CF-4DF4-87D4-A948E17744DA}"/>
                </a:ext>
              </a:extLst>
            </p:cNvPr>
            <p:cNvSpPr/>
            <p:nvPr/>
          </p:nvSpPr>
          <p:spPr>
            <a:xfrm rot="10800000">
              <a:off x="2362201" y="1117600"/>
              <a:ext cx="5040000" cy="5040000"/>
            </a:xfrm>
            <a:prstGeom prst="pie">
              <a:avLst>
                <a:gd name="adj1" fmla="val 0"/>
                <a:gd name="adj2" fmla="val 2694578"/>
              </a:avLst>
            </a:prstGeom>
            <a:solidFill>
              <a:schemeClr val="accent2">
                <a:lumMod val="50000"/>
              </a:schemeClr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Partial Circle 22">
              <a:extLst>
                <a:ext uri="{FF2B5EF4-FFF2-40B4-BE49-F238E27FC236}">
                  <a16:creationId xmlns:a16="http://schemas.microsoft.com/office/drawing/2014/main" id="{3B69C720-93EE-42E4-9DB8-E5B5E9EA29A1}"/>
                </a:ext>
              </a:extLst>
            </p:cNvPr>
            <p:cNvSpPr/>
            <p:nvPr/>
          </p:nvSpPr>
          <p:spPr>
            <a:xfrm rot="13482684">
              <a:off x="2362200" y="1117600"/>
              <a:ext cx="5040000" cy="5040000"/>
            </a:xfrm>
            <a:prstGeom prst="pie">
              <a:avLst>
                <a:gd name="adj1" fmla="val 0"/>
                <a:gd name="adj2" fmla="val 269457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Partial Circle 23">
              <a:extLst>
                <a:ext uri="{FF2B5EF4-FFF2-40B4-BE49-F238E27FC236}">
                  <a16:creationId xmlns:a16="http://schemas.microsoft.com/office/drawing/2014/main" id="{A3B299F5-866F-4167-91AD-774C5D7FA266}"/>
                </a:ext>
              </a:extLst>
            </p:cNvPr>
            <p:cNvSpPr/>
            <p:nvPr/>
          </p:nvSpPr>
          <p:spPr>
            <a:xfrm rot="16200000">
              <a:off x="2362200" y="1117601"/>
              <a:ext cx="5040000" cy="5040000"/>
            </a:xfrm>
            <a:prstGeom prst="pie">
              <a:avLst>
                <a:gd name="adj1" fmla="val 0"/>
                <a:gd name="adj2" fmla="val 2743579"/>
              </a:avLst>
            </a:prstGeom>
            <a:solidFill>
              <a:srgbClr val="58CB3D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Partial Circle 24">
              <a:extLst>
                <a:ext uri="{FF2B5EF4-FFF2-40B4-BE49-F238E27FC236}">
                  <a16:creationId xmlns:a16="http://schemas.microsoft.com/office/drawing/2014/main" id="{053EE28C-E76B-44A0-9DC3-3D68D5297C91}"/>
                </a:ext>
              </a:extLst>
            </p:cNvPr>
            <p:cNvSpPr/>
            <p:nvPr/>
          </p:nvSpPr>
          <p:spPr>
            <a:xfrm rot="18846711">
              <a:off x="2362200" y="1117600"/>
              <a:ext cx="5040000" cy="5040000"/>
            </a:xfrm>
            <a:prstGeom prst="pie">
              <a:avLst>
                <a:gd name="adj1" fmla="val 0"/>
                <a:gd name="adj2" fmla="val 2743579"/>
              </a:avLst>
            </a:prstGeom>
            <a:solidFill>
              <a:srgbClr val="D921E7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86C11B7-566A-4B4F-911E-8D647A293ED4}"/>
                </a:ext>
              </a:extLst>
            </p:cNvPr>
            <p:cNvSpPr/>
            <p:nvPr/>
          </p:nvSpPr>
          <p:spPr>
            <a:xfrm rot="19633027">
              <a:off x="6076764" y="2274840"/>
              <a:ext cx="646331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65583FF-CEC8-4370-B161-04FE381A79C4}"/>
                </a:ext>
              </a:extLst>
            </p:cNvPr>
            <p:cNvSpPr/>
            <p:nvPr/>
          </p:nvSpPr>
          <p:spPr>
            <a:xfrm rot="1599796">
              <a:off x="6241441" y="3637786"/>
              <a:ext cx="646331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5AF70CF-17DF-4450-BFB2-F134E0E2F4B0}"/>
                </a:ext>
              </a:extLst>
            </p:cNvPr>
            <p:cNvSpPr/>
            <p:nvPr/>
          </p:nvSpPr>
          <p:spPr>
            <a:xfrm rot="4168440">
              <a:off x="5264083" y="4627150"/>
              <a:ext cx="646331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4E33FF7-1278-4452-82A1-4938CB9A68CA}"/>
                </a:ext>
              </a:extLst>
            </p:cNvPr>
            <p:cNvSpPr/>
            <p:nvPr/>
          </p:nvSpPr>
          <p:spPr>
            <a:xfrm rot="6584980">
              <a:off x="3928853" y="4536066"/>
              <a:ext cx="646331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F48F6BA-EFFF-48AD-800B-4562A6A6903E}"/>
                </a:ext>
              </a:extLst>
            </p:cNvPr>
            <p:cNvSpPr/>
            <p:nvPr/>
          </p:nvSpPr>
          <p:spPr>
            <a:xfrm rot="8800410">
              <a:off x="2905602" y="3575372"/>
              <a:ext cx="646331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1D59FB8-6B07-4EA8-A1AE-0A1A8E68D3F5}"/>
                </a:ext>
              </a:extLst>
            </p:cNvPr>
            <p:cNvSpPr/>
            <p:nvPr/>
          </p:nvSpPr>
          <p:spPr>
            <a:xfrm rot="12136896">
              <a:off x="2821389" y="2483912"/>
              <a:ext cx="646331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F3764D7-98B6-4942-BE0C-D21BA1F91D02}"/>
                </a:ext>
              </a:extLst>
            </p:cNvPr>
            <p:cNvSpPr/>
            <p:nvPr/>
          </p:nvSpPr>
          <p:spPr>
            <a:xfrm rot="13738194">
              <a:off x="3793649" y="1351199"/>
              <a:ext cx="646331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42018CC-DA01-4CED-B1F8-0F8408104DDD}"/>
                </a:ext>
              </a:extLst>
            </p:cNvPr>
            <p:cNvSpPr/>
            <p:nvPr/>
          </p:nvSpPr>
          <p:spPr>
            <a:xfrm rot="17423587">
              <a:off x="5259836" y="1350774"/>
              <a:ext cx="646331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DFD8908-8C40-4149-B915-009938EC9544}"/>
                </a:ext>
              </a:extLst>
            </p:cNvPr>
            <p:cNvSpPr/>
            <p:nvPr/>
          </p:nvSpPr>
          <p:spPr>
            <a:xfrm>
              <a:off x="4490097" y="3277600"/>
              <a:ext cx="720000" cy="720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8" name="QUAY">
            <a:extLst>
              <a:ext uri="{FF2B5EF4-FFF2-40B4-BE49-F238E27FC236}">
                <a16:creationId xmlns:a16="http://schemas.microsoft.com/office/drawing/2014/main" id="{81F68CB8-8F4B-4F4D-BC71-14D92726FFA5}"/>
              </a:ext>
            </a:extLst>
          </p:cNvPr>
          <p:cNvSpPr/>
          <p:nvPr/>
        </p:nvSpPr>
        <p:spPr>
          <a:xfrm>
            <a:off x="10106231" y="6110035"/>
            <a:ext cx="1809379" cy="511923"/>
          </a:xfrm>
          <a:prstGeom prst="roundRect">
            <a:avLst/>
          </a:prstGeom>
          <a:solidFill>
            <a:srgbClr val="D921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</p:txBody>
      </p:sp>
      <p:sp>
        <p:nvSpPr>
          <p:cNvPr id="29" name="Isosceles Triangle 28">
            <a:hlinkClick r:id="rId10" action="ppaction://hlinksldjump"/>
            <a:extLst>
              <a:ext uri="{FF2B5EF4-FFF2-40B4-BE49-F238E27FC236}">
                <a16:creationId xmlns:a16="http://schemas.microsoft.com/office/drawing/2014/main" id="{1371132E-2553-418F-AD3D-5B834091C971}"/>
              </a:ext>
            </a:extLst>
          </p:cNvPr>
          <p:cNvSpPr/>
          <p:nvPr/>
        </p:nvSpPr>
        <p:spPr>
          <a:xfrm rot="16200000">
            <a:off x="11136215" y="2688866"/>
            <a:ext cx="710404" cy="1401166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6" name="NhacCacVongQuayCuaChiecNonKyDieu-VA-6226417">
            <a:hlinkClick r:id="" action="ppaction://media"/>
            <a:extLst>
              <a:ext uri="{FF2B5EF4-FFF2-40B4-BE49-F238E27FC236}">
                <a16:creationId xmlns:a16="http://schemas.microsoft.com/office/drawing/2014/main" id="{75CC0B34-6916-497C-B921-FCB6EBC1AE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66836" y="-609600"/>
            <a:ext cx="609600" cy="609600"/>
          </a:xfrm>
          <a:prstGeom prst="rect">
            <a:avLst/>
          </a:prstGeom>
        </p:spPr>
      </p:pic>
      <p:sp>
        <p:nvSpPr>
          <p:cNvPr id="37" name="NUT">
            <a:hlinkClick r:id="rId12" action="ppaction://hlinksldjump"/>
            <a:extLst>
              <a:ext uri="{FF2B5EF4-FFF2-40B4-BE49-F238E27FC236}">
                <a16:creationId xmlns:a16="http://schemas.microsoft.com/office/drawing/2014/main" id="{6553EFDA-1379-4175-8C83-7E0BD35C949B}"/>
              </a:ext>
            </a:extLst>
          </p:cNvPr>
          <p:cNvSpPr/>
          <p:nvPr/>
        </p:nvSpPr>
        <p:spPr>
          <a:xfrm>
            <a:off x="4035302" y="1639690"/>
            <a:ext cx="1371600" cy="13716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8" name="NUT">
            <a:hlinkClick r:id="rId13" action="ppaction://hlinksldjump"/>
            <a:extLst>
              <a:ext uri="{FF2B5EF4-FFF2-40B4-BE49-F238E27FC236}">
                <a16:creationId xmlns:a16="http://schemas.microsoft.com/office/drawing/2014/main" id="{6553EFDA-1379-4175-8C83-7E0BD35C949B}"/>
              </a:ext>
            </a:extLst>
          </p:cNvPr>
          <p:cNvSpPr/>
          <p:nvPr/>
        </p:nvSpPr>
        <p:spPr>
          <a:xfrm>
            <a:off x="1426131" y="1601581"/>
            <a:ext cx="1371600" cy="13716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NUT">
            <a:hlinkClick r:id="rId14" action="ppaction://hlinksldjump"/>
            <a:extLst>
              <a:ext uri="{FF2B5EF4-FFF2-40B4-BE49-F238E27FC236}">
                <a16:creationId xmlns:a16="http://schemas.microsoft.com/office/drawing/2014/main" id="{6553EFDA-1379-4175-8C83-7E0BD35C949B}"/>
              </a:ext>
            </a:extLst>
          </p:cNvPr>
          <p:cNvSpPr/>
          <p:nvPr/>
        </p:nvSpPr>
        <p:spPr>
          <a:xfrm>
            <a:off x="1423338" y="4066509"/>
            <a:ext cx="1371600" cy="13716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0" name="NUT">
            <a:hlinkClick r:id="rId10" action="ppaction://hlinksldjump"/>
            <a:extLst>
              <a:ext uri="{FF2B5EF4-FFF2-40B4-BE49-F238E27FC236}">
                <a16:creationId xmlns:a16="http://schemas.microsoft.com/office/drawing/2014/main" id="{6553EFDA-1379-4175-8C83-7E0BD35C949B}"/>
              </a:ext>
            </a:extLst>
          </p:cNvPr>
          <p:cNvSpPr/>
          <p:nvPr/>
        </p:nvSpPr>
        <p:spPr>
          <a:xfrm>
            <a:off x="3992405" y="4058741"/>
            <a:ext cx="1371600" cy="13716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135353" y="-73436"/>
            <a:ext cx="389027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</a:rPr>
              <a:t>VÒNG QUAY </a:t>
            </a:r>
          </a:p>
          <a:p>
            <a:pPr algn="ctr"/>
            <a:r>
              <a:rPr lang="en-US" sz="54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Calibri"/>
              </a:rPr>
              <a:t>KÌ DIỆU</a:t>
            </a:r>
          </a:p>
        </p:txBody>
      </p:sp>
      <p:sp>
        <p:nvSpPr>
          <p:cNvPr id="41" name="NUT">
            <a:hlinkClick r:id="rId15" action="ppaction://hlinksldjump"/>
            <a:extLst>
              <a:ext uri="{FF2B5EF4-FFF2-40B4-BE49-F238E27FC236}">
                <a16:creationId xmlns:a16="http://schemas.microsoft.com/office/drawing/2014/main" id="{6553EFDA-1379-4175-8C83-7E0BD35C949B}"/>
              </a:ext>
            </a:extLst>
          </p:cNvPr>
          <p:cNvSpPr/>
          <p:nvPr/>
        </p:nvSpPr>
        <p:spPr>
          <a:xfrm>
            <a:off x="2758724" y="5284642"/>
            <a:ext cx="1371600" cy="13716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2" name="NUT">
            <a:hlinkClick r:id="rId16" action="ppaction://hlinksldjump"/>
            <a:extLst>
              <a:ext uri="{FF2B5EF4-FFF2-40B4-BE49-F238E27FC236}">
                <a16:creationId xmlns:a16="http://schemas.microsoft.com/office/drawing/2014/main" id="{6553EFDA-1379-4175-8C83-7E0BD35C949B}"/>
              </a:ext>
            </a:extLst>
          </p:cNvPr>
          <p:cNvSpPr/>
          <p:nvPr/>
        </p:nvSpPr>
        <p:spPr>
          <a:xfrm>
            <a:off x="151385" y="2823364"/>
            <a:ext cx="1371600" cy="13716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3" name="NUT">
            <a:hlinkClick r:id="rId17" action="ppaction://hlinksldjump"/>
            <a:extLst>
              <a:ext uri="{FF2B5EF4-FFF2-40B4-BE49-F238E27FC236}">
                <a16:creationId xmlns:a16="http://schemas.microsoft.com/office/drawing/2014/main" id="{6553EFDA-1379-4175-8C83-7E0BD35C949B}"/>
              </a:ext>
            </a:extLst>
          </p:cNvPr>
          <p:cNvSpPr/>
          <p:nvPr/>
        </p:nvSpPr>
        <p:spPr>
          <a:xfrm>
            <a:off x="113311" y="5284642"/>
            <a:ext cx="1371600" cy="13716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4" name="NUT">
            <a:hlinkClick r:id="rId18" action="ppaction://hlinksldjump"/>
            <a:extLst>
              <a:ext uri="{FF2B5EF4-FFF2-40B4-BE49-F238E27FC236}">
                <a16:creationId xmlns:a16="http://schemas.microsoft.com/office/drawing/2014/main" id="{6553EFDA-1379-4175-8C83-7E0BD35C949B}"/>
              </a:ext>
            </a:extLst>
          </p:cNvPr>
          <p:cNvSpPr/>
          <p:nvPr/>
        </p:nvSpPr>
        <p:spPr>
          <a:xfrm>
            <a:off x="2720452" y="2832840"/>
            <a:ext cx="1371600" cy="137160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pic>
        <p:nvPicPr>
          <p:cNvPr id="30" name="TRO CHOI VONG QUAY KI DIEU">
            <a:hlinkClick r:id="" action="ppaction://media"/>
            <a:extLst>
              <a:ext uri="{FF2B5EF4-FFF2-40B4-BE49-F238E27FC236}">
                <a16:creationId xmlns:a16="http://schemas.microsoft.com/office/drawing/2014/main" id="{F522179C-42E7-BA97-719F-9467B0AD5C7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10653" y="-11982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666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3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1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5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3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1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9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909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6061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2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3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4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4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5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ÂU HỎI"/>
          <p:cNvSpPr/>
          <p:nvPr/>
        </p:nvSpPr>
        <p:spPr>
          <a:xfrm>
            <a:off x="2440565" y="153656"/>
            <a:ext cx="7042479" cy="1481603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597931-1E7D-4496-A2C8-BBE2587E37F7}"/>
              </a:ext>
            </a:extLst>
          </p:cNvPr>
          <p:cNvSpPr txBox="1"/>
          <p:nvPr/>
        </p:nvSpPr>
        <p:spPr>
          <a:xfrm>
            <a:off x="2788428" y="145899"/>
            <a:ext cx="65730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rrow: Left 7">
            <a:hlinkClick r:id="rId22" action="ppaction://hlinksldjump"/>
            <a:extLst>
              <a:ext uri="{FF2B5EF4-FFF2-40B4-BE49-F238E27FC236}">
                <a16:creationId xmlns:a16="http://schemas.microsoft.com/office/drawing/2014/main" id="{9151EA7B-D91F-4912-BEC8-208CFBBB857D}"/>
              </a:ext>
            </a:extLst>
          </p:cNvPr>
          <p:cNvSpPr/>
          <p:nvPr/>
        </p:nvSpPr>
        <p:spPr>
          <a:xfrm>
            <a:off x="201366" y="610966"/>
            <a:ext cx="1250875" cy="735843"/>
          </a:xfrm>
          <a:prstGeom prst="lef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F67B073-614E-CF3B-9EC4-0EE5F2CA3BA9}"/>
              </a:ext>
            </a:extLst>
          </p:cNvPr>
          <p:cNvGrpSpPr/>
          <p:nvPr/>
        </p:nvGrpSpPr>
        <p:grpSpPr>
          <a:xfrm>
            <a:off x="354123" y="2461162"/>
            <a:ext cx="3509435" cy="3706910"/>
            <a:chOff x="354123" y="2461162"/>
            <a:chExt cx="3509435" cy="3706910"/>
          </a:xfrm>
        </p:grpSpPr>
        <p:sp>
          <p:nvSpPr>
            <p:cNvPr id="6" name="DA1"/>
            <p:cNvSpPr/>
            <p:nvPr/>
          </p:nvSpPr>
          <p:spPr>
            <a:xfrm>
              <a:off x="354123" y="2461162"/>
              <a:ext cx="3418462" cy="370691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26" name="Picture 2" descr="Mũ lưỡi trai ICON CAP AA-C102 | Umove">
              <a:extLst>
                <a:ext uri="{FF2B5EF4-FFF2-40B4-BE49-F238E27FC236}">
                  <a16:creationId xmlns:a16="http://schemas.microsoft.com/office/drawing/2014/main" id="{A5ACE6A4-B340-6BD7-6AFC-03C24C0B1B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96" t="20134" r="16048" b="18519"/>
            <a:stretch/>
          </p:blipFill>
          <p:spPr bwMode="auto">
            <a:xfrm>
              <a:off x="1815127" y="4708595"/>
              <a:ext cx="1893635" cy="1399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ình ảnh Mũ Che Nắng PNG, Vector, PSD, và biểu tượng để tải về miễn phí |  pngtree">
              <a:extLst>
                <a:ext uri="{FF2B5EF4-FFF2-40B4-BE49-F238E27FC236}">
                  <a16:creationId xmlns:a16="http://schemas.microsoft.com/office/drawing/2014/main" id="{F1461E77-D246-96B1-E883-B83132DA66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5556" r="91389">
                          <a14:foregroundMark x1="9722" y1="55000" x2="5556" y2="51111"/>
                          <a14:foregroundMark x1="89722" y1="60000" x2="91389" y2="60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455" r="5979" b="20899"/>
            <a:stretch/>
          </p:blipFill>
          <p:spPr bwMode="auto">
            <a:xfrm>
              <a:off x="413197" y="3678884"/>
              <a:ext cx="2027368" cy="1500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EBEEF1B-3EFE-0605-FFC7-A0A90C3924A8}"/>
                </a:ext>
              </a:extLst>
            </p:cNvPr>
            <p:cNvSpPr txBox="1"/>
            <p:nvPr/>
          </p:nvSpPr>
          <p:spPr>
            <a:xfrm>
              <a:off x="445097" y="2517024"/>
              <a:ext cx="341846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</a:t>
              </a:r>
            </a:p>
            <a:p>
              <a:pPr algn="ctr"/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Mũ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vải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che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6D213A5-289C-4969-7EF2-CCE28EEEFC1A}"/>
              </a:ext>
            </a:extLst>
          </p:cNvPr>
          <p:cNvGrpSpPr/>
          <p:nvPr/>
        </p:nvGrpSpPr>
        <p:grpSpPr>
          <a:xfrm>
            <a:off x="4365044" y="1813508"/>
            <a:ext cx="3419856" cy="3730752"/>
            <a:chOff x="4365044" y="1813508"/>
            <a:chExt cx="3419856" cy="3730752"/>
          </a:xfrm>
        </p:grpSpPr>
        <p:sp>
          <p:nvSpPr>
            <p:cNvPr id="7" name="DA 2">
              <a:extLst>
                <a:ext uri="{FF2B5EF4-FFF2-40B4-BE49-F238E27FC236}">
                  <a16:creationId xmlns:a16="http://schemas.microsoft.com/office/drawing/2014/main" id="{0274D689-4D53-EDCE-B4C5-37E1E64BB393}"/>
                </a:ext>
              </a:extLst>
            </p:cNvPr>
            <p:cNvSpPr/>
            <p:nvPr/>
          </p:nvSpPr>
          <p:spPr>
            <a:xfrm>
              <a:off x="4365044" y="1813508"/>
              <a:ext cx="3419856" cy="3730752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2" descr="set khăn mũ tai cừu cho bé giá sỉ, giá bán buôn - Thị Trường Sỉ">
              <a:extLst>
                <a:ext uri="{FF2B5EF4-FFF2-40B4-BE49-F238E27FC236}">
                  <a16:creationId xmlns:a16="http://schemas.microsoft.com/office/drawing/2014/main" id="{E4302139-2D5E-4E5B-33A4-6A402DA78D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4714" b="99158" l="667" r="94167">
                          <a14:foregroundMark x1="38167" y1="17508" x2="42167" y2="4714"/>
                          <a14:foregroundMark x1="65667" y1="60943" x2="90500" y2="46128"/>
                          <a14:foregroundMark x1="84500" y1="52862" x2="94167" y2="65152"/>
                          <a14:foregroundMark x1="75833" y1="90404" x2="78500" y2="98485"/>
                          <a14:foregroundMark x1="81167" y1="86532" x2="84833" y2="95960"/>
                          <a14:foregroundMark x1="84833" y1="95960" x2="87167" y2="98653"/>
                          <a14:foregroundMark x1="26333" y1="96970" x2="26333" y2="99158"/>
                          <a14:foregroundMark x1="13167" y1="84512" x2="7833" y2="93266"/>
                          <a14:foregroundMark x1="7833" y1="93266" x2="6667" y2="98990"/>
                          <a14:foregroundMark x1="4833" y1="97980" x2="667" y2="991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96"/>
            <a:stretch/>
          </p:blipFill>
          <p:spPr bwMode="auto">
            <a:xfrm>
              <a:off x="4574754" y="3030583"/>
              <a:ext cx="3136826" cy="2284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8704D4C-B6A0-B366-F985-748AB93CAB0B}"/>
                </a:ext>
              </a:extLst>
            </p:cNvPr>
            <p:cNvSpPr txBox="1"/>
            <p:nvPr/>
          </p:nvSpPr>
          <p:spPr>
            <a:xfrm>
              <a:off x="4695011" y="1981535"/>
              <a:ext cx="28657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</a:t>
              </a:r>
            </a:p>
            <a:p>
              <a:pPr algn="ctr"/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Mũ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len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ấm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áp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F01179B-5F62-1956-5765-F346364497C2}"/>
              </a:ext>
            </a:extLst>
          </p:cNvPr>
          <p:cNvGrpSpPr/>
          <p:nvPr/>
        </p:nvGrpSpPr>
        <p:grpSpPr>
          <a:xfrm>
            <a:off x="8377360" y="2461162"/>
            <a:ext cx="3419856" cy="3738327"/>
            <a:chOff x="8377360" y="2461162"/>
            <a:chExt cx="3419856" cy="3738327"/>
          </a:xfrm>
        </p:grpSpPr>
        <p:sp>
          <p:nvSpPr>
            <p:cNvPr id="2" name="DAP AN 3">
              <a:extLst>
                <a:ext uri="{FF2B5EF4-FFF2-40B4-BE49-F238E27FC236}">
                  <a16:creationId xmlns:a16="http://schemas.microsoft.com/office/drawing/2014/main" id="{145C5856-81B2-CFD5-FE5C-99583B64BDDC}"/>
                </a:ext>
              </a:extLst>
            </p:cNvPr>
            <p:cNvSpPr/>
            <p:nvPr/>
          </p:nvSpPr>
          <p:spPr>
            <a:xfrm>
              <a:off x="8377360" y="2461162"/>
              <a:ext cx="3419856" cy="3703320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9075D97-C719-6181-1C2F-68232B968224}"/>
                </a:ext>
              </a:extLst>
            </p:cNvPr>
            <p:cNvSpPr txBox="1"/>
            <p:nvPr/>
          </p:nvSpPr>
          <p:spPr>
            <a:xfrm>
              <a:off x="8769594" y="2478738"/>
              <a:ext cx="28657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3:</a:t>
              </a:r>
            </a:p>
            <a:p>
              <a:pPr algn="ctr"/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Mũ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hiểm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30" name="Picture 6" descr="Mũ bảo hiểm - Mũ bảo hiểm trẻ em MŨ BẢO HIỂM 3/4 ĐẦU TRẺ EM M139 KID - KÍNH  ÂM | ROYAL HELMET">
              <a:extLst>
                <a:ext uri="{FF2B5EF4-FFF2-40B4-BE49-F238E27FC236}">
                  <a16:creationId xmlns:a16="http://schemas.microsoft.com/office/drawing/2014/main" id="{E50727D5-9722-853D-71B5-EB562243AF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5700" b="95400" l="10000" r="90000">
                          <a14:foregroundMark x1="49400" y1="10100" x2="49200" y2="5700"/>
                          <a14:foregroundMark x1="58500" y1="95400" x2="59700" y2="84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5" t="2166" r="7576" b="2168"/>
            <a:stretch/>
          </p:blipFill>
          <p:spPr bwMode="auto">
            <a:xfrm>
              <a:off x="8742042" y="3643402"/>
              <a:ext cx="2628054" cy="25560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ND Ô CỬA SỐ 1">
            <a:hlinkClick r:id="" action="ppaction://media"/>
            <a:extLst>
              <a:ext uri="{FF2B5EF4-FFF2-40B4-BE49-F238E27FC236}">
                <a16:creationId xmlns:a16="http://schemas.microsoft.com/office/drawing/2014/main" id="{B0DC3149-1E30-2EF7-A719-2D43C59C81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802105" y="-304800"/>
            <a:ext cx="609600" cy="609600"/>
          </a:xfrm>
          <a:prstGeom prst="rect">
            <a:avLst/>
          </a:prstGeom>
        </p:spPr>
      </p:pic>
      <p:pic>
        <p:nvPicPr>
          <p:cNvPr id="13" name="Khi ngồi trên xe máy để tham gia giao thông chúng ta phải đội loại mũ nào_">
            <a:hlinkClick r:id="" action="ppaction://media"/>
            <a:extLst>
              <a:ext uri="{FF2B5EF4-FFF2-40B4-BE49-F238E27FC236}">
                <a16:creationId xmlns:a16="http://schemas.microsoft.com/office/drawing/2014/main" id="{4EF30F40-56E8-6CC0-1727-6DE31AD0A81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978569" y="589657"/>
            <a:ext cx="609600" cy="609600"/>
          </a:xfrm>
          <a:prstGeom prst="rect">
            <a:avLst/>
          </a:prstGeom>
        </p:spPr>
      </p:pic>
      <p:pic>
        <p:nvPicPr>
          <p:cNvPr id="14" name="MŨ VẢI">
            <a:hlinkClick r:id="" action="ppaction://media"/>
            <a:extLst>
              <a:ext uri="{FF2B5EF4-FFF2-40B4-BE49-F238E27FC236}">
                <a16:creationId xmlns:a16="http://schemas.microsoft.com/office/drawing/2014/main" id="{6C43F72C-CA17-6B4F-C4F5-5C144961C08E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983556" y="1676735"/>
            <a:ext cx="609600" cy="609600"/>
          </a:xfrm>
          <a:prstGeom prst="rect">
            <a:avLst/>
          </a:prstGeom>
        </p:spPr>
      </p:pic>
      <p:pic>
        <p:nvPicPr>
          <p:cNvPr id="15" name="MŨ LEN">
            <a:hlinkClick r:id="" action="ppaction://media"/>
            <a:extLst>
              <a:ext uri="{FF2B5EF4-FFF2-40B4-BE49-F238E27FC236}">
                <a16:creationId xmlns:a16="http://schemas.microsoft.com/office/drawing/2014/main" id="{94CB475E-CB91-C87F-08B5-1AB1497298D7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1106905" y="2577182"/>
            <a:ext cx="609600" cy="609600"/>
          </a:xfrm>
          <a:prstGeom prst="rect">
            <a:avLst/>
          </a:prstGeom>
        </p:spPr>
      </p:pic>
      <p:pic>
        <p:nvPicPr>
          <p:cNvPr id="16" name="MŨ bh">
            <a:hlinkClick r:id="" action="ppaction://media"/>
            <a:extLst>
              <a:ext uri="{FF2B5EF4-FFF2-40B4-BE49-F238E27FC236}">
                <a16:creationId xmlns:a16="http://schemas.microsoft.com/office/drawing/2014/main" id="{837F98FD-C178-AF0C-C22B-9D0EDA89924C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999317" y="3429000"/>
            <a:ext cx="609600" cy="609600"/>
          </a:xfrm>
          <a:prstGeom prst="rect">
            <a:avLst/>
          </a:prstGeom>
        </p:spPr>
      </p:pic>
      <p:pic>
        <p:nvPicPr>
          <p:cNvPr id="4100" name="Picture 4" descr="Chuông Vàng Dễ Thương GIF | Công cụ đồ họa PSD Tải xuống miễn phí - Pikbest">
            <a:extLst>
              <a:ext uri="{FF2B5EF4-FFF2-40B4-BE49-F238E27FC236}">
                <a16:creationId xmlns:a16="http://schemas.microsoft.com/office/drawing/2014/main" id="{022A2CD5-5C6F-9CD3-8CF1-0084E10AE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7288" y="27040"/>
            <a:ext cx="1781940" cy="192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Am-thanh-dong-ho-dem-nguoc-10-giay-www_tiengdong_com">
            <a:hlinkClick r:id="" action="ppaction://media"/>
            <a:extLst>
              <a:ext uri="{FF2B5EF4-FFF2-40B4-BE49-F238E27FC236}">
                <a16:creationId xmlns:a16="http://schemas.microsoft.com/office/drawing/2014/main" id="{7B4CC0E2-F89D-FE14-BE61-F94395A522B1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1106905" y="4545657"/>
            <a:ext cx="609600" cy="609600"/>
          </a:xfrm>
          <a:prstGeom prst="rect">
            <a:avLst/>
          </a:prstGeom>
        </p:spPr>
      </p:pic>
      <p:pic>
        <p:nvPicPr>
          <p:cNvPr id="21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BEE023A7-7B49-D4CE-415E-272B04881FA9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2567933" y="4545657"/>
            <a:ext cx="609600" cy="609600"/>
          </a:xfrm>
          <a:prstGeom prst="rect">
            <a:avLst/>
          </a:prstGeom>
        </p:spPr>
      </p:pic>
      <p:pic>
        <p:nvPicPr>
          <p:cNvPr id="22" name="Am-thanh-bi-loai-www_tiengdong_com">
            <a:hlinkClick r:id="" action="ppaction://media"/>
            <a:extLst>
              <a:ext uri="{FF2B5EF4-FFF2-40B4-BE49-F238E27FC236}">
                <a16:creationId xmlns:a16="http://schemas.microsoft.com/office/drawing/2014/main" id="{B0B9F153-65FC-9EC7-A5DC-43D79024AE95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1879600" y="620266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655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xuất hiện ghep t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4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55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48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34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486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863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77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77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44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ingle Corner Rectangle 1"/>
          <p:cNvSpPr/>
          <p:nvPr/>
        </p:nvSpPr>
        <p:spPr>
          <a:xfrm>
            <a:off x="2133599" y="1"/>
            <a:ext cx="7550727" cy="1507207"/>
          </a:xfrm>
          <a:prstGeom prst="round1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rrow: Left 7">
            <a:hlinkClick r:id="rId22" action="ppaction://hlinksldjump"/>
            <a:extLst>
              <a:ext uri="{FF2B5EF4-FFF2-40B4-BE49-F238E27FC236}">
                <a16:creationId xmlns:a16="http://schemas.microsoft.com/office/drawing/2014/main" id="{9151EA7B-D91F-4912-BEC8-208CFBBB857D}"/>
              </a:ext>
            </a:extLst>
          </p:cNvPr>
          <p:cNvSpPr/>
          <p:nvPr/>
        </p:nvSpPr>
        <p:spPr>
          <a:xfrm>
            <a:off x="10748749" y="253754"/>
            <a:ext cx="1443251" cy="999700"/>
          </a:xfrm>
          <a:prstGeom prst="lef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2" action="ppaction://hlinksldjump"/>
              </a:rPr>
              <a:t>Quay</a:t>
            </a:r>
            <a:r>
              <a:rPr lang="en-US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9E099A3-1B29-4D53-6417-080015513513}"/>
              </a:ext>
            </a:extLst>
          </p:cNvPr>
          <p:cNvGrpSpPr/>
          <p:nvPr/>
        </p:nvGrpSpPr>
        <p:grpSpPr>
          <a:xfrm>
            <a:off x="41411" y="1685215"/>
            <a:ext cx="3818297" cy="4272240"/>
            <a:chOff x="41411" y="1685215"/>
            <a:chExt cx="3818297" cy="4272240"/>
          </a:xfrm>
        </p:grpSpPr>
        <p:sp>
          <p:nvSpPr>
            <p:cNvPr id="3" name="Scroll: Vertical 2">
              <a:extLst>
                <a:ext uri="{FF2B5EF4-FFF2-40B4-BE49-F238E27FC236}">
                  <a16:creationId xmlns:a16="http://schemas.microsoft.com/office/drawing/2014/main" id="{C6BB6633-6754-5B1E-18EC-86294ABD3A0E}"/>
                </a:ext>
              </a:extLst>
            </p:cNvPr>
            <p:cNvSpPr/>
            <p:nvPr/>
          </p:nvSpPr>
          <p:spPr>
            <a:xfrm>
              <a:off x="41411" y="1704110"/>
              <a:ext cx="3818297" cy="4253345"/>
            </a:xfrm>
            <a:prstGeom prst="verticalScroll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C926B6-56B2-77E0-C939-C9766500A6CB}"/>
                </a:ext>
              </a:extLst>
            </p:cNvPr>
            <p:cNvSpPr txBox="1"/>
            <p:nvPr/>
          </p:nvSpPr>
          <p:spPr>
            <a:xfrm>
              <a:off x="1178292" y="1685215"/>
              <a:ext cx="19106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4BC29BD-2D4A-89F0-11C9-0C5F534D8BC9}"/>
                </a:ext>
              </a:extLst>
            </p:cNvPr>
            <p:cNvGrpSpPr/>
            <p:nvPr/>
          </p:nvGrpSpPr>
          <p:grpSpPr>
            <a:xfrm>
              <a:off x="450137" y="2187869"/>
              <a:ext cx="2853560" cy="3509654"/>
              <a:chOff x="450137" y="2187869"/>
              <a:chExt cx="2853560" cy="3509654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27BD2CA-0AB0-744F-A3BB-3AE0981210A8}"/>
                  </a:ext>
                </a:extLst>
              </p:cNvPr>
              <p:cNvSpPr txBox="1"/>
              <p:nvPr/>
            </p:nvSpPr>
            <p:spPr>
              <a:xfrm>
                <a:off x="450137" y="2187869"/>
                <a:ext cx="285356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mũ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bảo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hiểm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chở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tối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đa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050" name="Picture 2" descr="Dạy trẻ an toàn khi ngồi trên xe máy và những nguy hiểm biết">
                <a:extLst>
                  <a:ext uri="{FF2B5EF4-FFF2-40B4-BE49-F238E27FC236}">
                    <a16:creationId xmlns:a16="http://schemas.microsoft.com/office/drawing/2014/main" id="{682F9C21-11DD-FE47-E89D-A152B35B3D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5064"/>
              <a:stretch/>
            </p:blipFill>
            <p:spPr bwMode="auto">
              <a:xfrm>
                <a:off x="569852" y="3640123"/>
                <a:ext cx="2639427" cy="2057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A13F6F2-2B69-BEED-1D7D-BB4F76AC782C}"/>
              </a:ext>
            </a:extLst>
          </p:cNvPr>
          <p:cNvGrpSpPr/>
          <p:nvPr/>
        </p:nvGrpSpPr>
        <p:grpSpPr>
          <a:xfrm>
            <a:off x="8373703" y="2572572"/>
            <a:ext cx="3818297" cy="4285427"/>
            <a:chOff x="8373703" y="2572572"/>
            <a:chExt cx="3818297" cy="4285427"/>
          </a:xfrm>
        </p:grpSpPr>
        <p:sp>
          <p:nvSpPr>
            <p:cNvPr id="9" name="Scroll: Vertical 8">
              <a:extLst>
                <a:ext uri="{FF2B5EF4-FFF2-40B4-BE49-F238E27FC236}">
                  <a16:creationId xmlns:a16="http://schemas.microsoft.com/office/drawing/2014/main" id="{04E6BDFC-3F37-7F49-6E4B-CBFCAA3E87A8}"/>
                </a:ext>
              </a:extLst>
            </p:cNvPr>
            <p:cNvSpPr/>
            <p:nvPr/>
          </p:nvSpPr>
          <p:spPr>
            <a:xfrm>
              <a:off x="8373703" y="2604654"/>
              <a:ext cx="3818297" cy="4253345"/>
            </a:xfrm>
            <a:prstGeom prst="verticalScroll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37BDB9-E643-1465-8444-DD4B80B977D2}"/>
                </a:ext>
              </a:extLst>
            </p:cNvPr>
            <p:cNvSpPr txBox="1"/>
            <p:nvPr/>
          </p:nvSpPr>
          <p:spPr>
            <a:xfrm>
              <a:off x="9559760" y="2572572"/>
              <a:ext cx="19106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3: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E2EF260-E9BE-555E-A18D-1FA7AE591618}"/>
                </a:ext>
              </a:extLst>
            </p:cNvPr>
            <p:cNvGrpSpPr/>
            <p:nvPr/>
          </p:nvGrpSpPr>
          <p:grpSpPr>
            <a:xfrm>
              <a:off x="8783968" y="3163070"/>
              <a:ext cx="3013499" cy="3291490"/>
              <a:chOff x="8783968" y="3163070"/>
              <a:chExt cx="3013499" cy="3291490"/>
            </a:xfrm>
          </p:grpSpPr>
          <p:pic>
            <p:nvPicPr>
              <p:cNvPr id="2052" name="Picture 4" descr="Trong trường hợp nào không bắt buộc phải đội mũ bảo hiểm khi tham gia giao  thông?">
                <a:extLst>
                  <a:ext uri="{FF2B5EF4-FFF2-40B4-BE49-F238E27FC236}">
                    <a16:creationId xmlns:a16="http://schemas.microsoft.com/office/drawing/2014/main" id="{6B7227E6-F3A7-F808-95FD-BB5A6A998B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970" t="5818" r="788" b="13455"/>
              <a:stretch/>
            </p:blipFill>
            <p:spPr bwMode="auto">
              <a:xfrm>
                <a:off x="8946638" y="4246010"/>
                <a:ext cx="2688157" cy="22085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64C72C8-ED38-2E26-4529-3F39013421BC}"/>
                  </a:ext>
                </a:extLst>
              </p:cNvPr>
              <p:cNvSpPr txBox="1"/>
              <p:nvPr/>
            </p:nvSpPr>
            <p:spPr>
              <a:xfrm>
                <a:off x="8783968" y="3163070"/>
                <a:ext cx="301349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Trẻ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đội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mũ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bảo</a:t>
                </a:r>
                <a:r>
                  <a: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hiểm</a:t>
                </a:r>
                <a:endPara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4" name="Ô CỬA SỐ 2 CÓ NỘI DUNG LÀ_">
            <a:hlinkClick r:id="" action="ppaction://media"/>
            <a:extLst>
              <a:ext uri="{FF2B5EF4-FFF2-40B4-BE49-F238E27FC236}">
                <a16:creationId xmlns:a16="http://schemas.microsoft.com/office/drawing/2014/main" id="{426ADD4A-6592-2AD2-A4ED-CE902AA6BC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818147" y="144004"/>
            <a:ext cx="609600" cy="609600"/>
          </a:xfrm>
          <a:prstGeom prst="rect">
            <a:avLst/>
          </a:prstGeom>
        </p:spPr>
      </p:pic>
      <p:pic>
        <p:nvPicPr>
          <p:cNvPr id="5" name="Các hình ảnh dưới đây, hành vi nào là an toàn khi tham gia giao thông_">
            <a:hlinkClick r:id="" action="ppaction://media"/>
            <a:extLst>
              <a:ext uri="{FF2B5EF4-FFF2-40B4-BE49-F238E27FC236}">
                <a16:creationId xmlns:a16="http://schemas.microsoft.com/office/drawing/2014/main" id="{78E6762D-49A4-5B35-D379-ECCACC62068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990928" y="1151815"/>
            <a:ext cx="609600" cy="609600"/>
          </a:xfrm>
          <a:prstGeom prst="rect">
            <a:avLst/>
          </a:prstGeom>
        </p:spPr>
      </p:pic>
      <p:pic>
        <p:nvPicPr>
          <p:cNvPr id="6" name="chở 2 người">
            <a:hlinkClick r:id="" action="ppaction://media"/>
            <a:extLst>
              <a:ext uri="{FF2B5EF4-FFF2-40B4-BE49-F238E27FC236}">
                <a16:creationId xmlns:a16="http://schemas.microsoft.com/office/drawing/2014/main" id="{4815029C-73D4-F386-AAD7-9ED50976A481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134113" y="2146880"/>
            <a:ext cx="609600" cy="609600"/>
          </a:xfrm>
          <a:prstGeom prst="rect">
            <a:avLst/>
          </a:prstGeom>
        </p:spPr>
      </p:pic>
      <p:pic>
        <p:nvPicPr>
          <p:cNvPr id="11" name="khong doi mu bh">
            <a:hlinkClick r:id="" action="ppaction://media"/>
            <a:extLst>
              <a:ext uri="{FF2B5EF4-FFF2-40B4-BE49-F238E27FC236}">
                <a16:creationId xmlns:a16="http://schemas.microsoft.com/office/drawing/2014/main" id="{D4C68947-180D-AC00-0E39-5D9F816F6D6E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092116" y="3105850"/>
            <a:ext cx="609600" cy="609600"/>
          </a:xfrm>
          <a:prstGeom prst="rect">
            <a:avLst/>
          </a:prstGeom>
        </p:spPr>
      </p:pic>
      <p:pic>
        <p:nvPicPr>
          <p:cNvPr id="20" name="trẻ em không cần đội mũ bh">
            <a:hlinkClick r:id="" action="ppaction://media"/>
            <a:extLst>
              <a:ext uri="{FF2B5EF4-FFF2-40B4-BE49-F238E27FC236}">
                <a16:creationId xmlns:a16="http://schemas.microsoft.com/office/drawing/2014/main" id="{56599158-3E9B-8568-71D3-7CB353245FB3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990928" y="3941210"/>
            <a:ext cx="609600" cy="609600"/>
          </a:xfrm>
          <a:prstGeom prst="rect">
            <a:avLst/>
          </a:prstGeom>
        </p:spPr>
      </p:pic>
      <p:pic>
        <p:nvPicPr>
          <p:cNvPr id="21" name="Picture 4" descr="Chuông Vàng Dễ Thương GIF | Công cụ đồ họa PSD Tải xuống miễn phí - Pikbest">
            <a:extLst>
              <a:ext uri="{FF2B5EF4-FFF2-40B4-BE49-F238E27FC236}">
                <a16:creationId xmlns:a16="http://schemas.microsoft.com/office/drawing/2014/main" id="{BDD53672-8DEB-62AB-7902-7395FA852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22" y="-222703"/>
            <a:ext cx="1781940" cy="192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Am-thanh-dong-ho-dem-nguoc-10-giay-www_tiengdong_com">
            <a:hlinkClick r:id="" action="ppaction://media"/>
            <a:extLst>
              <a:ext uri="{FF2B5EF4-FFF2-40B4-BE49-F238E27FC236}">
                <a16:creationId xmlns:a16="http://schemas.microsoft.com/office/drawing/2014/main" id="{253B184C-09F9-23B7-006A-13A06A8E27FC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106905" y="4545657"/>
            <a:ext cx="609600" cy="609600"/>
          </a:xfrm>
          <a:prstGeom prst="rect">
            <a:avLst/>
          </a:prstGeom>
        </p:spPr>
      </p:pic>
      <p:pic>
        <p:nvPicPr>
          <p:cNvPr id="24" name="Am-thanh-dong-ho-dem-nguoc-10-giay-www_tiengdong_com">
            <a:hlinkClick r:id="" action="ppaction://media"/>
            <a:extLst>
              <a:ext uri="{FF2B5EF4-FFF2-40B4-BE49-F238E27FC236}">
                <a16:creationId xmlns:a16="http://schemas.microsoft.com/office/drawing/2014/main" id="{49D11B56-57FC-FC2D-61D0-97D70AC74493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954505" y="4698057"/>
            <a:ext cx="609600" cy="609600"/>
          </a:xfrm>
          <a:prstGeom prst="rect">
            <a:avLst/>
          </a:prstGeom>
        </p:spPr>
      </p:pic>
      <p:pic>
        <p:nvPicPr>
          <p:cNvPr id="25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10B2459D-890D-B6ED-FF45-1EC2A1AF5967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2567933" y="4545657"/>
            <a:ext cx="609600" cy="609600"/>
          </a:xfrm>
          <a:prstGeom prst="rect">
            <a:avLst/>
          </a:prstGeom>
        </p:spPr>
      </p:pic>
      <p:pic>
        <p:nvPicPr>
          <p:cNvPr id="26" name="Am-thanh-bi-loai-www_tiengdong_com">
            <a:hlinkClick r:id="" action="ppaction://media"/>
            <a:extLst>
              <a:ext uri="{FF2B5EF4-FFF2-40B4-BE49-F238E27FC236}">
                <a16:creationId xmlns:a16="http://schemas.microsoft.com/office/drawing/2014/main" id="{5EA2326F-A624-37B7-53D6-B0597D0FEDC5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879600" y="6202664"/>
            <a:ext cx="609600" cy="6096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DC54A78A-BA80-0E88-5DCC-FF6C5C42B2F2}"/>
              </a:ext>
            </a:extLst>
          </p:cNvPr>
          <p:cNvGrpSpPr/>
          <p:nvPr/>
        </p:nvGrpSpPr>
        <p:grpSpPr>
          <a:xfrm>
            <a:off x="4314158" y="2176985"/>
            <a:ext cx="3818297" cy="4267368"/>
            <a:chOff x="4314158" y="2176985"/>
            <a:chExt cx="3818297" cy="426736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9DD3A578-7358-F42A-9F90-55ABF0EF2B02}"/>
                </a:ext>
              </a:extLst>
            </p:cNvPr>
            <p:cNvGrpSpPr/>
            <p:nvPr/>
          </p:nvGrpSpPr>
          <p:grpSpPr>
            <a:xfrm>
              <a:off x="4314158" y="2191008"/>
              <a:ext cx="3818297" cy="4253345"/>
              <a:chOff x="4186851" y="2604654"/>
              <a:chExt cx="3818297" cy="4253345"/>
            </a:xfrm>
          </p:grpSpPr>
          <p:sp>
            <p:nvSpPr>
              <p:cNvPr id="7" name="Scroll: Vertical 6">
                <a:extLst>
                  <a:ext uri="{FF2B5EF4-FFF2-40B4-BE49-F238E27FC236}">
                    <a16:creationId xmlns:a16="http://schemas.microsoft.com/office/drawing/2014/main" id="{8D6B7936-AA5B-8E20-1DA5-A38E74D04E3F}"/>
                  </a:ext>
                </a:extLst>
              </p:cNvPr>
              <p:cNvSpPr/>
              <p:nvPr/>
            </p:nvSpPr>
            <p:spPr>
              <a:xfrm>
                <a:off x="4186851" y="2604654"/>
                <a:ext cx="3818297" cy="4253345"/>
              </a:xfrm>
              <a:prstGeom prst="verticalScroll">
                <a:avLst/>
              </a:prstGeom>
              <a:solidFill>
                <a:srgbClr val="FF00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E3ABA10A-5639-1A9D-298C-A21BDB2E9D62}"/>
                  </a:ext>
                </a:extLst>
              </p:cNvPr>
              <p:cNvGrpSpPr/>
              <p:nvPr/>
            </p:nvGrpSpPr>
            <p:grpSpPr>
              <a:xfrm>
                <a:off x="4729938" y="3084688"/>
                <a:ext cx="2853560" cy="3665662"/>
                <a:chOff x="4729938" y="3084688"/>
                <a:chExt cx="2853560" cy="3665662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4BCC8D3-5CB3-35D3-C498-A40A8B027A02}"/>
                    </a:ext>
                  </a:extLst>
                </p:cNvPr>
                <p:cNvSpPr txBox="1"/>
                <p:nvPr/>
              </p:nvSpPr>
              <p:spPr>
                <a:xfrm>
                  <a:off x="4729938" y="3084688"/>
                  <a:ext cx="2853560" cy="1384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b="1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Không</a:t>
                  </a:r>
                  <a:r>
                    <a: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đội</a:t>
                  </a:r>
                  <a:r>
                    <a: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mũ</a:t>
                  </a:r>
                  <a:r>
                    <a: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bảo</a:t>
                  </a:r>
                  <a:r>
                    <a: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hiểm</a:t>
                  </a:r>
                  <a:r>
                    <a: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chở</a:t>
                  </a:r>
                  <a:r>
                    <a: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hơn</a:t>
                  </a:r>
                  <a:r>
                    <a: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2 </a:t>
                  </a:r>
                  <a:r>
                    <a:rPr lang="en-US" sz="2800" b="1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người</a:t>
                  </a:r>
                  <a:endPara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2054" name="Picture 6" descr="Người ngồi sau không đội mũ bảo hiểm phạt bao nhiêu tiền?">
                  <a:extLst>
                    <a:ext uri="{FF2B5EF4-FFF2-40B4-BE49-F238E27FC236}">
                      <a16:creationId xmlns:a16="http://schemas.microsoft.com/office/drawing/2014/main" id="{D517E163-87F8-02E9-810B-9EBA21CD706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5455" t="6682" r="10641"/>
                <a:stretch/>
              </p:blipFill>
              <p:spPr bwMode="auto">
                <a:xfrm>
                  <a:off x="4753618" y="4645968"/>
                  <a:ext cx="2684762" cy="210438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97F57A8-753B-3DE2-4B8F-2A0C9991E70D}"/>
                </a:ext>
              </a:extLst>
            </p:cNvPr>
            <p:cNvSpPr txBox="1"/>
            <p:nvPr/>
          </p:nvSpPr>
          <p:spPr>
            <a:xfrm>
              <a:off x="5477359" y="2176985"/>
              <a:ext cx="191061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2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2207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xuất hiện ghep t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1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9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8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20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486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863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77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77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76B46CE-8C05-DC96-34E7-74B75D898963}"/>
              </a:ext>
            </a:extLst>
          </p:cNvPr>
          <p:cNvSpPr/>
          <p:nvPr/>
        </p:nvSpPr>
        <p:spPr>
          <a:xfrm>
            <a:off x="1882033" y="0"/>
            <a:ext cx="8162513" cy="1481603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AF9146A-2469-8D66-8B9F-CF87F80484F2}"/>
              </a:ext>
            </a:extLst>
          </p:cNvPr>
          <p:cNvGrpSpPr/>
          <p:nvPr/>
        </p:nvGrpSpPr>
        <p:grpSpPr>
          <a:xfrm>
            <a:off x="3970712" y="1693467"/>
            <a:ext cx="4206240" cy="3715059"/>
            <a:chOff x="3970712" y="1693467"/>
            <a:chExt cx="4206240" cy="3715059"/>
          </a:xfrm>
        </p:grpSpPr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063C814E-995D-98A4-5B7F-083966A56F11}"/>
                </a:ext>
              </a:extLst>
            </p:cNvPr>
            <p:cNvSpPr/>
            <p:nvPr/>
          </p:nvSpPr>
          <p:spPr>
            <a:xfrm>
              <a:off x="3970712" y="1696062"/>
              <a:ext cx="4206240" cy="3712464"/>
            </a:xfrm>
            <a:prstGeom prst="hexagon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A3DCBCD-527C-A8CB-E713-582A726C0D22}"/>
                </a:ext>
              </a:extLst>
            </p:cNvPr>
            <p:cNvSpPr txBox="1"/>
            <p:nvPr/>
          </p:nvSpPr>
          <p:spPr>
            <a:xfrm>
              <a:off x="4640957" y="1693467"/>
              <a:ext cx="28657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dirty="0" err="1"/>
                <a:t>Đáp</a:t>
              </a:r>
              <a:r>
                <a:rPr lang="en-US" dirty="0"/>
                <a:t> </a:t>
              </a:r>
              <a:r>
                <a:rPr lang="en-US" dirty="0" err="1"/>
                <a:t>án</a:t>
              </a:r>
              <a:r>
                <a:rPr lang="en-US" dirty="0"/>
                <a:t> 2:</a:t>
              </a:r>
            </a:p>
            <a:p>
              <a:r>
                <a:rPr lang="en-US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Chơi</a:t>
              </a:r>
              <a:r>
                <a:rPr lang="en-US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trong</a:t>
              </a:r>
              <a:r>
                <a:rPr lang="en-US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công</a:t>
              </a:r>
              <a:r>
                <a:rPr lang="en-US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viên</a:t>
              </a:r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pic>
          <p:nvPicPr>
            <p:cNvPr id="8200" name="Picture 8" descr="Đưa vào hoạt động khu vui chơi thiếu nhi miễn phí trong nhà - Báo Lâm Đồng  điện tử">
              <a:extLst>
                <a:ext uri="{FF2B5EF4-FFF2-40B4-BE49-F238E27FC236}">
                  <a16:creationId xmlns:a16="http://schemas.microsoft.com/office/drawing/2014/main" id="{A4BC6822-3A8B-8DCA-EA87-B85947794A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3080" y="2516905"/>
              <a:ext cx="3521503" cy="2645033"/>
            </a:xfrm>
            <a:prstGeom prst="hexagon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043F699-B69C-9A15-6C5D-F28B93A8E9A3}"/>
              </a:ext>
            </a:extLst>
          </p:cNvPr>
          <p:cNvGrpSpPr/>
          <p:nvPr/>
        </p:nvGrpSpPr>
        <p:grpSpPr>
          <a:xfrm>
            <a:off x="-235528" y="2566615"/>
            <a:ext cx="4206240" cy="3823599"/>
            <a:chOff x="-235528" y="2566615"/>
            <a:chExt cx="4206240" cy="3823599"/>
          </a:xfrm>
        </p:grpSpPr>
        <p:sp>
          <p:nvSpPr>
            <p:cNvPr id="4" name="Hexagon 3">
              <a:extLst>
                <a:ext uri="{FF2B5EF4-FFF2-40B4-BE49-F238E27FC236}">
                  <a16:creationId xmlns:a16="http://schemas.microsoft.com/office/drawing/2014/main" id="{D4E95C28-39E6-4BE2-817D-F4183AA19540}"/>
                </a:ext>
              </a:extLst>
            </p:cNvPr>
            <p:cNvSpPr/>
            <p:nvPr/>
          </p:nvSpPr>
          <p:spPr>
            <a:xfrm>
              <a:off x="-235528" y="2677750"/>
              <a:ext cx="4206240" cy="3712464"/>
            </a:xfrm>
            <a:prstGeom prst="hexagon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BDDE8E0-7896-9E9E-CAED-B19F4D88AE50}"/>
                </a:ext>
              </a:extLst>
            </p:cNvPr>
            <p:cNvSpPr txBox="1"/>
            <p:nvPr/>
          </p:nvSpPr>
          <p:spPr>
            <a:xfrm>
              <a:off x="-81318" y="2566615"/>
              <a:ext cx="3724102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ctr"/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sân</a:t>
              </a:r>
              <a:r>
                <a:rPr lang="en-US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endPara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202" name="Picture 10" descr="Suy nghĩ đúng về sân chơi cho trẻ | BÁO QUẢNG NAM ONLINE - Tin tức mới nhất">
              <a:extLst>
                <a:ext uri="{FF2B5EF4-FFF2-40B4-BE49-F238E27FC236}">
                  <a16:creationId xmlns:a16="http://schemas.microsoft.com/office/drawing/2014/main" id="{806931FA-6873-0E00-1616-BC0857CDE4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026" y="3457966"/>
              <a:ext cx="3283754" cy="2721162"/>
            </a:xfrm>
            <a:prstGeom prst="hexagon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Arrow: Left 9">
            <a:hlinkClick r:id="rId24" action="ppaction://hlinksldjump"/>
            <a:extLst>
              <a:ext uri="{FF2B5EF4-FFF2-40B4-BE49-F238E27FC236}">
                <a16:creationId xmlns:a16="http://schemas.microsoft.com/office/drawing/2014/main" id="{3A4BB9ED-03EA-CD13-32FE-C4F518DA17AF}"/>
              </a:ext>
            </a:extLst>
          </p:cNvPr>
          <p:cNvSpPr/>
          <p:nvPr/>
        </p:nvSpPr>
        <p:spPr>
          <a:xfrm>
            <a:off x="5638804" y="6019801"/>
            <a:ext cx="1250875" cy="735843"/>
          </a:xfrm>
          <a:prstGeom prst="lef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BD9B461-6049-B74E-9760-E5003CFB1463}"/>
              </a:ext>
            </a:extLst>
          </p:cNvPr>
          <p:cNvGrpSpPr/>
          <p:nvPr/>
        </p:nvGrpSpPr>
        <p:grpSpPr>
          <a:xfrm>
            <a:off x="8007926" y="2982550"/>
            <a:ext cx="4206240" cy="3712464"/>
            <a:chOff x="8007926" y="2982550"/>
            <a:chExt cx="4206240" cy="3712464"/>
          </a:xfrm>
        </p:grpSpPr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ADC55C1C-1E41-AA41-4460-625E69FA4C5A}"/>
                </a:ext>
              </a:extLst>
            </p:cNvPr>
            <p:cNvSpPr/>
            <p:nvPr/>
          </p:nvSpPr>
          <p:spPr>
            <a:xfrm>
              <a:off x="8007926" y="2982550"/>
              <a:ext cx="4206240" cy="3712464"/>
            </a:xfrm>
            <a:prstGeom prst="hexagon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3E8D6BA-A262-FEFC-9D7F-A3EF61DF34F6}"/>
                </a:ext>
              </a:extLst>
            </p:cNvPr>
            <p:cNvSpPr txBox="1"/>
            <p:nvPr/>
          </p:nvSpPr>
          <p:spPr>
            <a:xfrm>
              <a:off x="8678172" y="2982550"/>
              <a:ext cx="28657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án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3:</a:t>
              </a:r>
            </a:p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lòng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endPara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6" name="Picture 2" descr="Trả lời Câu hỏi Luyện tập trang 68 SGK Đạo đức 2 Kết nối tri thức">
              <a:extLst>
                <a:ext uri="{FF2B5EF4-FFF2-40B4-BE49-F238E27FC236}">
                  <a16:creationId xmlns:a16="http://schemas.microsoft.com/office/drawing/2014/main" id="{FC2BB30D-6D22-5033-5298-9CC312E5EC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0295" y="3823856"/>
              <a:ext cx="3521502" cy="2701636"/>
            </a:xfrm>
            <a:prstGeom prst="hexagon">
              <a:avLst/>
            </a:prstGeom>
            <a:noFill/>
            <a:ln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Ô CỬA SỐ 3 CÓ NỘI DUNG LÀ_">
            <a:hlinkClick r:id="" action="ppaction://media"/>
            <a:extLst>
              <a:ext uri="{FF2B5EF4-FFF2-40B4-BE49-F238E27FC236}">
                <a16:creationId xmlns:a16="http://schemas.microsoft.com/office/drawing/2014/main" id="{2C6DB9CF-E15D-D066-5CD7-99E131FBF12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042737" y="0"/>
            <a:ext cx="609600" cy="609600"/>
          </a:xfrm>
          <a:prstGeom prst="rect">
            <a:avLst/>
          </a:prstGeom>
        </p:spPr>
      </p:pic>
      <p:pic>
        <p:nvPicPr>
          <p:cNvPr id="13" name="Những hành vi nào dưới đây gây nguy hiểm_">
            <a:hlinkClick r:id="" action="ppaction://media"/>
            <a:extLst>
              <a:ext uri="{FF2B5EF4-FFF2-40B4-BE49-F238E27FC236}">
                <a16:creationId xmlns:a16="http://schemas.microsoft.com/office/drawing/2014/main" id="{C2B0DD71-6B28-0C8D-5A60-CAD157328C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400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026695" y="832790"/>
            <a:ext cx="609600" cy="609600"/>
          </a:xfrm>
          <a:prstGeom prst="rect">
            <a:avLst/>
          </a:prstGeom>
        </p:spPr>
      </p:pic>
      <p:pic>
        <p:nvPicPr>
          <p:cNvPr id="17" name="chơi trong san truong">
            <a:hlinkClick r:id="" action="ppaction://media"/>
            <a:extLst>
              <a:ext uri="{FF2B5EF4-FFF2-40B4-BE49-F238E27FC236}">
                <a16:creationId xmlns:a16="http://schemas.microsoft.com/office/drawing/2014/main" id="{54771E03-B30B-9044-2843-B964B9F52543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015027" y="1665580"/>
            <a:ext cx="609600" cy="609600"/>
          </a:xfrm>
          <a:prstGeom prst="rect">
            <a:avLst/>
          </a:prstGeom>
        </p:spPr>
      </p:pic>
      <p:pic>
        <p:nvPicPr>
          <p:cNvPr id="18" name="công viên">
            <a:hlinkClick r:id="" action="ppaction://media"/>
            <a:extLst>
              <a:ext uri="{FF2B5EF4-FFF2-40B4-BE49-F238E27FC236}">
                <a16:creationId xmlns:a16="http://schemas.microsoft.com/office/drawing/2014/main" id="{B210A29C-933C-6EC3-EE1A-EED832C250EB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009092" y="2372950"/>
            <a:ext cx="609600" cy="609600"/>
          </a:xfrm>
          <a:prstGeom prst="rect">
            <a:avLst/>
          </a:prstGeom>
        </p:spPr>
      </p:pic>
      <p:pic>
        <p:nvPicPr>
          <p:cNvPr id="19" name="dưới long duong">
            <a:hlinkClick r:id="" action="ppaction://media"/>
            <a:extLst>
              <a:ext uri="{FF2B5EF4-FFF2-40B4-BE49-F238E27FC236}">
                <a16:creationId xmlns:a16="http://schemas.microsoft.com/office/drawing/2014/main" id="{45876E1F-8C44-2A67-5107-55FFD402146A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817087" y="3076309"/>
            <a:ext cx="609600" cy="609600"/>
          </a:xfrm>
          <a:prstGeom prst="rect">
            <a:avLst/>
          </a:prstGeom>
        </p:spPr>
      </p:pic>
      <p:pic>
        <p:nvPicPr>
          <p:cNvPr id="20" name="Picture 4" descr="Chuông Vàng Dễ Thương GIF | Công cụ đồ họa PSD Tải xuống miễn phí - Pikbest">
            <a:extLst>
              <a:ext uri="{FF2B5EF4-FFF2-40B4-BE49-F238E27FC236}">
                <a16:creationId xmlns:a16="http://schemas.microsoft.com/office/drawing/2014/main" id="{31610B34-431A-60D6-B25A-6F66ED72E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126" y="1253799"/>
            <a:ext cx="1781940" cy="192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Am-thanh-dong-ho-dem-nguoc-10-giay-www_tiengdong_com">
            <a:hlinkClick r:id="" action="ppaction://media"/>
            <a:extLst>
              <a:ext uri="{FF2B5EF4-FFF2-40B4-BE49-F238E27FC236}">
                <a16:creationId xmlns:a16="http://schemas.microsoft.com/office/drawing/2014/main" id="{AAD8D8C8-915D-DB70-A502-ECE7A6AA2453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106905" y="4545657"/>
            <a:ext cx="609600" cy="609600"/>
          </a:xfrm>
          <a:prstGeom prst="rect">
            <a:avLst/>
          </a:prstGeom>
        </p:spPr>
      </p:pic>
      <p:pic>
        <p:nvPicPr>
          <p:cNvPr id="2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9BD196C7-6799-07D7-1276-434EEE681F4D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2567933" y="4545657"/>
            <a:ext cx="609600" cy="609600"/>
          </a:xfrm>
          <a:prstGeom prst="rect">
            <a:avLst/>
          </a:prstGeom>
        </p:spPr>
      </p:pic>
      <p:pic>
        <p:nvPicPr>
          <p:cNvPr id="23" name="Am-thanh-bi-loai-www_tiengdong_com">
            <a:hlinkClick r:id="" action="ppaction://media"/>
            <a:extLst>
              <a:ext uri="{FF2B5EF4-FFF2-40B4-BE49-F238E27FC236}">
                <a16:creationId xmlns:a16="http://schemas.microsoft.com/office/drawing/2014/main" id="{82930FC9-88B1-1B0B-70F7-3E989130B67D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879600" y="620266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156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xuất hiện ghep t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2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62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62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55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486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863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7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7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44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22A2051-2E14-AB63-21C8-099462A5B5F0}"/>
              </a:ext>
            </a:extLst>
          </p:cNvPr>
          <p:cNvSpPr/>
          <p:nvPr/>
        </p:nvSpPr>
        <p:spPr>
          <a:xfrm>
            <a:off x="2729346" y="0"/>
            <a:ext cx="7042479" cy="1481603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Khi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Arrow: Left 4">
            <a:hlinkClick r:id="rId21" action="ppaction://hlinksldjump"/>
            <a:extLst>
              <a:ext uri="{FF2B5EF4-FFF2-40B4-BE49-F238E27FC236}">
                <a16:creationId xmlns:a16="http://schemas.microsoft.com/office/drawing/2014/main" id="{12FF4AA6-471D-E1DB-8968-33D5B5838CC5}"/>
              </a:ext>
            </a:extLst>
          </p:cNvPr>
          <p:cNvSpPr/>
          <p:nvPr/>
        </p:nvSpPr>
        <p:spPr>
          <a:xfrm>
            <a:off x="5638804" y="6019801"/>
            <a:ext cx="1250875" cy="735843"/>
          </a:xfrm>
          <a:prstGeom prst="lef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Phạm Hoan: AN TOÀN GIAO THÔNG.">
            <a:extLst>
              <a:ext uri="{FF2B5EF4-FFF2-40B4-BE49-F238E27FC236}">
                <a16:creationId xmlns:a16="http://schemas.microsoft.com/office/drawing/2014/main" id="{35B143A6-EC2D-6E8F-B700-3C265976EC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1" t="25645" r="9970" b="13629"/>
          <a:stretch/>
        </p:blipFill>
        <p:spPr bwMode="auto">
          <a:xfrm>
            <a:off x="6473371" y="1698171"/>
            <a:ext cx="5457372" cy="4267242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Ô CỬA SỐ 4 CÓ NỘI DUNG NHƯ SAU">
            <a:hlinkClick r:id="" action="ppaction://media"/>
            <a:extLst>
              <a:ext uri="{FF2B5EF4-FFF2-40B4-BE49-F238E27FC236}">
                <a16:creationId xmlns:a16="http://schemas.microsoft.com/office/drawing/2014/main" id="{65927BB7-BCAB-D43C-C4FF-A275F8A9C8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882316" y="-304800"/>
            <a:ext cx="609600" cy="609600"/>
          </a:xfrm>
          <a:prstGeom prst="rect">
            <a:avLst/>
          </a:prstGeom>
        </p:spPr>
      </p:pic>
      <p:pic>
        <p:nvPicPr>
          <p:cNvPr id="6" name="Khi ngồi trên xe ô tô các bé sẽ làm gì để đảm bảo an toàn_">
            <a:hlinkClick r:id="" action="ppaction://media"/>
            <a:extLst>
              <a:ext uri="{FF2B5EF4-FFF2-40B4-BE49-F238E27FC236}">
                <a16:creationId xmlns:a16="http://schemas.microsoft.com/office/drawing/2014/main" id="{9D138B32-1833-417C-5FE7-79BF21DDF84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946485" y="740801"/>
            <a:ext cx="609600" cy="609600"/>
          </a:xfrm>
          <a:prstGeom prst="rect">
            <a:avLst/>
          </a:prstGeom>
        </p:spPr>
      </p:pic>
      <p:pic>
        <p:nvPicPr>
          <p:cNvPr id="3074" name="Picture 2" descr="Phạm Hoan: AN TOÀN GIAO THÔNG.">
            <a:extLst>
              <a:ext uri="{FF2B5EF4-FFF2-40B4-BE49-F238E27FC236}">
                <a16:creationId xmlns:a16="http://schemas.microsoft.com/office/drawing/2014/main" id="{4CD5822A-3031-70DB-4C43-A7609F2FC7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" t="14865" r="5247" b="17718"/>
          <a:stretch/>
        </p:blipFill>
        <p:spPr bwMode="auto">
          <a:xfrm>
            <a:off x="376790" y="1698171"/>
            <a:ext cx="5887451" cy="4411579"/>
          </a:xfrm>
          <a:prstGeom prst="wedgeRoundRectCallou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hắt day AT">
            <a:hlinkClick r:id="" action="ppaction://media"/>
            <a:extLst>
              <a:ext uri="{FF2B5EF4-FFF2-40B4-BE49-F238E27FC236}">
                <a16:creationId xmlns:a16="http://schemas.microsoft.com/office/drawing/2014/main" id="{B55CCFC8-D6A7-A35E-4A70-0634F71C47BB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818057" y="1541761"/>
            <a:ext cx="609600" cy="609600"/>
          </a:xfrm>
          <a:prstGeom prst="rect">
            <a:avLst/>
          </a:prstGeom>
        </p:spPr>
      </p:pic>
      <p:pic>
        <p:nvPicPr>
          <p:cNvPr id="8" name="thò đầu, tay ra">
            <a:hlinkClick r:id="" action="ppaction://media"/>
            <a:extLst>
              <a:ext uri="{FF2B5EF4-FFF2-40B4-BE49-F238E27FC236}">
                <a16:creationId xmlns:a16="http://schemas.microsoft.com/office/drawing/2014/main" id="{194C9A72-43CB-D516-9722-A608273AAF74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946485" y="2587362"/>
            <a:ext cx="609600" cy="609600"/>
          </a:xfrm>
          <a:prstGeom prst="rect">
            <a:avLst/>
          </a:prstGeom>
        </p:spPr>
      </p:pic>
      <p:pic>
        <p:nvPicPr>
          <p:cNvPr id="9" name="Picture 4" descr="Chuông Vàng Dễ Thương GIF | Công cụ đồ họa PSD Tải xuống miễn phí - Pikbest">
            <a:extLst>
              <a:ext uri="{FF2B5EF4-FFF2-40B4-BE49-F238E27FC236}">
                <a16:creationId xmlns:a16="http://schemas.microsoft.com/office/drawing/2014/main" id="{C2EB6BBB-4015-BA8E-C741-C03FE9564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60" y="-215157"/>
            <a:ext cx="1781940" cy="192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m-thanh-dong-ho-dem-nguoc-10-giay-www_tiengdong_com">
            <a:hlinkClick r:id="" action="ppaction://media"/>
            <a:extLst>
              <a:ext uri="{FF2B5EF4-FFF2-40B4-BE49-F238E27FC236}">
                <a16:creationId xmlns:a16="http://schemas.microsoft.com/office/drawing/2014/main" id="{A1887414-F6ED-3B3E-7910-F63B2DE67E58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106905" y="4545657"/>
            <a:ext cx="609600" cy="609600"/>
          </a:xfrm>
          <a:prstGeom prst="rect">
            <a:avLst/>
          </a:prstGeom>
        </p:spPr>
      </p:pic>
      <p:pic>
        <p:nvPicPr>
          <p:cNvPr id="11" name="Am-thanh-bi-loai-www_tiengdong_com">
            <a:hlinkClick r:id="" action="ppaction://media"/>
            <a:extLst>
              <a:ext uri="{FF2B5EF4-FFF2-40B4-BE49-F238E27FC236}">
                <a16:creationId xmlns:a16="http://schemas.microsoft.com/office/drawing/2014/main" id="{BDF629BD-5C00-0596-A2D4-4E4AC50A6C2A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879600" y="6202664"/>
            <a:ext cx="609600" cy="609600"/>
          </a:xfrm>
          <a:prstGeom prst="rect">
            <a:avLst/>
          </a:prstGeom>
        </p:spPr>
      </p:pic>
      <p:pic>
        <p:nvPicPr>
          <p:cNvPr id="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EE93C907-7136-E841-5C61-4A8BBFCDBA9F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2567933" y="454565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023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xuất hiện ghep t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8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6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2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486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863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7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200CAB6-9860-6C34-40C1-D1458F2CA721}"/>
              </a:ext>
            </a:extLst>
          </p:cNvPr>
          <p:cNvSpPr/>
          <p:nvPr/>
        </p:nvSpPr>
        <p:spPr>
          <a:xfrm>
            <a:off x="2307773" y="0"/>
            <a:ext cx="8070602" cy="1725143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4" name="Arrow: Left 3">
            <a:hlinkClick r:id="rId22" action="ppaction://hlinksldjump"/>
            <a:extLst>
              <a:ext uri="{FF2B5EF4-FFF2-40B4-BE49-F238E27FC236}">
                <a16:creationId xmlns:a16="http://schemas.microsoft.com/office/drawing/2014/main" id="{E233C42C-C62F-1390-7EA1-59793DA32063}"/>
              </a:ext>
            </a:extLst>
          </p:cNvPr>
          <p:cNvSpPr/>
          <p:nvPr/>
        </p:nvSpPr>
        <p:spPr>
          <a:xfrm>
            <a:off x="5638804" y="6019801"/>
            <a:ext cx="1250875" cy="735843"/>
          </a:xfrm>
          <a:prstGeom prst="lef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Tranh mầm non chủ đề giao thông - tranh mầm non của phạm hoan">
            <a:extLst>
              <a:ext uri="{FF2B5EF4-FFF2-40B4-BE49-F238E27FC236}">
                <a16:creationId xmlns:a16="http://schemas.microsoft.com/office/drawing/2014/main" id="{D909239D-4ABC-229F-8CE8-5639B8DD5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373" y="1734835"/>
            <a:ext cx="4296228" cy="3693130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>
            <a:extLst>
              <a:ext uri="{FF2B5EF4-FFF2-40B4-BE49-F238E27FC236}">
                <a16:creationId xmlns:a16="http://schemas.microsoft.com/office/drawing/2014/main" id="{0640D81F-1B47-B29E-60C7-45245944D6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608968B5-6F6F-AD4C-7D13-FF17239BC1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" t="2568" r="19892" b="-2568"/>
          <a:stretch/>
        </p:blipFill>
        <p:spPr bwMode="auto">
          <a:xfrm>
            <a:off x="-25753" y="2627086"/>
            <a:ext cx="4539698" cy="423091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hạm Hoan: Tranh dùng cho mầm non 2.">
            <a:extLst>
              <a:ext uri="{FF2B5EF4-FFF2-40B4-BE49-F238E27FC236}">
                <a16:creationId xmlns:a16="http://schemas.microsoft.com/office/drawing/2014/main" id="{FA6D6C11-AEAF-4CAF-CF16-5107862BA3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4" t="-2344" r="-993" b="5624"/>
          <a:stretch/>
        </p:blipFill>
        <p:spPr bwMode="auto">
          <a:xfrm>
            <a:off x="8388305" y="2729442"/>
            <a:ext cx="3803695" cy="4128558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Ô CỬA SỐ 5 CÓ NỘI DUNG LÀ_">
            <a:hlinkClick r:id="" action="ppaction://media"/>
            <a:extLst>
              <a:ext uri="{FF2B5EF4-FFF2-40B4-BE49-F238E27FC236}">
                <a16:creationId xmlns:a16="http://schemas.microsoft.com/office/drawing/2014/main" id="{8FF1F4C6-26B3-0F65-FD53-DB5CD3E42E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946485" y="0"/>
            <a:ext cx="609600" cy="609600"/>
          </a:xfrm>
          <a:prstGeom prst="rect">
            <a:avLst/>
          </a:prstGeom>
        </p:spPr>
      </p:pic>
      <p:pic>
        <p:nvPicPr>
          <p:cNvPr id="6" name="Khi tham gia giao thông bằng xe đạp hành vi nào dưới đây là đúng_ ">
            <a:hlinkClick r:id="" action="ppaction://media"/>
            <a:extLst>
              <a:ext uri="{FF2B5EF4-FFF2-40B4-BE49-F238E27FC236}">
                <a16:creationId xmlns:a16="http://schemas.microsoft.com/office/drawing/2014/main" id="{3DB6AA19-9F00-17A8-0BCA-DF699D8E59C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350180" y="3316515"/>
            <a:ext cx="609600" cy="609600"/>
          </a:xfrm>
          <a:prstGeom prst="rect">
            <a:avLst/>
          </a:prstGeom>
        </p:spPr>
      </p:pic>
      <p:pic>
        <p:nvPicPr>
          <p:cNvPr id="7" name="dang tay no dua">
            <a:hlinkClick r:id="" action="ppaction://media"/>
            <a:extLst>
              <a:ext uri="{FF2B5EF4-FFF2-40B4-BE49-F238E27FC236}">
                <a16:creationId xmlns:a16="http://schemas.microsoft.com/office/drawing/2014/main" id="{9BD068FB-B062-593E-28AA-7050BC81207E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195138" y="810743"/>
            <a:ext cx="609600" cy="609600"/>
          </a:xfrm>
          <a:prstGeom prst="rect">
            <a:avLst/>
          </a:prstGeom>
        </p:spPr>
      </p:pic>
      <p:pic>
        <p:nvPicPr>
          <p:cNvPr id="8" name="dàn hàng ngang">
            <a:hlinkClick r:id="" action="ppaction://media"/>
            <a:extLst>
              <a:ext uri="{FF2B5EF4-FFF2-40B4-BE49-F238E27FC236}">
                <a16:creationId xmlns:a16="http://schemas.microsoft.com/office/drawing/2014/main" id="{278FB22C-2159-706F-4E19-5F97373ED878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914401" y="1420343"/>
            <a:ext cx="609600" cy="609600"/>
          </a:xfrm>
          <a:prstGeom prst="rect">
            <a:avLst/>
          </a:prstGeom>
        </p:spPr>
      </p:pic>
      <p:pic>
        <p:nvPicPr>
          <p:cNvPr id="9" name="bam chat vao nguoi lon">
            <a:hlinkClick r:id="" action="ppaction://media"/>
            <a:extLst>
              <a:ext uri="{FF2B5EF4-FFF2-40B4-BE49-F238E27FC236}">
                <a16:creationId xmlns:a16="http://schemas.microsoft.com/office/drawing/2014/main" id="{94D0EB76-90E5-B6CE-B82E-216A6A884E5F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150612" y="2322286"/>
            <a:ext cx="609600" cy="609600"/>
          </a:xfrm>
          <a:prstGeom prst="rect">
            <a:avLst/>
          </a:prstGeom>
        </p:spPr>
      </p:pic>
      <p:pic>
        <p:nvPicPr>
          <p:cNvPr id="10" name="Picture 4" descr="Chuông Vàng Dễ Thương GIF | Công cụ đồ họa PSD Tải xuống miễn phí - Pikbest">
            <a:extLst>
              <a:ext uri="{FF2B5EF4-FFF2-40B4-BE49-F238E27FC236}">
                <a16:creationId xmlns:a16="http://schemas.microsoft.com/office/drawing/2014/main" id="{77726970-CFB0-6AD9-28A0-7F6473ADF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0060" y="0"/>
            <a:ext cx="1781940" cy="192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m-thanh-dong-ho-dem-nguoc-10-giay-www_tiengdong_com">
            <a:hlinkClick r:id="" action="ppaction://media"/>
            <a:extLst>
              <a:ext uri="{FF2B5EF4-FFF2-40B4-BE49-F238E27FC236}">
                <a16:creationId xmlns:a16="http://schemas.microsoft.com/office/drawing/2014/main" id="{E809A9FA-F2B8-C4F3-9EB6-3C1C3597090F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106905" y="4545657"/>
            <a:ext cx="609600" cy="609600"/>
          </a:xfrm>
          <a:prstGeom prst="rect">
            <a:avLst/>
          </a:prstGeom>
        </p:spPr>
      </p:pic>
      <p:pic>
        <p:nvPicPr>
          <p:cNvPr id="1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8B48B6DC-6C84-8E1D-1678-33D7794C433E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2567933" y="4545657"/>
            <a:ext cx="609600" cy="609600"/>
          </a:xfrm>
          <a:prstGeom prst="rect">
            <a:avLst/>
          </a:prstGeom>
        </p:spPr>
      </p:pic>
      <p:pic>
        <p:nvPicPr>
          <p:cNvPr id="13" name="Am-thanh-bi-loai-www_tiengdong_com">
            <a:hlinkClick r:id="" action="ppaction://media"/>
            <a:extLst>
              <a:ext uri="{FF2B5EF4-FFF2-40B4-BE49-F238E27FC236}">
                <a16:creationId xmlns:a16="http://schemas.microsoft.com/office/drawing/2014/main" id="{982B7D4A-A39F-7DF9-E465-99397DEAB14B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879600" y="620266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686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xuất hiện ghep t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7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1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7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7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48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863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0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7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7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30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4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BB3AE71-A37D-3BE1-2ADE-96ECD0980DF0}"/>
              </a:ext>
            </a:extLst>
          </p:cNvPr>
          <p:cNvSpPr/>
          <p:nvPr/>
        </p:nvSpPr>
        <p:spPr>
          <a:xfrm>
            <a:off x="2461739" y="0"/>
            <a:ext cx="7262832" cy="1761111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70510"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6: </a:t>
            </a:r>
          </a:p>
          <a:p>
            <a:pPr indent="270510"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Arrow: Left 3">
            <a:hlinkClick r:id="rId16" action="ppaction://hlinksldjump"/>
            <a:extLst>
              <a:ext uri="{FF2B5EF4-FFF2-40B4-BE49-F238E27FC236}">
                <a16:creationId xmlns:a16="http://schemas.microsoft.com/office/drawing/2014/main" id="{3CC4E044-A1CB-C76A-7EA1-8E859CDC443C}"/>
              </a:ext>
            </a:extLst>
          </p:cNvPr>
          <p:cNvSpPr/>
          <p:nvPr/>
        </p:nvSpPr>
        <p:spPr>
          <a:xfrm>
            <a:off x="5638804" y="6019801"/>
            <a:ext cx="1250875" cy="735843"/>
          </a:xfrm>
          <a:prstGeom prst="lef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 action="ppaction://hlinksldjump"/>
              </a:rPr>
              <a:t>về</a:t>
            </a:r>
            <a:endParaRPr lang="en-US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Premium Vector | Traffic lights with all three colors on.">
            <a:extLst>
              <a:ext uri="{FF2B5EF4-FFF2-40B4-BE49-F238E27FC236}">
                <a16:creationId xmlns:a16="http://schemas.microsoft.com/office/drawing/2014/main" id="{68FE2466-EDC1-5FFB-694A-3AE968A90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807" y="1900865"/>
            <a:ext cx="4374696" cy="397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Ô CỬA SỐ 6 CÓ NỘI DUNG NHƯ SAU">
            <a:hlinkClick r:id="" action="ppaction://media"/>
            <a:extLst>
              <a:ext uri="{FF2B5EF4-FFF2-40B4-BE49-F238E27FC236}">
                <a16:creationId xmlns:a16="http://schemas.microsoft.com/office/drawing/2014/main" id="{C262C521-4B07-3DCD-2374-9E82F2E2CA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26695" y="0"/>
            <a:ext cx="609600" cy="609600"/>
          </a:xfrm>
          <a:prstGeom prst="rect">
            <a:avLst/>
          </a:prstGeom>
        </p:spPr>
      </p:pic>
      <p:pic>
        <p:nvPicPr>
          <p:cNvPr id="5" name="Đèn hiệu giao thông có mấy màu_ Là những màu nào_">
            <a:hlinkClick r:id="" action="ppaction://media"/>
            <a:extLst>
              <a:ext uri="{FF2B5EF4-FFF2-40B4-BE49-F238E27FC236}">
                <a16:creationId xmlns:a16="http://schemas.microsoft.com/office/drawing/2014/main" id="{139EB791-ABE7-273A-0C45-59F9EDE6ED3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26695" y="1211669"/>
            <a:ext cx="609600" cy="609600"/>
          </a:xfrm>
          <a:prstGeom prst="rect">
            <a:avLst/>
          </a:prstGeom>
        </p:spPr>
      </p:pic>
      <p:pic>
        <p:nvPicPr>
          <p:cNvPr id="6" name="den hieu giao thong">
            <a:hlinkClick r:id="" action="ppaction://media"/>
            <a:extLst>
              <a:ext uri="{FF2B5EF4-FFF2-40B4-BE49-F238E27FC236}">
                <a16:creationId xmlns:a16="http://schemas.microsoft.com/office/drawing/2014/main" id="{B03971E9-B725-AFC3-03D5-0917E3463AA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82316" y="3124200"/>
            <a:ext cx="609600" cy="609600"/>
          </a:xfrm>
          <a:prstGeom prst="rect">
            <a:avLst/>
          </a:prstGeom>
        </p:spPr>
      </p:pic>
      <p:pic>
        <p:nvPicPr>
          <p:cNvPr id="8" name="Am-thanh-dong-ho-dem-nguoc-10-giay-www_tiengdong_com">
            <a:hlinkClick r:id="" action="ppaction://media"/>
            <a:extLst>
              <a:ext uri="{FF2B5EF4-FFF2-40B4-BE49-F238E27FC236}">
                <a16:creationId xmlns:a16="http://schemas.microsoft.com/office/drawing/2014/main" id="{25BA2903-8A34-D05C-3E97-8AD03251C266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106905" y="4545657"/>
            <a:ext cx="609600" cy="609600"/>
          </a:xfrm>
          <a:prstGeom prst="rect">
            <a:avLst/>
          </a:prstGeom>
        </p:spPr>
      </p:pic>
      <p:pic>
        <p:nvPicPr>
          <p:cNvPr id="9" name="Picture 4" descr="Chuông Vàng Dễ Thương GIF | Công cụ đồ họa PSD Tải xuống miễn phí - Pikbest">
            <a:extLst>
              <a:ext uri="{FF2B5EF4-FFF2-40B4-BE49-F238E27FC236}">
                <a16:creationId xmlns:a16="http://schemas.microsoft.com/office/drawing/2014/main" id="{B68B2A22-11C3-D55C-6A07-6E079A8FA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386" y="4828831"/>
            <a:ext cx="1781940" cy="192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Tieng-vo-tay-tra-loi-du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DC224797-E70B-AFBE-C3D6-B6C4AF2E934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>
                  <p14:trim st="1000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710406" y="685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192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3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xuất hiện ghep t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8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863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4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08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tse2.mm.bing.net/th?id=OIP.HtM5r98RxQm6deR2Jyi_AQHaE8&amp;pid=Api&amp;P=0&amp;h=220" hidden="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hinh nen" descr="https://vintechcity.com/wp-content/uploads/2022/04/hinh-anh-background-an-toan-giao-thong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83"/>
          <a:stretch/>
        </p:blipFill>
        <p:spPr bwMode="auto">
          <a:xfrm>
            <a:off x="0" y="-40341"/>
            <a:ext cx="12192000" cy="689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n tro choi">
            <a:extLst>
              <a:ext uri="{FF2B5EF4-FFF2-40B4-BE49-F238E27FC236}">
                <a16:creationId xmlns:a16="http://schemas.microsoft.com/office/drawing/2014/main" id="{08333A90-42F6-84AA-991E-C7852A00F219}"/>
              </a:ext>
            </a:extLst>
          </p:cNvPr>
          <p:cNvSpPr/>
          <p:nvPr/>
        </p:nvSpPr>
        <p:spPr>
          <a:xfrm>
            <a:off x="3167483" y="106874"/>
            <a:ext cx="9087572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RÙA VÀ THỎ</a:t>
            </a:r>
          </a:p>
          <a:p>
            <a:pPr algn="ctr"/>
            <a:r>
              <a:rPr lang="en-US" sz="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 AN TOÀN GIAO THÔNG</a:t>
            </a:r>
            <a:endParaRPr lang="en-US" sz="5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nut play">
            <a:hlinkClick r:id="rId8" action="ppaction://hlinksldjump"/>
            <a:extLst>
              <a:ext uri="{FF2B5EF4-FFF2-40B4-BE49-F238E27FC236}">
                <a16:creationId xmlns:a16="http://schemas.microsoft.com/office/drawing/2014/main" id="{B7168058-5407-E077-2930-17F6F4C86C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65632" y="2112448"/>
            <a:ext cx="1694943" cy="1078172"/>
          </a:xfrm>
          <a:prstGeom prst="rect">
            <a:avLst/>
          </a:prstGeom>
        </p:spPr>
      </p:pic>
      <p:pic>
        <p:nvPicPr>
          <p:cNvPr id="3" name="mây xám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45" y="-186933"/>
            <a:ext cx="2133600" cy="1885950"/>
          </a:xfrm>
          <a:prstGeom prst="rect">
            <a:avLst/>
          </a:prstGeom>
        </p:spPr>
      </p:pic>
      <p:pic>
        <p:nvPicPr>
          <p:cNvPr id="4" name="cây">
            <a:extLst>
              <a:ext uri="{FF2B5EF4-FFF2-40B4-BE49-F238E27FC236}">
                <a16:creationId xmlns:a16="http://schemas.microsoft.com/office/drawing/2014/main" id="{4E8E7680-891F-424C-5D57-3987DB1359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9851" y="1267319"/>
            <a:ext cx="3488511" cy="3846603"/>
          </a:xfrm>
          <a:prstGeom prst="rect">
            <a:avLst/>
          </a:prstGeom>
        </p:spPr>
      </p:pic>
      <p:pic>
        <p:nvPicPr>
          <p:cNvPr id="2" name="đoàn tàu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40145" y="3417096"/>
            <a:ext cx="12430821" cy="1761897"/>
          </a:xfrm>
          <a:prstGeom prst="rect">
            <a:avLst/>
          </a:prstGeom>
        </p:spPr>
      </p:pic>
      <p:pic>
        <p:nvPicPr>
          <p:cNvPr id="11" name="rùa">
            <a:extLst>
              <a:ext uri="{FF2B5EF4-FFF2-40B4-BE49-F238E27FC236}">
                <a16:creationId xmlns:a16="http://schemas.microsoft.com/office/drawing/2014/main" id="{033786E0-EE9B-2D07-B19B-A4E4BD0DEAC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-2235750" y="4131480"/>
            <a:ext cx="2037074" cy="2095025"/>
          </a:xfrm>
          <a:prstGeom prst="rect">
            <a:avLst/>
          </a:prstGeom>
        </p:spPr>
      </p:pic>
      <p:pic>
        <p:nvPicPr>
          <p:cNvPr id="14" name="Thỏ">
            <a:extLst>
              <a:ext uri="{FF2B5EF4-FFF2-40B4-BE49-F238E27FC236}">
                <a16:creationId xmlns:a16="http://schemas.microsoft.com/office/drawing/2014/main" id="{B0821F56-D1A1-F910-5700-FFED2423E63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-2892236" y="4343398"/>
            <a:ext cx="2187385" cy="2893005"/>
          </a:xfrm>
          <a:prstGeom prst="rect">
            <a:avLst/>
          </a:prstGeom>
        </p:spPr>
      </p:pic>
      <p:pic>
        <p:nvPicPr>
          <p:cNvPr id="7" name="happy-day-background-vlog-music-148320">
            <a:hlinkClick r:id="" action="ppaction://media"/>
            <a:extLst>
              <a:ext uri="{FF2B5EF4-FFF2-40B4-BE49-F238E27FC236}">
                <a16:creationId xmlns:a16="http://schemas.microsoft.com/office/drawing/2014/main" id="{FCB7CB1D-4253-4650-1645-9D807B1DEF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001496" y="-8320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960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4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1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-0.00115 L 1.24532 -0.03102 " pathEditMode="relative" rAng="0" ptsTypes="AA">
                                      <p:cBhvr>
                                        <p:cTn id="22" dur="1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16" y="-150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7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7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475" decel="100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75" accel="100000" fill="hold">
                                          <p:stCondLst>
                                            <p:cond delay="247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75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75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475" decel="100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75" accel="100000" fill="hold">
                                          <p:stCondLst>
                                            <p:cond delay="247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1.22044 -2.59259E-6 " pathEditMode="relative" rAng="0" ptsTypes="AA">
                                      <p:cBhvr>
                                        <p:cTn id="46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3030" numSld="3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 build="allAtOnce"/>
      <p:bldP spid="15" grpId="1" build="allAtOnce"/>
      <p:bldP spid="15" grpId="2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u hoi">
            <a:extLst>
              <a:ext uri="{FF2B5EF4-FFF2-40B4-BE49-F238E27FC236}">
                <a16:creationId xmlns:a16="http://schemas.microsoft.com/office/drawing/2014/main" id="{7A43B745-1728-DC39-F552-BC2831FB5C31}"/>
              </a:ext>
            </a:extLst>
          </p:cNvPr>
          <p:cNvSpPr/>
          <p:nvPr/>
        </p:nvSpPr>
        <p:spPr>
          <a:xfrm>
            <a:off x="2269960" y="0"/>
            <a:ext cx="7042479" cy="1481603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70510" algn="ctr">
              <a:spcAft>
                <a:spcPts val="80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7: </a:t>
            </a:r>
          </a:p>
          <a:p>
            <a:pPr indent="270510" algn="ctr">
              <a:spcAft>
                <a:spcPts val="800"/>
              </a:spcAft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nút quay về">
            <a:hlinkClick r:id="rId26" action="ppaction://hlinksldjump"/>
            <a:extLst>
              <a:ext uri="{FF2B5EF4-FFF2-40B4-BE49-F238E27FC236}">
                <a16:creationId xmlns:a16="http://schemas.microsoft.com/office/drawing/2014/main" id="{DC73301E-A301-5AD9-2103-B91FE55392EB}"/>
              </a:ext>
            </a:extLst>
          </p:cNvPr>
          <p:cNvSpPr/>
          <p:nvPr/>
        </p:nvSpPr>
        <p:spPr>
          <a:xfrm>
            <a:off x="5638804" y="6019801"/>
            <a:ext cx="1250875" cy="735843"/>
          </a:xfrm>
          <a:prstGeom prst="lef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6" action="ppaction://hlinksldjump"/>
              </a:rPr>
              <a:t>về</a:t>
            </a:r>
            <a:endParaRPr lang="en-US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đèn đỏ" descr="Hơn 70.700 đèn đỏ Tín Hiệu đường Bộ ảnh, hình chụp &amp; hình ảnh trả phí bản  quyền một lần sẵn có - iStock">
            <a:extLst>
              <a:ext uri="{FF2B5EF4-FFF2-40B4-BE49-F238E27FC236}">
                <a16:creationId xmlns:a16="http://schemas.microsoft.com/office/drawing/2014/main" id="{9AFDC84A-47C3-F8BD-BD20-CB48CD1F50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2" t="10238" r="62450" b="10738"/>
          <a:stretch/>
        </p:blipFill>
        <p:spPr bwMode="auto">
          <a:xfrm>
            <a:off x="853291" y="3098799"/>
            <a:ext cx="1451429" cy="343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đèn vàng" descr="Hơn 70.700 đèn đỏ Tín Hiệu đường Bộ ảnh, hình chụp &amp; hình ảnh trả phí bản  quyền một lần sẵn có - iStock">
            <a:extLst>
              <a:ext uri="{FF2B5EF4-FFF2-40B4-BE49-F238E27FC236}">
                <a16:creationId xmlns:a16="http://schemas.microsoft.com/office/drawing/2014/main" id="{AE052739-7195-2DA9-05B3-F2D2E1569D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9" t="12905" r="36385" b="11404"/>
          <a:stretch/>
        </p:blipFill>
        <p:spPr bwMode="auto">
          <a:xfrm>
            <a:off x="4811085" y="1523999"/>
            <a:ext cx="1504879" cy="329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đèn xanh" descr="Hơn 70.700 đèn đỏ Tín Hiệu đường Bộ ảnh, hình chụp &amp; hình ảnh trả phí bản  quyền một lần sẵn có - iStock">
            <a:extLst>
              <a:ext uri="{FF2B5EF4-FFF2-40B4-BE49-F238E27FC236}">
                <a16:creationId xmlns:a16="http://schemas.microsoft.com/office/drawing/2014/main" id="{0A72E6FA-B6F4-9AAC-B772-5806F799A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47" t="13681" r="9617" b="10630"/>
          <a:stretch/>
        </p:blipFill>
        <p:spPr bwMode="auto">
          <a:xfrm>
            <a:off x="8728042" y="2725058"/>
            <a:ext cx="1640116" cy="329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hi chu den do">
            <a:extLst>
              <a:ext uri="{FF2B5EF4-FFF2-40B4-BE49-F238E27FC236}">
                <a16:creationId xmlns:a16="http://schemas.microsoft.com/office/drawing/2014/main" id="{580A9C9D-A6E0-B32B-E354-FB015DA3184F}"/>
              </a:ext>
            </a:extLst>
          </p:cNvPr>
          <p:cNvSpPr/>
          <p:nvPr/>
        </p:nvSpPr>
        <p:spPr>
          <a:xfrm>
            <a:off x="2304720" y="2928259"/>
            <a:ext cx="2078594" cy="2242456"/>
          </a:xfrm>
          <a:prstGeom prst="left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hi chu den vang">
            <a:extLst>
              <a:ext uri="{FF2B5EF4-FFF2-40B4-BE49-F238E27FC236}">
                <a16:creationId xmlns:a16="http://schemas.microsoft.com/office/drawing/2014/main" id="{CC81CE24-BD95-AD42-70A5-2C5AC3965F17}"/>
              </a:ext>
            </a:extLst>
          </p:cNvPr>
          <p:cNvSpPr/>
          <p:nvPr/>
        </p:nvSpPr>
        <p:spPr>
          <a:xfrm>
            <a:off x="6315966" y="2050142"/>
            <a:ext cx="2078594" cy="2242456"/>
          </a:xfrm>
          <a:prstGeom prst="leftArrowCallou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hi chu den xanh">
            <a:extLst>
              <a:ext uri="{FF2B5EF4-FFF2-40B4-BE49-F238E27FC236}">
                <a16:creationId xmlns:a16="http://schemas.microsoft.com/office/drawing/2014/main" id="{57D53FC4-3CBE-6723-307F-D9C8ABDF9D94}"/>
              </a:ext>
            </a:extLst>
          </p:cNvPr>
          <p:cNvSpPr/>
          <p:nvPr/>
        </p:nvSpPr>
        <p:spPr>
          <a:xfrm>
            <a:off x="9950640" y="4145266"/>
            <a:ext cx="2078594" cy="2242456"/>
          </a:xfrm>
          <a:prstGeom prst="leftArrowCallou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Ô CỬA SỐ 7 CÓ NỘI DUNG NHƯ SAU">
            <a:hlinkClick r:id="" action="ppaction://media"/>
            <a:extLst>
              <a:ext uri="{FF2B5EF4-FFF2-40B4-BE49-F238E27FC236}">
                <a16:creationId xmlns:a16="http://schemas.microsoft.com/office/drawing/2014/main" id="{CECC127E-C26F-3768-89D4-4B10AD1369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1235242" y="-180474"/>
            <a:ext cx="609600" cy="609600"/>
          </a:xfrm>
          <a:prstGeom prst="rect">
            <a:avLst/>
          </a:prstGeom>
        </p:spPr>
      </p:pic>
      <p:pic>
        <p:nvPicPr>
          <p:cNvPr id="9" name="Bé sẽ làm gì khi gặp tín hiệu đèn_ (1)">
            <a:hlinkClick r:id="" action="ppaction://media"/>
            <a:extLst>
              <a:ext uri="{FF2B5EF4-FFF2-40B4-BE49-F238E27FC236}">
                <a16:creationId xmlns:a16="http://schemas.microsoft.com/office/drawing/2014/main" id="{BB2FFAAE-A8E5-86E7-AEAC-011A7C60C01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973944" y="1038726"/>
            <a:ext cx="609600" cy="609600"/>
          </a:xfrm>
          <a:prstGeom prst="rect">
            <a:avLst/>
          </a:prstGeom>
        </p:spPr>
      </p:pic>
      <p:pic>
        <p:nvPicPr>
          <p:cNvPr id="10" name="Gặp đèn đỏ bé sẽ làm gì_">
            <a:hlinkClick r:id="" action="ppaction://media"/>
            <a:extLst>
              <a:ext uri="{FF2B5EF4-FFF2-40B4-BE49-F238E27FC236}">
                <a16:creationId xmlns:a16="http://schemas.microsoft.com/office/drawing/2014/main" id="{35F4616C-ED8F-7FA9-D979-8D95C5EE8E41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930442" y="2257926"/>
            <a:ext cx="609600" cy="609600"/>
          </a:xfrm>
          <a:prstGeom prst="rect">
            <a:avLst/>
          </a:prstGeom>
        </p:spPr>
      </p:pic>
      <p:pic>
        <p:nvPicPr>
          <p:cNvPr id="11" name="Gặp đèn vàng bé sẽ làm gì_">
            <a:hlinkClick r:id="" action="ppaction://media"/>
            <a:extLst>
              <a:ext uri="{FF2B5EF4-FFF2-40B4-BE49-F238E27FC236}">
                <a16:creationId xmlns:a16="http://schemas.microsoft.com/office/drawing/2014/main" id="{1BDADC5E-5A6F-D781-D32C-5A0A610703B5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1317174" y="4372429"/>
            <a:ext cx="609600" cy="609600"/>
          </a:xfrm>
          <a:prstGeom prst="rect">
            <a:avLst/>
          </a:prstGeom>
        </p:spPr>
      </p:pic>
      <p:pic>
        <p:nvPicPr>
          <p:cNvPr id="12" name="Còn khi gặp đèn xanh thì sao_">
            <a:hlinkClick r:id="" action="ppaction://media"/>
            <a:extLst>
              <a:ext uri="{FF2B5EF4-FFF2-40B4-BE49-F238E27FC236}">
                <a16:creationId xmlns:a16="http://schemas.microsoft.com/office/drawing/2014/main" id="{9CF86367-C649-3B5B-C6B0-06441D2B1CA6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1012374" y="3380875"/>
            <a:ext cx="609600" cy="609600"/>
          </a:xfrm>
          <a:prstGeom prst="rect">
            <a:avLst/>
          </a:prstGeom>
        </p:spPr>
      </p:pic>
      <p:pic>
        <p:nvPicPr>
          <p:cNvPr id="13" name="đèn đỏ bật lên thì dừng lại bé nhé">
            <a:hlinkClick r:id="" action="ppaction://media"/>
            <a:extLst>
              <a:ext uri="{FF2B5EF4-FFF2-40B4-BE49-F238E27FC236}">
                <a16:creationId xmlns:a16="http://schemas.microsoft.com/office/drawing/2014/main" id="{F0826DE3-13EB-2D1C-1C15-68C20B858F7E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842762" y="5286829"/>
            <a:ext cx="609600" cy="609600"/>
          </a:xfrm>
          <a:prstGeom prst="rect">
            <a:avLst/>
          </a:prstGeom>
        </p:spPr>
      </p:pic>
      <p:pic>
        <p:nvPicPr>
          <p:cNvPr id="14" name="Đi chậm chú ý quan sát">
            <a:hlinkClick r:id="" action="ppaction://media"/>
            <a:extLst>
              <a:ext uri="{FF2B5EF4-FFF2-40B4-BE49-F238E27FC236}">
                <a16:creationId xmlns:a16="http://schemas.microsoft.com/office/drawing/2014/main" id="{EC1B57AD-B258-6815-DE70-10CE816077F8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1452362" y="1692444"/>
            <a:ext cx="609600" cy="609600"/>
          </a:xfrm>
          <a:prstGeom prst="rect">
            <a:avLst/>
          </a:prstGeom>
        </p:spPr>
      </p:pic>
      <p:pic>
        <p:nvPicPr>
          <p:cNvPr id="15" name="Đi bình thường bé nhé">
            <a:hlinkClick r:id="" action="ppaction://media"/>
            <a:extLst>
              <a:ext uri="{FF2B5EF4-FFF2-40B4-BE49-F238E27FC236}">
                <a16:creationId xmlns:a16="http://schemas.microsoft.com/office/drawing/2014/main" id="{B7513386-3F63-F62E-BF76-35E35761EE2B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1147562" y="6019801"/>
            <a:ext cx="609600" cy="609600"/>
          </a:xfrm>
          <a:prstGeom prst="rect">
            <a:avLst/>
          </a:prstGeom>
        </p:spPr>
      </p:pic>
      <p:pic>
        <p:nvPicPr>
          <p:cNvPr id="17" name="Am-thanh-dong-ho-dem-nguoc-10-giay-www_tiengdong_com">
            <a:hlinkClick r:id="" action="ppaction://media"/>
            <a:extLst>
              <a:ext uri="{FF2B5EF4-FFF2-40B4-BE49-F238E27FC236}">
                <a16:creationId xmlns:a16="http://schemas.microsoft.com/office/drawing/2014/main" id="{AEDB7FF8-2AF9-D1E2-D7B9-035506B970CB}"/>
              </a:ext>
            </a:extLst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1106905" y="4545657"/>
            <a:ext cx="609600" cy="609600"/>
          </a:xfrm>
          <a:prstGeom prst="rect">
            <a:avLst/>
          </a:prstGeom>
        </p:spPr>
      </p:pic>
      <p:pic>
        <p:nvPicPr>
          <p:cNvPr id="8" name="Tieng-vo-tay-tra-loi-du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9185C863-48F1-AB62-AF2D-CED3BD4A7E8A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>
                  <p14:trim st="1000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-710406" y="685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548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xuất hiện ghep t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9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5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8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4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59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0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6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8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70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3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2966F4AA-EFA5-6559-035A-46E9C7BBB502}"/>
              </a:ext>
            </a:extLst>
          </p:cNvPr>
          <p:cNvSpPr/>
          <p:nvPr/>
        </p:nvSpPr>
        <p:spPr>
          <a:xfrm>
            <a:off x="2475022" y="102356"/>
            <a:ext cx="7578437" cy="1481603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phòng tránh tai nạn giao thông đường bộ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 phải làm gì?</a:t>
            </a:r>
          </a:p>
        </p:txBody>
      </p:sp>
      <p:sp>
        <p:nvSpPr>
          <p:cNvPr id="7" name="Arrow: Left 6">
            <a:hlinkClick r:id="rId24" action="ppaction://hlinksldjump"/>
            <a:extLst>
              <a:ext uri="{FF2B5EF4-FFF2-40B4-BE49-F238E27FC236}">
                <a16:creationId xmlns:a16="http://schemas.microsoft.com/office/drawing/2014/main" id="{A791A80A-FE69-7AA0-B680-FFBE2F095578}"/>
              </a:ext>
            </a:extLst>
          </p:cNvPr>
          <p:cNvSpPr/>
          <p:nvPr/>
        </p:nvSpPr>
        <p:spPr>
          <a:xfrm>
            <a:off x="1185914" y="5056759"/>
            <a:ext cx="1250875" cy="735843"/>
          </a:xfrm>
          <a:prstGeom prst="lef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  <a:r>
              <a:rPr lang="en-US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 action="ppaction://hlinksldjump"/>
              </a:rPr>
              <a:t>về</a:t>
            </a:r>
            <a:endParaRPr lang="en-US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Plaque 1">
            <a:extLst>
              <a:ext uri="{FF2B5EF4-FFF2-40B4-BE49-F238E27FC236}">
                <a16:creationId xmlns:a16="http://schemas.microsoft.com/office/drawing/2014/main" id="{0D1655F2-BFCD-E4CB-FD59-49CC145659E4}"/>
              </a:ext>
            </a:extLst>
          </p:cNvPr>
          <p:cNvSpPr/>
          <p:nvPr/>
        </p:nvSpPr>
        <p:spPr>
          <a:xfrm>
            <a:off x="42041" y="1598471"/>
            <a:ext cx="3265714" cy="3120571"/>
          </a:xfrm>
          <a:prstGeom prst="plaque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u="none" strike="noStrike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i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ctr"/>
            <a:r>
              <a:rPr lang="vi-VN" sz="2400" b="1" i="0" u="none" strike="noStrik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 hiểu học tập để biết rõ về Luật an toàn giao thông đường bộ.</a:t>
            </a:r>
          </a:p>
          <a:p>
            <a:pPr algn="ctr"/>
            <a:endParaRPr lang="en-US" dirty="0"/>
          </a:p>
        </p:txBody>
      </p:sp>
      <p:sp>
        <p:nvSpPr>
          <p:cNvPr id="3" name="Plaque 2">
            <a:extLst>
              <a:ext uri="{FF2B5EF4-FFF2-40B4-BE49-F238E27FC236}">
                <a16:creationId xmlns:a16="http://schemas.microsoft.com/office/drawing/2014/main" id="{A1BC019A-D20D-675F-2E36-1FDE1B1E780C}"/>
              </a:ext>
            </a:extLst>
          </p:cNvPr>
          <p:cNvSpPr/>
          <p:nvPr/>
        </p:nvSpPr>
        <p:spPr>
          <a:xfrm>
            <a:off x="3094425" y="3737429"/>
            <a:ext cx="3265714" cy="3120571"/>
          </a:xfrm>
          <a:prstGeom prst="plaqu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0" u="none" strike="noStrike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i="0" u="none" strike="noStrike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u="none" strike="noStrike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i="0" u="none" strike="noStrike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  <a:p>
            <a:pPr algn="ctr"/>
            <a:r>
              <a:rPr lang="vi-VN" sz="24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Thận trọng khi tham gia giao thông trên đường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laque 3">
            <a:extLst>
              <a:ext uri="{FF2B5EF4-FFF2-40B4-BE49-F238E27FC236}">
                <a16:creationId xmlns:a16="http://schemas.microsoft.com/office/drawing/2014/main" id="{4A241E4B-14A0-47F7-EB11-2B365342C2D3}"/>
              </a:ext>
            </a:extLst>
          </p:cNvPr>
          <p:cNvSpPr/>
          <p:nvPr/>
        </p:nvSpPr>
        <p:spPr>
          <a:xfrm>
            <a:off x="6010356" y="1583959"/>
            <a:ext cx="3265714" cy="3120571"/>
          </a:xfrm>
          <a:prstGeom prst="plaque">
            <a:avLst/>
          </a:prstGeom>
          <a:solidFill>
            <a:srgbClr val="EA1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0" u="none" strike="noStrike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u="none" strike="noStrike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i="0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  <a:p>
            <a:pPr algn="ctr"/>
            <a:r>
              <a:rPr lang="vi-VN" sz="2400" b="1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 đùa nghịch, chạy nhảy hoặc đá bóng dưới lòng đường</a:t>
            </a:r>
          </a:p>
          <a:p>
            <a:pPr algn="ctr"/>
            <a:endParaRPr lang="en-US" dirty="0"/>
          </a:p>
        </p:txBody>
      </p:sp>
      <p:sp>
        <p:nvSpPr>
          <p:cNvPr id="8" name="Plaque 7">
            <a:extLst>
              <a:ext uri="{FF2B5EF4-FFF2-40B4-BE49-F238E27FC236}">
                <a16:creationId xmlns:a16="http://schemas.microsoft.com/office/drawing/2014/main" id="{FFBD2EA5-7EF7-0180-ABF8-1D616DE8CE58}"/>
              </a:ext>
            </a:extLst>
          </p:cNvPr>
          <p:cNvSpPr/>
          <p:nvPr/>
        </p:nvSpPr>
        <p:spPr>
          <a:xfrm>
            <a:off x="8926286" y="3711138"/>
            <a:ext cx="3265714" cy="3120571"/>
          </a:xfrm>
          <a:prstGeom prst="plaqu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0" u="none" strike="noStrike" dirty="0" err="1">
                <a:solidFill>
                  <a:srgbClr val="EA1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i="0" u="none" strike="noStrike" dirty="0">
                <a:solidFill>
                  <a:srgbClr val="EA1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u="none" strike="noStrike" dirty="0" err="1">
                <a:solidFill>
                  <a:srgbClr val="EA1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i="0" u="none" strike="noStrike" dirty="0">
                <a:solidFill>
                  <a:srgbClr val="EA1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endParaRPr lang="en-US" sz="2400" b="1" dirty="0">
              <a:solidFill>
                <a:srgbClr val="EA1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400" b="1" i="0" u="none" strike="noStrike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tất cả các điều trên</a:t>
            </a:r>
          </a:p>
          <a:p>
            <a:pPr algn="ctr"/>
            <a:endParaRPr lang="en-US" dirty="0"/>
          </a:p>
        </p:txBody>
      </p:sp>
      <p:pic>
        <p:nvPicPr>
          <p:cNvPr id="5" name="Ô CỬA SỐ 8 CÓ NỘI DUNG LÀ_ (1)">
            <a:hlinkClick r:id="" action="ppaction://media"/>
            <a:extLst>
              <a:ext uri="{FF2B5EF4-FFF2-40B4-BE49-F238E27FC236}">
                <a16:creationId xmlns:a16="http://schemas.microsoft.com/office/drawing/2014/main" id="{6A4D8447-9888-E306-DB26-11F74FD231A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609600" y="233557"/>
            <a:ext cx="609600" cy="609600"/>
          </a:xfrm>
          <a:prstGeom prst="rect">
            <a:avLst/>
          </a:prstGeom>
        </p:spPr>
      </p:pic>
      <p:pic>
        <p:nvPicPr>
          <p:cNvPr id="9" name="Muốn phòng tránh tai nạn giao thông đường bộ các bé cần phải làm gì_">
            <a:hlinkClick r:id="" action="ppaction://media"/>
            <a:extLst>
              <a:ext uri="{FF2B5EF4-FFF2-40B4-BE49-F238E27FC236}">
                <a16:creationId xmlns:a16="http://schemas.microsoft.com/office/drawing/2014/main" id="{48C9EF5F-9FE1-8B26-CEFB-1557047E4C5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745708" y="988871"/>
            <a:ext cx="609600" cy="609600"/>
          </a:xfrm>
          <a:prstGeom prst="rect">
            <a:avLst/>
          </a:prstGeom>
        </p:spPr>
      </p:pic>
      <p:pic>
        <p:nvPicPr>
          <p:cNvPr id="10" name="c8. ĐA1">
            <a:hlinkClick r:id="" action="ppaction://media"/>
            <a:extLst>
              <a:ext uri="{FF2B5EF4-FFF2-40B4-BE49-F238E27FC236}">
                <a16:creationId xmlns:a16="http://schemas.microsoft.com/office/drawing/2014/main" id="{E01002BB-C195-C05A-04D7-0005BE737ED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914400" y="2225842"/>
            <a:ext cx="609600" cy="609600"/>
          </a:xfrm>
          <a:prstGeom prst="rect">
            <a:avLst/>
          </a:prstGeom>
        </p:spPr>
      </p:pic>
      <p:pic>
        <p:nvPicPr>
          <p:cNvPr id="11" name="c8. da 2">
            <a:hlinkClick r:id="" action="ppaction://media"/>
            <a:extLst>
              <a:ext uri="{FF2B5EF4-FFF2-40B4-BE49-F238E27FC236}">
                <a16:creationId xmlns:a16="http://schemas.microsoft.com/office/drawing/2014/main" id="{3AFA6881-F6AD-5132-DD30-4BD7570C8907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949878" y="4751959"/>
            <a:ext cx="609600" cy="609600"/>
          </a:xfrm>
          <a:prstGeom prst="rect">
            <a:avLst/>
          </a:prstGeom>
        </p:spPr>
      </p:pic>
      <p:pic>
        <p:nvPicPr>
          <p:cNvPr id="12" name="c8. đa 3">
            <a:hlinkClick r:id="" action="ppaction://media"/>
            <a:extLst>
              <a:ext uri="{FF2B5EF4-FFF2-40B4-BE49-F238E27FC236}">
                <a16:creationId xmlns:a16="http://schemas.microsoft.com/office/drawing/2014/main" id="{CE4229EA-EEFB-0A62-4306-5FF762FBAD0B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201177" y="3862136"/>
            <a:ext cx="609600" cy="609600"/>
          </a:xfrm>
          <a:prstGeom prst="rect">
            <a:avLst/>
          </a:prstGeom>
        </p:spPr>
      </p:pic>
      <p:pic>
        <p:nvPicPr>
          <p:cNvPr id="13" name="c8. đa 4">
            <a:hlinkClick r:id="" action="ppaction://media"/>
            <a:extLst>
              <a:ext uri="{FF2B5EF4-FFF2-40B4-BE49-F238E27FC236}">
                <a16:creationId xmlns:a16="http://schemas.microsoft.com/office/drawing/2014/main" id="{4C957D73-98FE-69B9-9F70-4E13CB459ACE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961433" y="2865245"/>
            <a:ext cx="609600" cy="609600"/>
          </a:xfrm>
          <a:prstGeom prst="rect">
            <a:avLst/>
          </a:prstGeom>
        </p:spPr>
      </p:pic>
      <p:pic>
        <p:nvPicPr>
          <p:cNvPr id="14" name="Picture 4" descr="Chuông Vàng Dễ Thương GIF | Công cụ đồ họa PSD Tải xuống miễn phí - Pikbest">
            <a:extLst>
              <a:ext uri="{FF2B5EF4-FFF2-40B4-BE49-F238E27FC236}">
                <a16:creationId xmlns:a16="http://schemas.microsoft.com/office/drawing/2014/main" id="{026050CF-AF01-DA9B-55A1-FAAC61652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629" y="1684142"/>
            <a:ext cx="1781940" cy="192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m-thanh-dong-ho-dem-nguoc-10-giay-www_tiengdong_com">
            <a:hlinkClick r:id="" action="ppaction://media"/>
            <a:extLst>
              <a:ext uri="{FF2B5EF4-FFF2-40B4-BE49-F238E27FC236}">
                <a16:creationId xmlns:a16="http://schemas.microsoft.com/office/drawing/2014/main" id="{31AE7584-D193-0049-1593-2BF074F3B834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106905" y="4545657"/>
            <a:ext cx="609600" cy="609600"/>
          </a:xfrm>
          <a:prstGeom prst="rect">
            <a:avLst/>
          </a:prstGeom>
        </p:spPr>
      </p:pic>
      <p:pic>
        <p:nvPicPr>
          <p:cNvPr id="16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CCCFB97B-2D62-FA24-3F62-160973792FE5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2567933" y="4545657"/>
            <a:ext cx="609600" cy="609600"/>
          </a:xfrm>
          <a:prstGeom prst="rect">
            <a:avLst/>
          </a:prstGeom>
        </p:spPr>
      </p:pic>
      <p:pic>
        <p:nvPicPr>
          <p:cNvPr id="17" name="Am-thanh-bi-loai-www_tiengdong_com">
            <a:hlinkClick r:id="" action="ppaction://media"/>
            <a:extLst>
              <a:ext uri="{FF2B5EF4-FFF2-40B4-BE49-F238E27FC236}">
                <a16:creationId xmlns:a16="http://schemas.microsoft.com/office/drawing/2014/main" id="{37EF1049-8CBE-24AC-D228-320FF1E4E813}"/>
              </a:ext>
            </a:extLst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879600" y="620266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775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xuất hiện ghep t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8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3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5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3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0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48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44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344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344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344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8" grpId="0" animBg="1"/>
      <p:bldP spid="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hlinkClick r:id="rId8" action="ppaction://hlinksldjump"/>
          </p:cNvPr>
          <p:cNvSpPr/>
          <p:nvPr/>
        </p:nvSpPr>
        <p:spPr>
          <a:xfrm>
            <a:off x="3924300" y="228600"/>
            <a:ext cx="3200400" cy="3200400"/>
          </a:xfrm>
          <a:prstGeom prst="roundRect">
            <a:avLst/>
          </a:prstGeom>
          <a:solidFill>
            <a:srgbClr val="FFFF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257176"/>
            <a:ext cx="1447800" cy="1219200"/>
          </a:xfrm>
          <a:prstGeom prst="rect">
            <a:avLst/>
          </a:prstGeom>
        </p:spPr>
      </p:pic>
      <p:sp>
        <p:nvSpPr>
          <p:cNvPr id="20" name="Rounded Rectangle 19">
            <a:hlinkClick r:id="rId10" action="ppaction://hlinksldjump"/>
          </p:cNvPr>
          <p:cNvSpPr/>
          <p:nvPr/>
        </p:nvSpPr>
        <p:spPr>
          <a:xfrm>
            <a:off x="7181850" y="257176"/>
            <a:ext cx="3200400" cy="3200400"/>
          </a:xfrm>
          <a:prstGeom prst="roundRect">
            <a:avLst/>
          </a:prstGeom>
          <a:solidFill>
            <a:srgbClr val="00B0F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650" y="276225"/>
            <a:ext cx="1447800" cy="1219200"/>
          </a:xfrm>
          <a:prstGeom prst="rect">
            <a:avLst/>
          </a:prstGeom>
        </p:spPr>
      </p:pic>
      <p:sp>
        <p:nvSpPr>
          <p:cNvPr id="23" name="Rounded Rectangle 22">
            <a:hlinkClick r:id="rId11" action="ppaction://hlinksldjump"/>
          </p:cNvPr>
          <p:cNvSpPr/>
          <p:nvPr/>
        </p:nvSpPr>
        <p:spPr>
          <a:xfrm>
            <a:off x="3928381" y="3543300"/>
            <a:ext cx="3200400" cy="32004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5524500"/>
            <a:ext cx="1447800" cy="1219200"/>
          </a:xfrm>
          <a:prstGeom prst="rect">
            <a:avLst/>
          </a:prstGeom>
        </p:spPr>
      </p:pic>
      <p:sp>
        <p:nvSpPr>
          <p:cNvPr id="25" name="Rounded Rectangle 24">
            <a:hlinkClick r:id="rId12" action="ppaction://hlinksldjump"/>
          </p:cNvPr>
          <p:cNvSpPr/>
          <p:nvPr/>
        </p:nvSpPr>
        <p:spPr>
          <a:xfrm>
            <a:off x="7181850" y="3543300"/>
            <a:ext cx="3200400" cy="3200400"/>
          </a:xfrm>
          <a:prstGeom prst="roundRect">
            <a:avLst/>
          </a:prstGeom>
          <a:solidFill>
            <a:srgbClr val="7030A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650" y="5514976"/>
            <a:ext cx="1447800" cy="1219200"/>
          </a:xfrm>
          <a:prstGeom prst="rect">
            <a:avLst/>
          </a:prstGeom>
        </p:spPr>
      </p:pic>
      <p:sp>
        <p:nvSpPr>
          <p:cNvPr id="27" name="Rounded Rectangle 26">
            <a:hlinkClick r:id="rId13" action="ppaction://hlinksldjump"/>
          </p:cNvPr>
          <p:cNvSpPr/>
          <p:nvPr/>
        </p:nvSpPr>
        <p:spPr>
          <a:xfrm>
            <a:off x="5743575" y="2238377"/>
            <a:ext cx="2762250" cy="2590801"/>
          </a:xfrm>
          <a:prstGeom prst="roundRect">
            <a:avLst/>
          </a:prstGeom>
          <a:solidFill>
            <a:srgbClr val="FF000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340" y="2247901"/>
            <a:ext cx="1249589" cy="986972"/>
          </a:xfrm>
          <a:prstGeom prst="rect">
            <a:avLst/>
          </a:prstGeom>
        </p:spPr>
      </p:pic>
      <p:sp>
        <p:nvSpPr>
          <p:cNvPr id="2" name="Rectangle 1">
            <a:hlinkClick r:id="rId14" action="ppaction://hlinksldjump"/>
          </p:cNvPr>
          <p:cNvSpPr/>
          <p:nvPr/>
        </p:nvSpPr>
        <p:spPr>
          <a:xfrm>
            <a:off x="1676400" y="1338797"/>
            <a:ext cx="1828800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Ô </a:t>
            </a:r>
          </a:p>
          <a:p>
            <a:pPr algn="ctr"/>
            <a:r>
              <a:rPr lang="en-US" sz="6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CỬA</a:t>
            </a:r>
          </a:p>
          <a:p>
            <a:pPr algn="ctr"/>
            <a:r>
              <a:rPr lang="en-US" sz="6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BÍ</a:t>
            </a:r>
          </a:p>
          <a:p>
            <a:pPr algn="ctr"/>
            <a:r>
              <a:rPr lang="en-US" sz="6600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Calibri"/>
              </a:rPr>
              <a:t>MẬT</a:t>
            </a:r>
          </a:p>
        </p:txBody>
      </p:sp>
      <p:sp>
        <p:nvSpPr>
          <p:cNvPr id="3" name="5-Point Star 2"/>
          <p:cNvSpPr/>
          <p:nvPr/>
        </p:nvSpPr>
        <p:spPr>
          <a:xfrm>
            <a:off x="2133600" y="5493785"/>
            <a:ext cx="1295400" cy="907017"/>
          </a:xfrm>
          <a:prstGeom prst="star5">
            <a:avLst/>
          </a:prstGeom>
          <a:solidFill>
            <a:srgbClr val="FFFF0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5-Point Star 13">
            <a:hlinkClick r:id="rId14" action="ppaction://hlinksldjump"/>
          </p:cNvPr>
          <p:cNvSpPr/>
          <p:nvPr/>
        </p:nvSpPr>
        <p:spPr>
          <a:xfrm>
            <a:off x="2057400" y="423315"/>
            <a:ext cx="1295400" cy="907017"/>
          </a:xfrm>
          <a:prstGeom prst="star5">
            <a:avLst/>
          </a:prstGeom>
          <a:solidFill>
            <a:srgbClr val="FFFF0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chao mung">
            <a:hlinkClick r:id="" action="ppaction://media"/>
            <a:extLst>
              <a:ext uri="{FF2B5EF4-FFF2-40B4-BE49-F238E27FC236}">
                <a16:creationId xmlns:a16="http://schemas.microsoft.com/office/drawing/2014/main" id="{3A462734-B2C8-E231-3187-06D3C89535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834189" y="-47624"/>
            <a:ext cx="609600" cy="609600"/>
          </a:xfrm>
          <a:prstGeom prst="rect">
            <a:avLst/>
          </a:prstGeom>
        </p:spPr>
      </p:pic>
      <p:pic>
        <p:nvPicPr>
          <p:cNvPr id="7" name="安子与九妹 《布谷鸟》 CUCKOO (mp3cut.net)">
            <a:hlinkClick r:id="" action="ppaction://media"/>
            <a:extLst>
              <a:ext uri="{FF2B5EF4-FFF2-40B4-BE49-F238E27FC236}">
                <a16:creationId xmlns:a16="http://schemas.microsoft.com/office/drawing/2014/main" id="{87F1E2FC-ED7D-5087-8C0E-056DDDF3204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1000" end="32562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866775" y="117157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642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6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9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3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5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80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0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9091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8" grpId="0" animBg="1"/>
      <p:bldP spid="20" grpId="0" animBg="1"/>
      <p:bldP spid="23" grpId="0" animBg="1"/>
      <p:bldP spid="25" grpId="0" animBg="1"/>
      <p:bldP spid="27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nip Diagonal Corner Rectangle 9"/>
          <p:cNvSpPr/>
          <p:nvPr/>
        </p:nvSpPr>
        <p:spPr>
          <a:xfrm>
            <a:off x="1696065" y="0"/>
            <a:ext cx="8332837" cy="914402"/>
          </a:xfrm>
          <a:prstGeom prst="snip2DiagRec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Ô CỬA SỐ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400" b="1" noProof="0" dirty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A MẸ GIÚP BÉ HỌC THUỘC CÁC QUY TẮC BIỂN BÁO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Biển Báo Giao Thông - Điều Chúng Mình Chưa Biết - Hi Pencil Studio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1B7C0765-88D9-F06B-7E70-83258CFDE99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4968" y="914402"/>
            <a:ext cx="11562735" cy="5678128"/>
          </a:xfrm>
          <a:prstGeom prst="rect">
            <a:avLst/>
          </a:prstGeom>
        </p:spPr>
      </p:pic>
      <p:pic>
        <p:nvPicPr>
          <p:cNvPr id="2" name="nd o cua so 1">
            <a:hlinkClick r:id="" action="ppaction://media"/>
            <a:extLst>
              <a:ext uri="{FF2B5EF4-FFF2-40B4-BE49-F238E27FC236}">
                <a16:creationId xmlns:a16="http://schemas.microsoft.com/office/drawing/2014/main" id="{8B06A7C1-4FB1-2097-CE5A-355708DFCAA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978569" y="-304800"/>
            <a:ext cx="609600" cy="609600"/>
          </a:xfrm>
          <a:prstGeom prst="rect">
            <a:avLst/>
          </a:prstGeom>
        </p:spPr>
      </p:pic>
      <p:pic>
        <p:nvPicPr>
          <p:cNvPr id="3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30E76A71-22B7-7328-C663-BB364E74B6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00956" y="914402"/>
            <a:ext cx="1329043" cy="14570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415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868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10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hỏi"/>
          <p:cNvSpPr/>
          <p:nvPr/>
        </p:nvSpPr>
        <p:spPr>
          <a:xfrm>
            <a:off x="1578077" y="0"/>
            <a:ext cx="8737497" cy="1061086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 SỐ 2: </a:t>
            </a: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BÉ HÃY ĐỌC TÊN BIỂN BÁO GIAO THÔNG DƯỚI ĐÂY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00" end="5257.8333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762000" y="1143001"/>
            <a:ext cx="487363" cy="487363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end="5865.12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838200" y="1983582"/>
            <a:ext cx="487363" cy="487363"/>
          </a:xfrm>
          <a:prstGeom prst="rect">
            <a:avLst/>
          </a:prstGeom>
        </p:spPr>
      </p:pic>
      <p:pic>
        <p:nvPicPr>
          <p:cNvPr id="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end="5246.12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838201" y="2813845"/>
            <a:ext cx="487363" cy="487363"/>
          </a:xfrm>
          <a:prstGeom prst="rect">
            <a:avLst/>
          </a:prstGeom>
        </p:spPr>
      </p:pic>
      <p:pic>
        <p:nvPicPr>
          <p:cNvPr id="1026" name="Cấm người đi bộ" descr="Biển báo Cấm người đi bộ">
            <a:extLst>
              <a:ext uri="{FF2B5EF4-FFF2-40B4-BE49-F238E27FC236}">
                <a16:creationId xmlns:a16="http://schemas.microsoft.com/office/drawing/2014/main" id="{58E73C9E-3E48-F09F-F5D9-BC48C8D7A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950" y="1513331"/>
            <a:ext cx="2567635" cy="213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cấm xe đạp">
            <a:extLst>
              <a:ext uri="{FF2B5EF4-FFF2-40B4-BE49-F238E27FC236}">
                <a16:creationId xmlns:a16="http://schemas.microsoft.com/office/drawing/2014/main" id="{F58FA620-E10D-831E-27F9-D43638342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151161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cấm ô tô và xe máy" descr="Top nhiều hơn 101 biển báo cấm xe đạp siêu hot - NEC">
            <a:extLst>
              <a:ext uri="{FF2B5EF4-FFF2-40B4-BE49-F238E27FC236}">
                <a16:creationId xmlns:a16="http://schemas.microsoft.com/office/drawing/2014/main" id="{182D0E6C-7736-159B-D1CF-89511CC53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920" y="4007313"/>
            <a:ext cx="2248335" cy="224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cấm đi ngược chiều" descr="Biển báo cấm đi ngược chiều">
            <a:extLst>
              <a:ext uri="{FF2B5EF4-FFF2-40B4-BE49-F238E27FC236}">
                <a16:creationId xmlns:a16="http://schemas.microsoft.com/office/drawing/2014/main" id="{386986D3-D87B-56D8-B289-D7E5A3F79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920" y="1597770"/>
            <a:ext cx="2103615" cy="2025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cấm bấm còi" descr="Biển báo cấm sử dụng còi - Biển báo giao thông số hiệu 128 - Luật giao thông">
            <a:extLst>
              <a:ext uri="{FF2B5EF4-FFF2-40B4-BE49-F238E27FC236}">
                <a16:creationId xmlns:a16="http://schemas.microsoft.com/office/drawing/2014/main" id="{DEF7A7DF-9092-575F-8FCB-0716F8DB1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611" y="3912060"/>
            <a:ext cx="2490959" cy="224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cấm đi thẳng" descr="Biển báo Cấm đi thẳng">
            <a:extLst>
              <a:ext uri="{FF2B5EF4-FFF2-40B4-BE49-F238E27FC236}">
                <a16:creationId xmlns:a16="http://schemas.microsoft.com/office/drawing/2014/main" id="{AEE26F6F-4060-510A-2020-7A4CAF7CB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56" r="27989"/>
          <a:stretch/>
        </p:blipFill>
        <p:spPr bwMode="auto">
          <a:xfrm>
            <a:off x="9705975" y="4064408"/>
            <a:ext cx="2343150" cy="208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60B0811-0257-AFE0-4EB7-98495842504E}"/>
              </a:ext>
            </a:extLst>
          </p:cNvPr>
          <p:cNvGrpSpPr/>
          <p:nvPr/>
        </p:nvGrpSpPr>
        <p:grpSpPr>
          <a:xfrm>
            <a:off x="72847" y="1683495"/>
            <a:ext cx="4114800" cy="4114800"/>
            <a:chOff x="73233" y="1298737"/>
            <a:chExt cx="4114800" cy="41148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60E3EA6-08C7-5506-222C-1997CC8C4D6A}"/>
                </a:ext>
              </a:extLst>
            </p:cNvPr>
            <p:cNvSpPr/>
            <p:nvPr/>
          </p:nvSpPr>
          <p:spPr>
            <a:xfrm>
              <a:off x="73233" y="1298737"/>
              <a:ext cx="4114800" cy="41148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AF2C7AD-5422-79DA-A3EB-F5EF59A1EA54}"/>
                </a:ext>
              </a:extLst>
            </p:cNvPr>
            <p:cNvSpPr/>
            <p:nvPr/>
          </p:nvSpPr>
          <p:spPr>
            <a:xfrm>
              <a:off x="315506" y="1527337"/>
              <a:ext cx="3657600" cy="36576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E0CC92F-C242-E725-22C5-829DCC5047A0}"/>
                </a:ext>
              </a:extLst>
            </p:cNvPr>
            <p:cNvSpPr txBox="1"/>
            <p:nvPr/>
          </p:nvSpPr>
          <p:spPr>
            <a:xfrm>
              <a:off x="248036" y="2315724"/>
              <a:ext cx="3628103" cy="20808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457200" algn="ctr" defTabSz="914400" rtl="0" eaLnBrk="1" fontAlgn="auto" latinLnBrk="0" hangingPunct="1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1.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Biển báo cấm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  <a:p>
              <a:pPr marL="0" marR="0" lvl="0" indent="457200" algn="ctr" defTabSz="914400" rtl="0" eaLnBrk="1" fontAlgn="auto" latinLnBrk="0" hangingPunct="1">
                <a:lnSpc>
                  <a:spcPts val="2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Là biển báo có dạng hình tròn, viền đỏ, nền màu trắng, trên nền có hình vẽ màu đen đặc trưng cho điều cấm</a:t>
              </a:r>
              <a:r>
                <a:rPr kumimoji="0" lang="vi-VN" sz="2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.</a:t>
              </a:r>
              <a:endParaRPr kumimoji="0" lang="vi-V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19" name="Picture 18">
            <a:hlinkClick r:id="rId31" action="ppaction://hlinksldjump"/>
            <a:extLst>
              <a:ext uri="{FF2B5EF4-FFF2-40B4-BE49-F238E27FC236}">
                <a16:creationId xmlns:a16="http://schemas.microsoft.com/office/drawing/2014/main" id="{063218DC-9340-9708-6354-E010DC45146E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4077" y="-70388"/>
            <a:ext cx="1329043" cy="1457070"/>
          </a:xfrm>
          <a:prstGeom prst="rect">
            <a:avLst/>
          </a:prstGeom>
        </p:spPr>
      </p:pic>
      <p:pic>
        <p:nvPicPr>
          <p:cNvPr id="3" name="chao mung">
            <a:hlinkClick r:id="" action="ppaction://media"/>
            <a:extLst>
              <a:ext uri="{FF2B5EF4-FFF2-40B4-BE49-F238E27FC236}">
                <a16:creationId xmlns:a16="http://schemas.microsoft.com/office/drawing/2014/main" id="{6126FAD4-86F3-9D33-493B-DB26ADDF212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960438" y="85770"/>
            <a:ext cx="609600" cy="609600"/>
          </a:xfrm>
          <a:prstGeom prst="rect">
            <a:avLst/>
          </a:prstGeom>
        </p:spPr>
      </p:pic>
      <p:pic>
        <p:nvPicPr>
          <p:cNvPr id="4" name="biẻn bao cam">
            <a:hlinkClick r:id="" action="ppaction://media"/>
            <a:extLst>
              <a:ext uri="{FF2B5EF4-FFF2-40B4-BE49-F238E27FC236}">
                <a16:creationId xmlns:a16="http://schemas.microsoft.com/office/drawing/2014/main" id="{212C1A31-283F-3139-B52F-8E948975185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1143001" y="3552782"/>
            <a:ext cx="609600" cy="609600"/>
          </a:xfrm>
          <a:prstGeom prst="rect">
            <a:avLst/>
          </a:prstGeom>
        </p:spPr>
      </p:pic>
      <p:pic>
        <p:nvPicPr>
          <p:cNvPr id="5" name="cấm đi ngược chiều">
            <a:hlinkClick r:id="" action="ppaction://media"/>
            <a:extLst>
              <a:ext uri="{FF2B5EF4-FFF2-40B4-BE49-F238E27FC236}">
                <a16:creationId xmlns:a16="http://schemas.microsoft.com/office/drawing/2014/main" id="{49E66055-FB84-FA99-754B-C92930A9829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1024681" y="5638801"/>
            <a:ext cx="609600" cy="609600"/>
          </a:xfrm>
          <a:prstGeom prst="rect">
            <a:avLst/>
          </a:prstGeom>
        </p:spPr>
      </p:pic>
      <p:pic>
        <p:nvPicPr>
          <p:cNvPr id="9" name="cầm nguoi di bo">
            <a:hlinkClick r:id="" action="ppaction://media"/>
            <a:extLst>
              <a:ext uri="{FF2B5EF4-FFF2-40B4-BE49-F238E27FC236}">
                <a16:creationId xmlns:a16="http://schemas.microsoft.com/office/drawing/2014/main" id="{8AC94222-CA9B-E66E-2A49-0BBCD90756F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1167695" y="4819408"/>
            <a:ext cx="609600" cy="609600"/>
          </a:xfrm>
          <a:prstGeom prst="rect">
            <a:avLst/>
          </a:prstGeom>
        </p:spPr>
      </p:pic>
      <p:pic>
        <p:nvPicPr>
          <p:cNvPr id="10" name="cam di xe dap">
            <a:hlinkClick r:id="" action="ppaction://media"/>
            <a:extLst>
              <a:ext uri="{FF2B5EF4-FFF2-40B4-BE49-F238E27FC236}">
                <a16:creationId xmlns:a16="http://schemas.microsoft.com/office/drawing/2014/main" id="{94C078F3-10BC-F232-35B5-9951D413D9A3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2675456" y="2292831"/>
            <a:ext cx="609600" cy="609600"/>
          </a:xfrm>
          <a:prstGeom prst="rect">
            <a:avLst/>
          </a:prstGeom>
        </p:spPr>
      </p:pic>
      <p:pic>
        <p:nvPicPr>
          <p:cNvPr id="11" name="cam o to va xe may">
            <a:hlinkClick r:id="" action="ppaction://media"/>
            <a:extLst>
              <a:ext uri="{FF2B5EF4-FFF2-40B4-BE49-F238E27FC236}">
                <a16:creationId xmlns:a16="http://schemas.microsoft.com/office/drawing/2014/main" id="{5EB3CD1D-1FCF-CCAE-A701-6C077EA7B90A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2114550" y="2204245"/>
            <a:ext cx="609600" cy="609600"/>
          </a:xfrm>
          <a:prstGeom prst="rect">
            <a:avLst/>
          </a:prstGeom>
        </p:spPr>
      </p:pic>
      <p:pic>
        <p:nvPicPr>
          <p:cNvPr id="12" name="cam bam coi">
            <a:hlinkClick r:id="" action="ppaction://media"/>
            <a:extLst>
              <a:ext uri="{FF2B5EF4-FFF2-40B4-BE49-F238E27FC236}">
                <a16:creationId xmlns:a16="http://schemas.microsoft.com/office/drawing/2014/main" id="{5D07B182-A8CC-9280-3369-470E594F6A41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1907292" y="1473517"/>
            <a:ext cx="609600" cy="609600"/>
          </a:xfrm>
          <a:prstGeom prst="rect">
            <a:avLst/>
          </a:prstGeom>
        </p:spPr>
      </p:pic>
      <p:pic>
        <p:nvPicPr>
          <p:cNvPr id="13" name="cam di thang">
            <a:hlinkClick r:id="" action="ppaction://media"/>
            <a:extLst>
              <a:ext uri="{FF2B5EF4-FFF2-40B4-BE49-F238E27FC236}">
                <a16:creationId xmlns:a16="http://schemas.microsoft.com/office/drawing/2014/main" id="{065742C7-C67F-1729-AE3F-E173D7029243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2533650" y="39057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113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3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4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0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0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2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1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303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303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3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0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4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2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10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0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0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10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12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10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11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nip Diagonal Corner Rectangle 9"/>
          <p:cNvSpPr/>
          <p:nvPr/>
        </p:nvSpPr>
        <p:spPr>
          <a:xfrm>
            <a:off x="2064775" y="152400"/>
            <a:ext cx="8170606" cy="1416838"/>
          </a:xfrm>
          <a:prstGeom prst="snip2Diag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 CỬA 3: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 HÃY ĐỌC CÁC TÊN BIỂN CHỈ DẪN DƯỚI ĐÂY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4" name="Cả Nhà Thương Nha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00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838200" y="670720"/>
            <a:ext cx="487363" cy="487363"/>
          </a:xfrm>
          <a:prstGeom prst="rect">
            <a:avLst/>
          </a:prstGeom>
        </p:spPr>
      </p:pic>
      <p:pic>
        <p:nvPicPr>
          <p:cNvPr id="9" name="Picture 8">
            <a:hlinkClick r:id="rId21" action="ppaction://hlinksldjump"/>
            <a:extLst>
              <a:ext uri="{FF2B5EF4-FFF2-40B4-BE49-F238E27FC236}">
                <a16:creationId xmlns:a16="http://schemas.microsoft.com/office/drawing/2014/main" id="{1ECB2326-5880-3238-A67A-7FFC7B11BE2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4077" y="-70388"/>
            <a:ext cx="1329043" cy="145707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7D86056-E579-7D12-AABA-FCB9DE209A2D}"/>
              </a:ext>
            </a:extLst>
          </p:cNvPr>
          <p:cNvGrpSpPr/>
          <p:nvPr/>
        </p:nvGrpSpPr>
        <p:grpSpPr>
          <a:xfrm>
            <a:off x="8377084" y="1902542"/>
            <a:ext cx="3701845" cy="3288890"/>
            <a:chOff x="8377084" y="1902542"/>
            <a:chExt cx="3701845" cy="328889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59E3AF1-CE6B-11E5-F8A2-E2E539BB8949}"/>
                </a:ext>
              </a:extLst>
            </p:cNvPr>
            <p:cNvSpPr/>
            <p:nvPr/>
          </p:nvSpPr>
          <p:spPr>
            <a:xfrm>
              <a:off x="8377084" y="1902542"/>
              <a:ext cx="3701845" cy="3288890"/>
            </a:xfrm>
            <a:prstGeom prst="rect">
              <a:avLst/>
            </a:prstGeom>
            <a:solidFill>
              <a:srgbClr val="2099E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E7C758C-E847-2083-CFD2-E147001F8BF2}"/>
                </a:ext>
              </a:extLst>
            </p:cNvPr>
            <p:cNvSpPr txBox="1"/>
            <p:nvPr/>
          </p:nvSpPr>
          <p:spPr>
            <a:xfrm>
              <a:off x="8377084" y="2367171"/>
              <a:ext cx="3598606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400" b="1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</a:rPr>
                <a:t> Biển báo chỉ dẫn: </a:t>
              </a:r>
              <a:endParaRPr lang="en-US" sz="2400" b="1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</a:endParaRPr>
            </a:p>
            <a:p>
              <a:pPr algn="ctr"/>
              <a:r>
                <a:rPr lang="vi-VN" sz="2400" b="0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</a:rPr>
                <a:t>Là biển báo có dạng hình chữ nhật, nền xanh, hình vẽ màu trắng để chỉ dẫn cho người tham</a:t>
              </a:r>
              <a:r>
                <a:rPr lang="en-US" sz="2400" b="0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</a:rPr>
                <a:t> </a:t>
              </a:r>
              <a:r>
                <a:rPr lang="en-US" sz="2400" b="0" i="0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</a:rPr>
                <a:t>gia</a:t>
              </a:r>
              <a:r>
                <a:rPr lang="vi-VN" sz="2400" b="0" i="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</a:rPr>
                <a:t> giao thông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098" name="duong nguoi di bo sang ngang" descr="Biển báo Đường người đi bộ sang ngang, biển báo 423b">
            <a:extLst>
              <a:ext uri="{FF2B5EF4-FFF2-40B4-BE49-F238E27FC236}">
                <a16:creationId xmlns:a16="http://schemas.microsoft.com/office/drawing/2014/main" id="{232AE4FE-ACB9-E6D8-36DC-6039D626E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0" y="1760967"/>
            <a:ext cx="2743200" cy="248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bat dau duong di bo" descr="Biển báo dành cho người đi bộ: Tổng hợp 5+ biển cần lưu ý">
            <a:extLst>
              <a:ext uri="{FF2B5EF4-FFF2-40B4-BE49-F238E27FC236}">
                <a16:creationId xmlns:a16="http://schemas.microsoft.com/office/drawing/2014/main" id="{0B22122A-81C9-3004-D7D1-5892D6870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423" y="1760966"/>
            <a:ext cx="2362467" cy="239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cau vuot danh cho nguoi di bo" descr="Biển báo Cầu vượt qua đường cho người đi bộ, biển báo 424a">
            <a:extLst>
              <a:ext uri="{FF2B5EF4-FFF2-40B4-BE49-F238E27FC236}">
                <a16:creationId xmlns:a16="http://schemas.microsoft.com/office/drawing/2014/main" id="{42D01543-A51A-8C27-4453-8A0AB7875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310" y="4439263"/>
            <a:ext cx="2477728" cy="222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duong danh cho o to" descr="Biển báo Đường dành cho ô tô">
            <a:extLst>
              <a:ext uri="{FF2B5EF4-FFF2-40B4-BE49-F238E27FC236}">
                <a16:creationId xmlns:a16="http://schemas.microsoft.com/office/drawing/2014/main" id="{BDA91887-7DFD-DC58-691D-AD1ED7242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193" y="4306163"/>
            <a:ext cx="2566834" cy="239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AO MUNG O CUA SO 3">
            <a:hlinkClick r:id="" action="ppaction://media"/>
            <a:extLst>
              <a:ext uri="{FF2B5EF4-FFF2-40B4-BE49-F238E27FC236}">
                <a16:creationId xmlns:a16="http://schemas.microsoft.com/office/drawing/2014/main" id="{70B96B72-556C-B253-D9EF-BFA9DA6822C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872378" y="-679988"/>
            <a:ext cx="609600" cy="609600"/>
          </a:xfrm>
          <a:prstGeom prst="rect">
            <a:avLst/>
          </a:prstGeom>
        </p:spPr>
      </p:pic>
      <p:pic>
        <p:nvPicPr>
          <p:cNvPr id="5" name="bien chi dan la">
            <a:hlinkClick r:id="" action="ppaction://media"/>
            <a:extLst>
              <a:ext uri="{FF2B5EF4-FFF2-40B4-BE49-F238E27FC236}">
                <a16:creationId xmlns:a16="http://schemas.microsoft.com/office/drawing/2014/main" id="{7A667860-E62E-0C47-485D-0957C92A7891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03520" y="-1080652"/>
            <a:ext cx="609600" cy="609600"/>
          </a:xfrm>
          <a:prstGeom prst="rect">
            <a:avLst/>
          </a:prstGeom>
        </p:spPr>
      </p:pic>
      <p:pic>
        <p:nvPicPr>
          <p:cNvPr id="6" name="duong nguoi di bo sang ngang">
            <a:hlinkClick r:id="" action="ppaction://media"/>
            <a:extLst>
              <a:ext uri="{FF2B5EF4-FFF2-40B4-BE49-F238E27FC236}">
                <a16:creationId xmlns:a16="http://schemas.microsoft.com/office/drawing/2014/main" id="{CF424713-99C1-74CC-D349-12928CE7D049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1027738" y="1569238"/>
            <a:ext cx="609600" cy="609600"/>
          </a:xfrm>
          <a:prstGeom prst="rect">
            <a:avLst/>
          </a:prstGeom>
        </p:spPr>
      </p:pic>
      <p:pic>
        <p:nvPicPr>
          <p:cNvPr id="7" name="bắt đầu đường đi bộ">
            <a:hlinkClick r:id="" action="ppaction://media"/>
            <a:extLst>
              <a:ext uri="{FF2B5EF4-FFF2-40B4-BE49-F238E27FC236}">
                <a16:creationId xmlns:a16="http://schemas.microsoft.com/office/drawing/2014/main" id="{E657545F-ACC7-FB6B-6555-ED199FEC6320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995783" y="4031462"/>
            <a:ext cx="609600" cy="609600"/>
          </a:xfrm>
          <a:prstGeom prst="rect">
            <a:avLst/>
          </a:prstGeom>
        </p:spPr>
      </p:pic>
      <p:pic>
        <p:nvPicPr>
          <p:cNvPr id="8" name="cầu vượt dành cho người đi bộ">
            <a:hlinkClick r:id="" action="ppaction://media"/>
            <a:extLst>
              <a:ext uri="{FF2B5EF4-FFF2-40B4-BE49-F238E27FC236}">
                <a16:creationId xmlns:a16="http://schemas.microsoft.com/office/drawing/2014/main" id="{23FAAFDE-2102-0DA0-8B6F-4E79C35073B0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1204119" y="2781300"/>
            <a:ext cx="609600" cy="609600"/>
          </a:xfrm>
          <a:prstGeom prst="rect">
            <a:avLst/>
          </a:prstGeom>
        </p:spPr>
      </p:pic>
      <p:pic>
        <p:nvPicPr>
          <p:cNvPr id="12" name="đường dành cho ô tô">
            <a:hlinkClick r:id="" action="ppaction://media"/>
            <a:extLst>
              <a:ext uri="{FF2B5EF4-FFF2-40B4-BE49-F238E27FC236}">
                <a16:creationId xmlns:a16="http://schemas.microsoft.com/office/drawing/2014/main" id="{8482B626-4657-BB5A-6663-81DEB4EBC683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4656593" y="-91108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968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xuất hiện ghep t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0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1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8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40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8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4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21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4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8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4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70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U HOI"/>
          <p:cNvSpPr/>
          <p:nvPr/>
        </p:nvSpPr>
        <p:spPr>
          <a:xfrm>
            <a:off x="2590799" y="152399"/>
            <a:ext cx="7954297" cy="1573161"/>
          </a:xfrm>
          <a:prstGeom prst="snip2Diag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 SỐ 4: </a:t>
            </a:r>
          </a:p>
          <a:p>
            <a:pPr algn="ctr"/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BÉ HÃY ĐỌC TÊN BIỂN BÁO NGUY HIỂM DƯỚI ĐÂY</a:t>
            </a:r>
            <a:r>
              <a:rPr lang="en-US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9" name="NUT QUAY LAI">
            <a:hlinkClick r:id="rId22" action="ppaction://hlinksldjump"/>
            <a:extLst>
              <a:ext uri="{FF2B5EF4-FFF2-40B4-BE49-F238E27FC236}">
                <a16:creationId xmlns:a16="http://schemas.microsoft.com/office/drawing/2014/main" id="{438C272E-B7B8-D57C-0E65-B7BE11DD8ED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-57815"/>
            <a:ext cx="1329043" cy="145707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777C953-5A86-D18F-D4E7-89DF58A6282C}"/>
              </a:ext>
            </a:extLst>
          </p:cNvPr>
          <p:cNvGrpSpPr/>
          <p:nvPr/>
        </p:nvGrpSpPr>
        <p:grpSpPr>
          <a:xfrm>
            <a:off x="91385" y="1725559"/>
            <a:ext cx="5029200" cy="4291783"/>
            <a:chOff x="91385" y="1725559"/>
            <a:chExt cx="5029200" cy="4291783"/>
          </a:xfrm>
        </p:grpSpPr>
        <p:sp>
          <p:nvSpPr>
            <p:cNvPr id="12" name="BIEN BAO nUY HIEM GROUP">
              <a:extLst>
                <a:ext uri="{FF2B5EF4-FFF2-40B4-BE49-F238E27FC236}">
                  <a16:creationId xmlns:a16="http://schemas.microsoft.com/office/drawing/2014/main" id="{879D51B6-015D-247B-7612-0B9EC8755873}"/>
                </a:ext>
              </a:extLst>
            </p:cNvPr>
            <p:cNvSpPr/>
            <p:nvPr/>
          </p:nvSpPr>
          <p:spPr>
            <a:xfrm>
              <a:off x="91385" y="1725559"/>
              <a:ext cx="5029200" cy="4291783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BIEN BAO NGUY HIEM">
              <a:extLst>
                <a:ext uri="{FF2B5EF4-FFF2-40B4-BE49-F238E27FC236}">
                  <a16:creationId xmlns:a16="http://schemas.microsoft.com/office/drawing/2014/main" id="{292B3C63-740E-1A93-3A5B-35E4CB79A9A2}"/>
                </a:ext>
              </a:extLst>
            </p:cNvPr>
            <p:cNvSpPr/>
            <p:nvPr/>
          </p:nvSpPr>
          <p:spPr>
            <a:xfrm>
              <a:off x="396239" y="2051864"/>
              <a:ext cx="4389120" cy="3747525"/>
            </a:xfrm>
            <a:prstGeom prst="triangl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EB78EEC-4E70-7698-A635-44758999D57F}"/>
                </a:ext>
              </a:extLst>
            </p:cNvPr>
            <p:cNvSpPr txBox="1"/>
            <p:nvPr/>
          </p:nvSpPr>
          <p:spPr>
            <a:xfrm>
              <a:off x="883621" y="3822452"/>
              <a:ext cx="3451123" cy="19635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vi-VN" sz="2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Biển báo </a:t>
              </a:r>
              <a:endParaRPr lang="en-US" sz="2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ts val="2200"/>
                </a:lnSpc>
              </a:pPr>
              <a:r>
                <a:rPr lang="vi-VN" sz="22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nguy hiểm</a:t>
              </a:r>
              <a:r>
                <a:rPr lang="vi-VN" sz="22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endParaRPr lang="en-US" sz="2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indent="457200" algn="ctr">
                <a:lnSpc>
                  <a:spcPts val="2200"/>
                </a:lnSpc>
              </a:pPr>
              <a:r>
                <a:rPr lang="vi-VN" sz="2200" b="0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Là biển báo có dạng hình tam giác, viền đỏ, nền màu vàng, trên nền có hình vẽ màu đen báo hiệu sự nguy hiểm.</a:t>
              </a:r>
              <a:endParaRPr lang="vi-VN" sz="2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74" name="CHU Y NOI CO TRE EM QU DUONG" descr="Biển báo hiệu công trường số 227&gt;Xưởng Sản xuất giá sỉ tại Hà Nội Châu Hưng  247">
            <a:extLst>
              <a:ext uri="{FF2B5EF4-FFF2-40B4-BE49-F238E27FC236}">
                <a16:creationId xmlns:a16="http://schemas.microsoft.com/office/drawing/2014/main" id="{F902C4FA-B749-E31E-8F99-954ADCD2A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438" y="1991032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CY NGUOI DI BO QUA DUONG" descr="Biển báo hiệu công trường số 227&gt;Xưởng Sản xuất giá sỉ tại Hà Nội Châu Hưng  247">
            <a:extLst>
              <a:ext uri="{FF2B5EF4-FFF2-40B4-BE49-F238E27FC236}">
                <a16:creationId xmlns:a16="http://schemas.microsoft.com/office/drawing/2014/main" id="{5B862A77-18CF-8702-6E34-5A70C253C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039" y="1991032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cHU Y NGUOI DI XE DAP" descr="Biển báo hiệu công trường số 227&gt;Xưởng Sản xuất giá sỉ tại Hà Nội Châu Hưng  247">
            <a:extLst>
              <a:ext uri="{FF2B5EF4-FFF2-40B4-BE49-F238E27FC236}">
                <a16:creationId xmlns:a16="http://schemas.microsoft.com/office/drawing/2014/main" id="{40B6571B-BAC1-4F83-9EF1-3F70F64AB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677" y="1993207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CONG TRUONG DANG THI CONG" descr="25,642 Men Work Road Sign Images, Stock Photos, 3D objects, &amp; Vectors |  Shutterstock">
            <a:extLst>
              <a:ext uri="{FF2B5EF4-FFF2-40B4-BE49-F238E27FC236}">
                <a16:creationId xmlns:a16="http://schemas.microsoft.com/office/drawing/2014/main" id="{977BBA66-26AB-B518-C96D-A24E2F9867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9"/>
          <a:stretch/>
        </p:blipFill>
        <p:spPr bwMode="auto">
          <a:xfrm>
            <a:off x="5574397" y="4419599"/>
            <a:ext cx="2263142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CHU Y NOI CO DEN HIEU GT" descr="Biển cảnh báo nguy hiểm -Cập nhật mới nhất-Trung tâm thi lái xe- Học lái xe  A1,B2,C,D,E tại Hải Dương">
            <a:extLst>
              <a:ext uri="{FF2B5EF4-FFF2-40B4-BE49-F238E27FC236}">
                <a16:creationId xmlns:a16="http://schemas.microsoft.com/office/drawing/2014/main" id="{2F74B00C-A8B2-2E0D-073B-929AB9E21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944" y="4419599"/>
            <a:ext cx="2347152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p O CUA SO 4">
            <a:hlinkClick r:id="" action="ppaction://media"/>
            <a:extLst>
              <a:ext uri="{FF2B5EF4-FFF2-40B4-BE49-F238E27FC236}">
                <a16:creationId xmlns:a16="http://schemas.microsoft.com/office/drawing/2014/main" id="{0F51001C-7208-E74A-4BCB-6231DA6685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-480115" y="-1040117"/>
            <a:ext cx="609600" cy="609600"/>
          </a:xfrm>
          <a:prstGeom prst="rect">
            <a:avLst/>
          </a:prstGeom>
        </p:spPr>
      </p:pic>
      <p:pic>
        <p:nvPicPr>
          <p:cNvPr id="5" name="BÉ HÃY ĐỌC TÊN BIỂN BÁO NGUY HIỂM DƯỚI ĐÂY_">
            <a:hlinkClick r:id="" action="ppaction://media"/>
            <a:extLst>
              <a:ext uri="{FF2B5EF4-FFF2-40B4-BE49-F238E27FC236}">
                <a16:creationId xmlns:a16="http://schemas.microsoft.com/office/drawing/2014/main" id="{10F1239E-624A-3293-6823-1527BABE0B0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83621" y="-1040117"/>
            <a:ext cx="609600" cy="609600"/>
          </a:xfrm>
          <a:prstGeom prst="rect">
            <a:avLst/>
          </a:prstGeom>
        </p:spPr>
      </p:pic>
      <p:pic>
        <p:nvPicPr>
          <p:cNvPr id="6" name="AUDIO: BIEN BAO NGUY HIEM">
            <a:hlinkClick r:id="" action="ppaction://media"/>
            <a:extLst>
              <a:ext uri="{FF2B5EF4-FFF2-40B4-BE49-F238E27FC236}">
                <a16:creationId xmlns:a16="http://schemas.microsoft.com/office/drawing/2014/main" id="{A68E9497-081D-8A3D-358D-BA626DF570F1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942557" y="-1097267"/>
            <a:ext cx="609600" cy="609600"/>
          </a:xfrm>
          <a:prstGeom prst="rect">
            <a:avLst/>
          </a:prstGeom>
        </p:spPr>
      </p:pic>
      <p:pic>
        <p:nvPicPr>
          <p:cNvPr id="8" name="VOICE NOI CO TRE EM QUA DUONG">
            <a:hlinkClick r:id="" action="ppaction://media"/>
            <a:extLst>
              <a:ext uri="{FF2B5EF4-FFF2-40B4-BE49-F238E27FC236}">
                <a16:creationId xmlns:a16="http://schemas.microsoft.com/office/drawing/2014/main" id="{C3C8034F-3E49-9FCD-B49C-9D5ED6EBE6D4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0469877" y="-895824"/>
            <a:ext cx="609600" cy="609600"/>
          </a:xfrm>
          <a:prstGeom prst="rect">
            <a:avLst/>
          </a:prstGeom>
        </p:spPr>
      </p:pic>
      <p:pic>
        <p:nvPicPr>
          <p:cNvPr id="13" name="V NGUOI BI BO QUA DUONG">
            <a:hlinkClick r:id="" action="ppaction://media"/>
            <a:extLst>
              <a:ext uri="{FF2B5EF4-FFF2-40B4-BE49-F238E27FC236}">
                <a16:creationId xmlns:a16="http://schemas.microsoft.com/office/drawing/2014/main" id="{3D8086C7-8E58-88A9-0956-72788EB719E9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9044208" y="-950043"/>
            <a:ext cx="609600" cy="609600"/>
          </a:xfrm>
          <a:prstGeom prst="rect">
            <a:avLst/>
          </a:prstGeom>
        </p:spPr>
      </p:pic>
      <p:pic>
        <p:nvPicPr>
          <p:cNvPr id="14" name="V NGUOI DI XE DAP">
            <a:hlinkClick r:id="" action="ppaction://media"/>
            <a:extLst>
              <a:ext uri="{FF2B5EF4-FFF2-40B4-BE49-F238E27FC236}">
                <a16:creationId xmlns:a16="http://schemas.microsoft.com/office/drawing/2014/main" id="{3A73DC34-40FA-F0E2-0796-A0DB3D0105DD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6865989" y="-1023785"/>
            <a:ext cx="609600" cy="609600"/>
          </a:xfrm>
          <a:prstGeom prst="rect">
            <a:avLst/>
          </a:prstGeom>
        </p:spPr>
      </p:pic>
      <p:pic>
        <p:nvPicPr>
          <p:cNvPr id="15" name="V CONG TRUONG">
            <a:hlinkClick r:id="" action="ppaction://media"/>
            <a:extLst>
              <a:ext uri="{FF2B5EF4-FFF2-40B4-BE49-F238E27FC236}">
                <a16:creationId xmlns:a16="http://schemas.microsoft.com/office/drawing/2014/main" id="{36BACAEE-F468-EB3E-6AD4-636246F06AED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5486400" y="-1023785"/>
            <a:ext cx="609600" cy="609600"/>
          </a:xfrm>
          <a:prstGeom prst="rect">
            <a:avLst/>
          </a:prstGeom>
        </p:spPr>
      </p:pic>
      <p:pic>
        <p:nvPicPr>
          <p:cNvPr id="16" name="V GIAO NHAU CO TH DEN">
            <a:hlinkClick r:id="" action="ppaction://media"/>
            <a:extLst>
              <a:ext uri="{FF2B5EF4-FFF2-40B4-BE49-F238E27FC236}">
                <a16:creationId xmlns:a16="http://schemas.microsoft.com/office/drawing/2014/main" id="{F584DDCF-F802-E79C-BBFD-97E08F0F380C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3382493" y="-113518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841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xuất hiện ghep t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1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6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1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8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5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31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2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4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5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30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31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3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28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30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331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30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34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76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E HOC LUAT GIAO THONG" descr="Cách dạy trẻ biết luật an toàn giao thông">
            <a:extLst>
              <a:ext uri="{FF2B5EF4-FFF2-40B4-BE49-F238E27FC236}">
                <a16:creationId xmlns:a16="http://schemas.microsoft.com/office/drawing/2014/main" id="{E046ADF6-8351-D298-3003-A1C5C79DB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609" y="1135625"/>
            <a:ext cx="8488004" cy="508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GUOI DANH DAN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3" y="4879873"/>
            <a:ext cx="1523999" cy="1714500"/>
          </a:xfrm>
          <a:prstGeom prst="rect">
            <a:avLst/>
          </a:prstGeom>
        </p:spPr>
      </p:pic>
      <p:pic>
        <p:nvPicPr>
          <p:cNvPr id="8" name="HOA HO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-279786"/>
            <a:ext cx="1752600" cy="1724028"/>
          </a:xfrm>
          <a:prstGeom prst="rect">
            <a:avLst/>
          </a:prstGeom>
        </p:spPr>
      </p:pic>
      <p:sp>
        <p:nvSpPr>
          <p:cNvPr id="10" name="CAU HOI"/>
          <p:cNvSpPr/>
          <p:nvPr/>
        </p:nvSpPr>
        <p:spPr>
          <a:xfrm>
            <a:off x="2384016" y="277428"/>
            <a:ext cx="7423968" cy="609600"/>
          </a:xfrm>
          <a:prstGeom prst="snip2DiagRec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! CHÚNG MÌNH CÙNG HÁT NHÉ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NUT TRO VE">
            <a:hlinkClick r:id="rId13" action="ppaction://hlinksldjump"/>
            <a:extLst>
              <a:ext uri="{FF2B5EF4-FFF2-40B4-BE49-F238E27FC236}">
                <a16:creationId xmlns:a16="http://schemas.microsoft.com/office/drawing/2014/main" id="{6A81FFDA-A15B-7E1D-2E00-09032F8D28D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744" y="0"/>
            <a:ext cx="1329043" cy="1457070"/>
          </a:xfrm>
          <a:prstGeom prst="rect">
            <a:avLst/>
          </a:prstGeom>
        </p:spPr>
      </p:pic>
      <p:pic>
        <p:nvPicPr>
          <p:cNvPr id="4" name="Cô Dạy Bài Học Giao Thông">
            <a:hlinkClick r:id="" action="ppaction://media"/>
            <a:extLst>
              <a:ext uri="{FF2B5EF4-FFF2-40B4-BE49-F238E27FC236}">
                <a16:creationId xmlns:a16="http://schemas.microsoft.com/office/drawing/2014/main" id="{1B959EC1-F7E5-16BE-604C-A3E02D4638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079216" y="-1143000"/>
            <a:ext cx="609600" cy="609600"/>
          </a:xfrm>
          <a:prstGeom prst="rect">
            <a:avLst/>
          </a:prstGeom>
        </p:spPr>
      </p:pic>
      <p:pic>
        <p:nvPicPr>
          <p:cNvPr id="5" name="NGUOI DANH DAN">
            <a:extLst>
              <a:ext uri="{FF2B5EF4-FFF2-40B4-BE49-F238E27FC236}">
                <a16:creationId xmlns:a16="http://schemas.microsoft.com/office/drawing/2014/main" id="{313822D7-5B6F-46DC-13B8-1D272F6626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34189" y="5143500"/>
            <a:ext cx="1523999" cy="1714500"/>
          </a:xfrm>
          <a:prstGeom prst="rect">
            <a:avLst/>
          </a:prstGeom>
        </p:spPr>
      </p:pic>
      <p:pic>
        <p:nvPicPr>
          <p:cNvPr id="6" name="O CUA SO 5">
            <a:hlinkClick r:id="" action="ppaction://media"/>
            <a:extLst>
              <a:ext uri="{FF2B5EF4-FFF2-40B4-BE49-F238E27FC236}">
                <a16:creationId xmlns:a16="http://schemas.microsoft.com/office/drawing/2014/main" id="{668F633A-894E-385A-4246-F8924D74C6F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-1143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033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xuất hiện ghep t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4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630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inh nen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bang treo cau hoi">
            <a:extLst>
              <a:ext uri="{FF2B5EF4-FFF2-40B4-BE49-F238E27FC236}">
                <a16:creationId xmlns:a16="http://schemas.microsoft.com/office/drawing/2014/main" id="{EA10E57F-257D-24D1-A430-C4141C9574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600" y="-399481"/>
            <a:ext cx="4944412" cy="4844253"/>
          </a:xfrm>
          <a:prstGeom prst="rect">
            <a:avLst/>
          </a:prstGeom>
        </p:spPr>
      </p:pic>
      <p:pic>
        <p:nvPicPr>
          <p:cNvPr id="53" name="cay">
            <a:extLst>
              <a:ext uri="{FF2B5EF4-FFF2-40B4-BE49-F238E27FC236}">
                <a16:creationId xmlns:a16="http://schemas.microsoft.com/office/drawing/2014/main" id="{5DFCC59E-0B24-F56A-0F6C-FBFD1B79F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95339" y="1181197"/>
            <a:ext cx="2400439" cy="264738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116085" y="3929386"/>
            <a:ext cx="12432210" cy="623178"/>
            <a:chOff x="-116085" y="3929386"/>
            <a:chExt cx="12432210" cy="623178"/>
          </a:xfrm>
        </p:grpSpPr>
        <p:pic>
          <p:nvPicPr>
            <p:cNvPr id="40" name="duong tau be">
              <a:extLst>
                <a:ext uri="{FF2B5EF4-FFF2-40B4-BE49-F238E27FC236}">
                  <a16:creationId xmlns:a16="http://schemas.microsoft.com/office/drawing/2014/main" id="{6CA6A038-67FF-7E37-93F2-DB5FD9C1D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78776"/>
            <a:stretch/>
          </p:blipFill>
          <p:spPr>
            <a:xfrm>
              <a:off x="-116085" y="3967297"/>
              <a:ext cx="2265666" cy="585267"/>
            </a:xfrm>
            <a:prstGeom prst="rect">
              <a:avLst/>
            </a:prstGeom>
          </p:spPr>
        </p:pic>
        <p:pic>
          <p:nvPicPr>
            <p:cNvPr id="28" name="duong tau">
              <a:extLst>
                <a:ext uri="{FF2B5EF4-FFF2-40B4-BE49-F238E27FC236}">
                  <a16:creationId xmlns:a16="http://schemas.microsoft.com/office/drawing/2014/main" id="{681C6CA3-E3AE-F407-6F14-0D81F0771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41104" y="3929386"/>
              <a:ext cx="10675021" cy="585267"/>
            </a:xfrm>
            <a:prstGeom prst="rect">
              <a:avLst/>
            </a:prstGeom>
          </p:spPr>
        </p:pic>
      </p:grpSp>
      <p:grpSp>
        <p:nvGrpSpPr>
          <p:cNvPr id="41" name="doan tau co vu">
            <a:extLst>
              <a:ext uri="{FF2B5EF4-FFF2-40B4-BE49-F238E27FC236}">
                <a16:creationId xmlns:a16="http://schemas.microsoft.com/office/drawing/2014/main" id="{9F3D747A-4D7D-0412-6DCE-BD93A257D606}"/>
              </a:ext>
            </a:extLst>
          </p:cNvPr>
          <p:cNvGrpSpPr/>
          <p:nvPr/>
        </p:nvGrpSpPr>
        <p:grpSpPr>
          <a:xfrm>
            <a:off x="1016748" y="2792101"/>
            <a:ext cx="9775900" cy="1652671"/>
            <a:chOff x="586848" y="2691164"/>
            <a:chExt cx="10593398" cy="1790874"/>
          </a:xfrm>
        </p:grpSpPr>
        <p:pic>
          <p:nvPicPr>
            <p:cNvPr id="29" name="mèo voi su tu">
              <a:extLst>
                <a:ext uri="{FF2B5EF4-FFF2-40B4-BE49-F238E27FC236}">
                  <a16:creationId xmlns:a16="http://schemas.microsoft.com/office/drawing/2014/main" id="{9B904326-3CBF-5D42-3012-89FF85388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flipH="1">
              <a:off x="5118305" y="2691164"/>
              <a:ext cx="6061941" cy="1775079"/>
            </a:xfrm>
            <a:prstGeom prst="rect">
              <a:avLst/>
            </a:prstGeom>
          </p:spPr>
        </p:pic>
        <p:pic>
          <p:nvPicPr>
            <p:cNvPr id="39" name="hổ, khỉ, gấu">
              <a:extLst>
                <a:ext uri="{FF2B5EF4-FFF2-40B4-BE49-F238E27FC236}">
                  <a16:creationId xmlns:a16="http://schemas.microsoft.com/office/drawing/2014/main" id="{C6F47462-52A2-590C-E143-B8A2CDD57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flipH="1">
              <a:off x="586848" y="2762800"/>
              <a:ext cx="4596984" cy="1719238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90305" y="16376"/>
            <a:ext cx="3015809" cy="1324957"/>
            <a:chOff x="90305" y="16376"/>
            <a:chExt cx="3015809" cy="1324957"/>
          </a:xfrm>
        </p:grpSpPr>
        <p:pic>
          <p:nvPicPr>
            <p:cNvPr id="134" name="mây 2">
              <a:extLst>
                <a:ext uri="{FF2B5EF4-FFF2-40B4-BE49-F238E27FC236}">
                  <a16:creationId xmlns:a16="http://schemas.microsoft.com/office/drawing/2014/main" id="{E0D4759F-0AEC-8A69-A623-19DDED702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790015" y="688832"/>
              <a:ext cx="1316099" cy="652501"/>
            </a:xfrm>
            <a:prstGeom prst="rect">
              <a:avLst/>
            </a:prstGeom>
          </p:spPr>
        </p:pic>
        <p:pic>
          <p:nvPicPr>
            <p:cNvPr id="135" name="mây">
              <a:extLst>
                <a:ext uri="{FF2B5EF4-FFF2-40B4-BE49-F238E27FC236}">
                  <a16:creationId xmlns:a16="http://schemas.microsoft.com/office/drawing/2014/main" id="{66BD5C86-F934-BF79-3970-F94B2071B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865487" y="180556"/>
              <a:ext cx="1316099" cy="652501"/>
            </a:xfrm>
            <a:prstGeom prst="rect">
              <a:avLst/>
            </a:prstGeom>
          </p:spPr>
        </p:pic>
        <p:pic>
          <p:nvPicPr>
            <p:cNvPr id="57" name="mat troi">
              <a:extLst>
                <a:ext uri="{FF2B5EF4-FFF2-40B4-BE49-F238E27FC236}">
                  <a16:creationId xmlns:a16="http://schemas.microsoft.com/office/drawing/2014/main" id="{616F3E7E-0314-FE99-63B1-C760463DD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0305" y="16376"/>
              <a:ext cx="1014576" cy="962713"/>
            </a:xfrm>
            <a:prstGeom prst="rect">
              <a:avLst/>
            </a:prstGeom>
          </p:spPr>
        </p:pic>
      </p:grpSp>
      <p:sp>
        <p:nvSpPr>
          <p:cNvPr id="82" name="r11">
            <a:extLst>
              <a:ext uri="{FF2B5EF4-FFF2-40B4-BE49-F238E27FC236}">
                <a16:creationId xmlns:a16="http://schemas.microsoft.com/office/drawing/2014/main" id="{F2E06A20-787C-BB5F-320B-377D77780AA6}"/>
              </a:ext>
            </a:extLst>
          </p:cNvPr>
          <p:cNvSpPr/>
          <p:nvPr/>
        </p:nvSpPr>
        <p:spPr>
          <a:xfrm>
            <a:off x="1356397" y="4776251"/>
            <a:ext cx="1696375" cy="869803"/>
          </a:xfrm>
          <a:prstGeom prst="parallelogram">
            <a:avLst/>
          </a:prstGeom>
          <a:solidFill>
            <a:srgbClr val="002060">
              <a:alpha val="66000"/>
            </a:srgbClr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#9Slide05 Lobster" panose="02000506000000020003" pitchFamily="2" charset="0"/>
              </a:rPr>
              <a:t>1</a:t>
            </a:r>
          </a:p>
        </p:txBody>
      </p:sp>
      <p:sp>
        <p:nvSpPr>
          <p:cNvPr id="83" name="r22">
            <a:extLst>
              <a:ext uri="{FF2B5EF4-FFF2-40B4-BE49-F238E27FC236}">
                <a16:creationId xmlns:a16="http://schemas.microsoft.com/office/drawing/2014/main" id="{00538093-0E4A-9E3F-22EE-0E42289FB986}"/>
              </a:ext>
            </a:extLst>
          </p:cNvPr>
          <p:cNvSpPr/>
          <p:nvPr/>
        </p:nvSpPr>
        <p:spPr>
          <a:xfrm>
            <a:off x="3582007" y="4776251"/>
            <a:ext cx="1696375" cy="869803"/>
          </a:xfrm>
          <a:prstGeom prst="parallelogram">
            <a:avLst/>
          </a:prstGeom>
          <a:solidFill>
            <a:srgbClr val="002060">
              <a:alpha val="66000"/>
            </a:srgbClr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#9Slide05 Lobster" panose="02000506000000020003" pitchFamily="2" charset="0"/>
              </a:rPr>
              <a:t>2</a:t>
            </a:r>
          </a:p>
        </p:txBody>
      </p:sp>
      <p:sp>
        <p:nvSpPr>
          <p:cNvPr id="84" name="r33">
            <a:extLst>
              <a:ext uri="{FF2B5EF4-FFF2-40B4-BE49-F238E27FC236}">
                <a16:creationId xmlns:a16="http://schemas.microsoft.com/office/drawing/2014/main" id="{C422E930-0E2A-2B2F-B306-03232E6BCB2E}"/>
              </a:ext>
            </a:extLst>
          </p:cNvPr>
          <p:cNvSpPr/>
          <p:nvPr/>
        </p:nvSpPr>
        <p:spPr>
          <a:xfrm>
            <a:off x="5807617" y="4776251"/>
            <a:ext cx="1696375" cy="869803"/>
          </a:xfrm>
          <a:prstGeom prst="parallelogram">
            <a:avLst/>
          </a:prstGeom>
          <a:solidFill>
            <a:srgbClr val="002060">
              <a:alpha val="66000"/>
            </a:srgbClr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#9Slide05 Lobster" panose="02000506000000020003" pitchFamily="2" charset="0"/>
              </a:rPr>
              <a:t>3</a:t>
            </a:r>
          </a:p>
        </p:txBody>
      </p:sp>
      <p:sp>
        <p:nvSpPr>
          <p:cNvPr id="85" name="r44">
            <a:extLst>
              <a:ext uri="{FF2B5EF4-FFF2-40B4-BE49-F238E27FC236}">
                <a16:creationId xmlns:a16="http://schemas.microsoft.com/office/drawing/2014/main" id="{A946EE70-EC8B-ED23-DF42-7D4EF2F75E87}"/>
              </a:ext>
            </a:extLst>
          </p:cNvPr>
          <p:cNvSpPr/>
          <p:nvPr/>
        </p:nvSpPr>
        <p:spPr>
          <a:xfrm>
            <a:off x="8033227" y="4776251"/>
            <a:ext cx="1696375" cy="869803"/>
          </a:xfrm>
          <a:prstGeom prst="parallelogram">
            <a:avLst/>
          </a:prstGeom>
          <a:solidFill>
            <a:srgbClr val="002060">
              <a:alpha val="66000"/>
            </a:srgbClr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#9Slide05 Lobster" panose="02000506000000020003" pitchFamily="2" charset="0"/>
              </a:rPr>
              <a:t>4</a:t>
            </a:r>
          </a:p>
        </p:txBody>
      </p:sp>
      <p:sp>
        <p:nvSpPr>
          <p:cNvPr id="86" name="r55">
            <a:extLst>
              <a:ext uri="{FF2B5EF4-FFF2-40B4-BE49-F238E27FC236}">
                <a16:creationId xmlns:a16="http://schemas.microsoft.com/office/drawing/2014/main" id="{F5231B5B-C3D4-0775-9C98-89BEE2DB01D9}"/>
              </a:ext>
            </a:extLst>
          </p:cNvPr>
          <p:cNvSpPr/>
          <p:nvPr/>
        </p:nvSpPr>
        <p:spPr>
          <a:xfrm>
            <a:off x="10258836" y="4776251"/>
            <a:ext cx="1696375" cy="869803"/>
          </a:xfrm>
          <a:prstGeom prst="parallelogram">
            <a:avLst/>
          </a:prstGeom>
          <a:solidFill>
            <a:srgbClr val="002060">
              <a:alpha val="66000"/>
            </a:srgbClr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#9Slide05 Lobster" panose="02000506000000020003" pitchFamily="2" charset="0"/>
              </a:rPr>
              <a:t>5</a:t>
            </a:r>
          </a:p>
        </p:txBody>
      </p:sp>
      <p:sp>
        <p:nvSpPr>
          <p:cNvPr id="87" name="t11">
            <a:extLst>
              <a:ext uri="{FF2B5EF4-FFF2-40B4-BE49-F238E27FC236}">
                <a16:creationId xmlns:a16="http://schemas.microsoft.com/office/drawing/2014/main" id="{1AE3E115-957D-ABCF-AEB5-00ED2B7709D5}"/>
              </a:ext>
            </a:extLst>
          </p:cNvPr>
          <p:cNvSpPr/>
          <p:nvPr/>
        </p:nvSpPr>
        <p:spPr>
          <a:xfrm>
            <a:off x="1149898" y="5908638"/>
            <a:ext cx="1696375" cy="869803"/>
          </a:xfrm>
          <a:prstGeom prst="parallelogram">
            <a:avLst/>
          </a:prstGeom>
          <a:solidFill>
            <a:srgbClr val="002060">
              <a:alpha val="66000"/>
            </a:srgbClr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#9Slide05 Lobster" panose="02000506000000020003" pitchFamily="2" charset="0"/>
              </a:rPr>
              <a:t>1</a:t>
            </a:r>
          </a:p>
        </p:txBody>
      </p:sp>
      <p:sp>
        <p:nvSpPr>
          <p:cNvPr id="88" name="t22">
            <a:extLst>
              <a:ext uri="{FF2B5EF4-FFF2-40B4-BE49-F238E27FC236}">
                <a16:creationId xmlns:a16="http://schemas.microsoft.com/office/drawing/2014/main" id="{B904C73B-C888-EDBB-C314-DEFF8D8A8D0C}"/>
              </a:ext>
            </a:extLst>
          </p:cNvPr>
          <p:cNvSpPr/>
          <p:nvPr/>
        </p:nvSpPr>
        <p:spPr>
          <a:xfrm>
            <a:off x="3375508" y="5908638"/>
            <a:ext cx="1696375" cy="869803"/>
          </a:xfrm>
          <a:prstGeom prst="parallelogram">
            <a:avLst/>
          </a:prstGeom>
          <a:solidFill>
            <a:srgbClr val="002060">
              <a:alpha val="66000"/>
            </a:srgbClr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#9Slide05 Lobster" panose="02000506000000020003" pitchFamily="2" charset="0"/>
              </a:rPr>
              <a:t>2</a:t>
            </a:r>
          </a:p>
        </p:txBody>
      </p:sp>
      <p:sp>
        <p:nvSpPr>
          <p:cNvPr id="89" name="t33">
            <a:extLst>
              <a:ext uri="{FF2B5EF4-FFF2-40B4-BE49-F238E27FC236}">
                <a16:creationId xmlns:a16="http://schemas.microsoft.com/office/drawing/2014/main" id="{ED864854-A6D8-0B99-A9B1-A88CC56418D1}"/>
              </a:ext>
            </a:extLst>
          </p:cNvPr>
          <p:cNvSpPr/>
          <p:nvPr/>
        </p:nvSpPr>
        <p:spPr>
          <a:xfrm>
            <a:off x="5601118" y="5908638"/>
            <a:ext cx="1696375" cy="869803"/>
          </a:xfrm>
          <a:prstGeom prst="parallelogram">
            <a:avLst/>
          </a:prstGeom>
          <a:solidFill>
            <a:srgbClr val="002060">
              <a:alpha val="66000"/>
            </a:srgbClr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#9Slide05 Lobster" panose="02000506000000020003" pitchFamily="2" charset="0"/>
              </a:rPr>
              <a:t>3</a:t>
            </a:r>
          </a:p>
        </p:txBody>
      </p:sp>
      <p:sp>
        <p:nvSpPr>
          <p:cNvPr id="90" name="t44">
            <a:extLst>
              <a:ext uri="{FF2B5EF4-FFF2-40B4-BE49-F238E27FC236}">
                <a16:creationId xmlns:a16="http://schemas.microsoft.com/office/drawing/2014/main" id="{F17F3026-DEC1-B473-F981-B6812D400983}"/>
              </a:ext>
            </a:extLst>
          </p:cNvPr>
          <p:cNvSpPr/>
          <p:nvPr/>
        </p:nvSpPr>
        <p:spPr>
          <a:xfrm>
            <a:off x="7826727" y="5908638"/>
            <a:ext cx="1696375" cy="869803"/>
          </a:xfrm>
          <a:prstGeom prst="parallelogram">
            <a:avLst/>
          </a:prstGeom>
          <a:solidFill>
            <a:srgbClr val="002060">
              <a:alpha val="66000"/>
            </a:srgbClr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#9Slide05 Lobster" panose="02000506000000020003" pitchFamily="2" charset="0"/>
              </a:rPr>
              <a:t>4</a:t>
            </a:r>
          </a:p>
        </p:txBody>
      </p:sp>
      <p:sp>
        <p:nvSpPr>
          <p:cNvPr id="91" name="t55">
            <a:extLst>
              <a:ext uri="{FF2B5EF4-FFF2-40B4-BE49-F238E27FC236}">
                <a16:creationId xmlns:a16="http://schemas.microsoft.com/office/drawing/2014/main" id="{CC76EA68-2A22-FC3D-2CFA-EF3DF625B86C}"/>
              </a:ext>
            </a:extLst>
          </p:cNvPr>
          <p:cNvSpPr/>
          <p:nvPr/>
        </p:nvSpPr>
        <p:spPr>
          <a:xfrm>
            <a:off x="10052337" y="5908638"/>
            <a:ext cx="1696375" cy="869803"/>
          </a:xfrm>
          <a:prstGeom prst="parallelogram">
            <a:avLst/>
          </a:prstGeom>
          <a:solidFill>
            <a:srgbClr val="002060">
              <a:alpha val="66000"/>
            </a:srgbClr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#9Slide05 Lobster" panose="02000506000000020003" pitchFamily="2" charset="0"/>
              </a:rPr>
              <a:t>5</a:t>
            </a:r>
          </a:p>
        </p:txBody>
      </p:sp>
      <p:pic>
        <p:nvPicPr>
          <p:cNvPr id="11" name="rua">
            <a:extLst>
              <a:ext uri="{FF2B5EF4-FFF2-40B4-BE49-F238E27FC236}">
                <a16:creationId xmlns:a16="http://schemas.microsoft.com/office/drawing/2014/main" id="{033786E0-EE9B-2D07-B19B-A4E4BD0DEAC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281536" y="4470248"/>
            <a:ext cx="1093925" cy="1071134"/>
          </a:xfrm>
          <a:prstGeom prst="rect">
            <a:avLst/>
          </a:prstGeom>
        </p:spPr>
      </p:pic>
      <p:pic>
        <p:nvPicPr>
          <p:cNvPr id="14" name="tho">
            <a:extLst>
              <a:ext uri="{FF2B5EF4-FFF2-40B4-BE49-F238E27FC236}">
                <a16:creationId xmlns:a16="http://schemas.microsoft.com/office/drawing/2014/main" id="{B0821F56-D1A1-F910-5700-FFED2423E63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130039" y="5541382"/>
            <a:ext cx="890173" cy="1316618"/>
          </a:xfrm>
          <a:prstGeom prst="rect">
            <a:avLst/>
          </a:prstGeom>
        </p:spPr>
      </p:pic>
      <p:pic>
        <p:nvPicPr>
          <p:cNvPr id="141" name="hà mã">
            <a:extLst>
              <a:ext uri="{FF2B5EF4-FFF2-40B4-BE49-F238E27FC236}">
                <a16:creationId xmlns:a16="http://schemas.microsoft.com/office/drawing/2014/main" id="{5A2A8F78-0490-6856-F669-72F1A6B2089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flipH="1">
            <a:off x="9804731" y="655987"/>
            <a:ext cx="2102708" cy="3188942"/>
          </a:xfrm>
          <a:prstGeom prst="rect">
            <a:avLst/>
          </a:prstGeom>
        </p:spPr>
      </p:pic>
      <p:sp>
        <p:nvSpPr>
          <p:cNvPr id="156" name="Cách chơi">
            <a:extLst>
              <a:ext uri="{FF2B5EF4-FFF2-40B4-BE49-F238E27FC236}">
                <a16:creationId xmlns:a16="http://schemas.microsoft.com/office/drawing/2014/main" id="{4B9996DD-897F-AFAF-3146-36A1FB377B60}"/>
              </a:ext>
            </a:extLst>
          </p:cNvPr>
          <p:cNvSpPr txBox="1"/>
          <p:nvPr/>
        </p:nvSpPr>
        <p:spPr>
          <a:xfrm>
            <a:off x="3731111" y="785389"/>
            <a:ext cx="364545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dirty="0" err="1"/>
              <a:t>Trò</a:t>
            </a:r>
            <a:r>
              <a:rPr lang="en-US" sz="2100" dirty="0"/>
              <a:t> </a:t>
            </a:r>
            <a:r>
              <a:rPr lang="en-US" sz="2100" dirty="0" err="1"/>
              <a:t>chơi</a:t>
            </a:r>
            <a:r>
              <a:rPr lang="en-US" sz="2100" dirty="0"/>
              <a:t> </a:t>
            </a:r>
            <a:r>
              <a:rPr lang="en-US" sz="2100" dirty="0" err="1"/>
              <a:t>có</a:t>
            </a:r>
            <a:r>
              <a:rPr lang="en-US" sz="2100" dirty="0"/>
              <a:t> </a:t>
            </a:r>
            <a:r>
              <a:rPr lang="en-US" sz="2100" dirty="0" err="1"/>
              <a:t>tổng</a:t>
            </a:r>
            <a:r>
              <a:rPr lang="en-US" sz="2100" dirty="0"/>
              <a:t> </a:t>
            </a:r>
            <a:r>
              <a:rPr lang="en-US" sz="2100" dirty="0" err="1"/>
              <a:t>cộng</a:t>
            </a:r>
            <a:r>
              <a:rPr lang="en-US" sz="2100" dirty="0"/>
              <a:t> 5 </a:t>
            </a:r>
            <a:r>
              <a:rPr lang="en-US" sz="2100" dirty="0" err="1"/>
              <a:t>câu</a:t>
            </a:r>
            <a:r>
              <a:rPr lang="en-US" sz="2100" dirty="0"/>
              <a:t> </a:t>
            </a:r>
            <a:r>
              <a:rPr lang="en-US" sz="2100" dirty="0" err="1"/>
              <a:t>hỏi</a:t>
            </a:r>
            <a:r>
              <a:rPr lang="en-US" sz="2100" dirty="0"/>
              <a:t>, </a:t>
            </a:r>
            <a:r>
              <a:rPr lang="en-US" sz="2100" dirty="0" err="1"/>
              <a:t>mỗi</a:t>
            </a:r>
            <a:r>
              <a:rPr lang="en-US" sz="2100" dirty="0"/>
              <a:t> </a:t>
            </a:r>
            <a:r>
              <a:rPr lang="en-US" sz="2100" dirty="0" err="1"/>
              <a:t>đội</a:t>
            </a:r>
            <a:r>
              <a:rPr lang="en-US" sz="2100" dirty="0"/>
              <a:t> </a:t>
            </a:r>
            <a:r>
              <a:rPr lang="en-US" sz="2100" dirty="0" err="1"/>
              <a:t>lần</a:t>
            </a:r>
            <a:r>
              <a:rPr lang="en-US" sz="2100" dirty="0"/>
              <a:t> </a:t>
            </a:r>
            <a:r>
              <a:rPr lang="en-US" sz="2100" dirty="0" err="1"/>
              <a:t>lượt</a:t>
            </a:r>
            <a:r>
              <a:rPr lang="en-US" sz="2100" dirty="0"/>
              <a:t> </a:t>
            </a:r>
            <a:r>
              <a:rPr lang="en-US" sz="2100" dirty="0" err="1"/>
              <a:t>trả</a:t>
            </a:r>
            <a:r>
              <a:rPr lang="en-US" sz="2100" dirty="0"/>
              <a:t> </a:t>
            </a:r>
            <a:r>
              <a:rPr lang="en-US" sz="2100" dirty="0" err="1"/>
              <a:t>lời</a:t>
            </a:r>
            <a:r>
              <a:rPr lang="en-US" sz="2100" dirty="0"/>
              <a:t>, </a:t>
            </a:r>
            <a:r>
              <a:rPr lang="en-US" sz="2100" dirty="0" err="1"/>
              <a:t>đội</a:t>
            </a:r>
            <a:r>
              <a:rPr lang="en-US" sz="2100" dirty="0"/>
              <a:t> </a:t>
            </a:r>
            <a:r>
              <a:rPr lang="en-US" sz="2100" dirty="0" err="1"/>
              <a:t>nào</a:t>
            </a:r>
            <a:r>
              <a:rPr lang="en-US" sz="2100" dirty="0"/>
              <a:t> </a:t>
            </a:r>
            <a:r>
              <a:rPr lang="en-US" sz="2100" dirty="0" err="1"/>
              <a:t>trả</a:t>
            </a:r>
            <a:r>
              <a:rPr lang="en-US" sz="2100" dirty="0"/>
              <a:t> </a:t>
            </a:r>
            <a:r>
              <a:rPr lang="en-US" sz="2100" dirty="0" err="1"/>
              <a:t>lời</a:t>
            </a:r>
            <a:r>
              <a:rPr lang="en-US" sz="2100" dirty="0"/>
              <a:t> </a:t>
            </a:r>
            <a:r>
              <a:rPr lang="en-US" sz="2100" dirty="0" err="1"/>
              <a:t>đúng</a:t>
            </a:r>
            <a:r>
              <a:rPr lang="en-US" sz="2100" dirty="0"/>
              <a:t> </a:t>
            </a:r>
            <a:r>
              <a:rPr lang="en-US" sz="2100" dirty="0" err="1"/>
              <a:t>được</a:t>
            </a:r>
            <a:r>
              <a:rPr lang="en-US" sz="2100" dirty="0"/>
              <a:t> </a:t>
            </a:r>
            <a:r>
              <a:rPr lang="en-US" sz="2100" dirty="0" err="1"/>
              <a:t>đi</a:t>
            </a:r>
            <a:r>
              <a:rPr lang="en-US" sz="2100" dirty="0"/>
              <a:t> 1 </a:t>
            </a:r>
            <a:r>
              <a:rPr lang="en-US" sz="2100" dirty="0" err="1"/>
              <a:t>bước</a:t>
            </a:r>
            <a:r>
              <a:rPr lang="en-US" sz="2100" dirty="0"/>
              <a:t>. </a:t>
            </a:r>
            <a:r>
              <a:rPr lang="en-US" sz="2100" dirty="0" err="1"/>
              <a:t>Đội</a:t>
            </a:r>
            <a:r>
              <a:rPr lang="en-US" sz="2100" dirty="0"/>
              <a:t> </a:t>
            </a:r>
            <a:r>
              <a:rPr lang="en-US" sz="2100" dirty="0" err="1"/>
              <a:t>nào</a:t>
            </a:r>
            <a:r>
              <a:rPr lang="en-US" sz="2100" dirty="0"/>
              <a:t> </a:t>
            </a:r>
            <a:r>
              <a:rPr lang="en-US" sz="2100" dirty="0" err="1"/>
              <a:t>về</a:t>
            </a:r>
            <a:r>
              <a:rPr lang="en-US" sz="2100" dirty="0"/>
              <a:t> </a:t>
            </a:r>
            <a:r>
              <a:rPr lang="en-US" sz="2100" dirty="0" err="1"/>
              <a:t>đích</a:t>
            </a:r>
            <a:r>
              <a:rPr lang="en-US" sz="2100" dirty="0"/>
              <a:t> </a:t>
            </a:r>
            <a:r>
              <a:rPr lang="en-US" sz="2100" dirty="0" err="1"/>
              <a:t>trước</a:t>
            </a:r>
            <a:r>
              <a:rPr lang="en-US" sz="2100" dirty="0"/>
              <a:t> </a:t>
            </a:r>
            <a:r>
              <a:rPr lang="en-US" sz="2100" dirty="0" err="1"/>
              <a:t>đội</a:t>
            </a:r>
            <a:r>
              <a:rPr lang="en-US" sz="2100" dirty="0"/>
              <a:t> </a:t>
            </a:r>
            <a:r>
              <a:rPr lang="en-US" sz="2100" dirty="0" err="1"/>
              <a:t>đó</a:t>
            </a:r>
            <a:r>
              <a:rPr lang="en-US" sz="2100" dirty="0"/>
              <a:t> </a:t>
            </a:r>
            <a:r>
              <a:rPr lang="en-US" sz="2100" dirty="0" err="1"/>
              <a:t>giành</a:t>
            </a:r>
            <a:r>
              <a:rPr lang="en-US" sz="2100" dirty="0"/>
              <a:t> </a:t>
            </a:r>
            <a:r>
              <a:rPr lang="en-US" sz="2100" dirty="0" err="1"/>
              <a:t>chiến</a:t>
            </a:r>
            <a:r>
              <a:rPr lang="en-US" sz="2100" dirty="0"/>
              <a:t> </a:t>
            </a:r>
            <a:r>
              <a:rPr lang="en-US" sz="2100" dirty="0" err="1"/>
              <a:t>thắng</a:t>
            </a:r>
            <a:r>
              <a:rPr lang="en-US" sz="2100" dirty="0"/>
              <a:t>.</a:t>
            </a:r>
          </a:p>
        </p:txBody>
      </p:sp>
      <p:pic>
        <p:nvPicPr>
          <p:cNvPr id="2052" name="Picture 4" descr="https://tse4.mm.bing.net/th?id=OIP.Xu1TUT1KrBC-WAdvod4z2AHaHa&amp;pid=Api&amp;P=0&amp;h=220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3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079" y="725937"/>
            <a:ext cx="1824609" cy="172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96e415dcba8b5a00288166809b5d66c9">
            <a:hlinkClick r:id="" action="ppaction://media"/>
            <a:extLst>
              <a:ext uri="{FF2B5EF4-FFF2-40B4-BE49-F238E27FC236}">
                <a16:creationId xmlns:a16="http://schemas.microsoft.com/office/drawing/2014/main" id="{7318E1EF-A373-3A36-A92D-4E2B36C928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012232" y="351187"/>
            <a:ext cx="609600" cy="609600"/>
          </a:xfrm>
          <a:prstGeom prst="rect">
            <a:avLst/>
          </a:prstGeom>
        </p:spPr>
      </p:pic>
      <p:pic>
        <p:nvPicPr>
          <p:cNvPr id="6" name="fc76c4a7c732ee6d05d6287ed7ba866e">
            <a:hlinkClick r:id="" action="ppaction://media"/>
            <a:extLst>
              <a:ext uri="{FF2B5EF4-FFF2-40B4-BE49-F238E27FC236}">
                <a16:creationId xmlns:a16="http://schemas.microsoft.com/office/drawing/2014/main" id="{3A658207-4C9C-5AAA-D3A1-2005E89F99C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038760" y="222474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1698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95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444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25 -1.11111E-6 L 0.11875 -0.00509 " pathEditMode="fixed" rAng="0" ptsTypes="AA">
                                      <p:cBhvr>
                                        <p:cTn id="6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93" y="-255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75 -0.00509 L 0.30325 0.00718 " pathEditMode="fixed" rAng="0" ptsTypes="AA">
                                      <p:cBhvr>
                                        <p:cTn id="7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325 0.00718 L 0.48711 0.00718 " pathEditMode="fixed" rAng="0" ptsTypes="AA">
                                      <p:cBhvr>
                                        <p:cTn id="9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9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711 0.00718 L 0.67252 -1.11111E-6 " pathEditMode="fixed" rAng="0" ptsTypes="AA">
                                      <p:cBhvr>
                                        <p:cTn id="10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252 3.7037E-7 L 0.85807 -0.00972 " pathEditMode="fixed" rAng="0" ptsTypes="AA">
                                      <p:cBhvr>
                                        <p:cTn id="1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66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1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73 1.85185E-6 L 0.13672 -0.00509 " pathEditMode="fixed" rAng="0" ptsTypes="AA">
                                      <p:cBhvr>
                                        <p:cTn id="1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93" y="-255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set>
                                      <p:cBhvr>
                                        <p:cTn id="130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673 -0.00509 L 0.32123 0.00718 " pathEditMode="fixed" rAng="0" ptsTypes="AA">
                                      <p:cBhvr>
                                        <p:cTn id="1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602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set>
                                      <p:cBhvr>
                                        <p:cTn id="141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123 0.00718 L 0.50509 0.00718 " pathEditMode="fixed" rAng="0" ptsTypes="AA">
                                      <p:cBhvr>
                                        <p:cTn id="1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93" y="0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set>
                                      <p:cBhvr>
                                        <p:cTn id="152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509 0.00718 L 0.6905 -4.44444E-6 " pathEditMode="fixed" rAng="0" ptsTypes="AA">
                                      <p:cBhvr>
                                        <p:cTn id="1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-370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set>
                                      <p:cBhvr>
                                        <p:cTn id="163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05 -4.44444E-6 L 0.87605 -0.00972 " pathEditMode="fixed" rAng="0" ptsTypes="AA">
                                      <p:cBhvr>
                                        <p:cTn id="17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66" y="-787"/>
                                    </p:animMotion>
                                  </p:childTnLst>
                                </p:cTn>
                              </p:par>
                              <p:par>
                                <p:cTn id="1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set>
                                      <p:cBhvr>
                                        <p:cTn id="174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1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3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 tmFilter="0, 0; .2, .5; .8, .5; 1, 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250" autoRev="1" fill="hold"/>
                                        <p:tgtEl>
                                          <p:spTgt spid="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7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3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9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5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1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7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3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9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5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audio>
              <p:cMediaNode vol="80000">
                <p:cTn id="2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1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77844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65487" y="180556"/>
            <a:ext cx="2240627" cy="1160777"/>
            <a:chOff x="865487" y="180556"/>
            <a:chExt cx="2240627" cy="1160777"/>
          </a:xfrm>
        </p:grpSpPr>
        <p:pic>
          <p:nvPicPr>
            <p:cNvPr id="134" name="Graphic 133">
              <a:extLst>
                <a:ext uri="{FF2B5EF4-FFF2-40B4-BE49-F238E27FC236}">
                  <a16:creationId xmlns:a16="http://schemas.microsoft.com/office/drawing/2014/main" id="{E0D4759F-0AEC-8A69-A623-19DDED702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790015" y="688832"/>
              <a:ext cx="1316099" cy="652501"/>
            </a:xfrm>
            <a:prstGeom prst="rect">
              <a:avLst/>
            </a:prstGeom>
          </p:spPr>
        </p:pic>
        <p:pic>
          <p:nvPicPr>
            <p:cNvPr id="135" name="Graphic 134">
              <a:extLst>
                <a:ext uri="{FF2B5EF4-FFF2-40B4-BE49-F238E27FC236}">
                  <a16:creationId xmlns:a16="http://schemas.microsoft.com/office/drawing/2014/main" id="{66BD5C86-F934-BF79-3970-F94B2071B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65487" y="180556"/>
              <a:ext cx="1316099" cy="652501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A10E57F-257D-24D1-A430-C4141C9574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600" y="-399481"/>
            <a:ext cx="4944412" cy="4844253"/>
          </a:xfrm>
          <a:prstGeom prst="rect">
            <a:avLst/>
          </a:prstGeom>
        </p:spPr>
      </p:pic>
      <p:pic>
        <p:nvPicPr>
          <p:cNvPr id="53" name="cay">
            <a:extLst>
              <a:ext uri="{FF2B5EF4-FFF2-40B4-BE49-F238E27FC236}">
                <a16:creationId xmlns:a16="http://schemas.microsoft.com/office/drawing/2014/main" id="{5DFCC59E-0B24-F56A-0F6C-FBFD1B79F8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95339" y="1181197"/>
            <a:ext cx="2400439" cy="264738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116085" y="3929386"/>
            <a:ext cx="12432210" cy="623178"/>
            <a:chOff x="-116085" y="3929386"/>
            <a:chExt cx="12432210" cy="623178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CA6A038-67FF-7E37-93F2-DB5FD9C1D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78776"/>
            <a:stretch/>
          </p:blipFill>
          <p:spPr>
            <a:xfrm>
              <a:off x="-116085" y="3967297"/>
              <a:ext cx="2265666" cy="585267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81C6CA3-E3AE-F407-6F14-0D81F0771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641104" y="3929386"/>
              <a:ext cx="10675021" cy="585267"/>
            </a:xfrm>
            <a:prstGeom prst="rect">
              <a:avLst/>
            </a:prstGeom>
          </p:spPr>
        </p:pic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616F3E7E-0314-FE99-63B1-C760463DD8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305" y="16376"/>
            <a:ext cx="1014576" cy="962713"/>
          </a:xfrm>
          <a:prstGeom prst="rect">
            <a:avLst/>
          </a:prstGeom>
        </p:spPr>
      </p:pic>
      <p:sp>
        <p:nvSpPr>
          <p:cNvPr id="82" name="r11">
            <a:extLst>
              <a:ext uri="{FF2B5EF4-FFF2-40B4-BE49-F238E27FC236}">
                <a16:creationId xmlns:a16="http://schemas.microsoft.com/office/drawing/2014/main" id="{F2E06A20-787C-BB5F-320B-377D77780AA6}"/>
              </a:ext>
            </a:extLst>
          </p:cNvPr>
          <p:cNvSpPr/>
          <p:nvPr/>
        </p:nvSpPr>
        <p:spPr>
          <a:xfrm>
            <a:off x="1356397" y="4776251"/>
            <a:ext cx="1696375" cy="869803"/>
          </a:xfrm>
          <a:prstGeom prst="parallelogram">
            <a:avLst/>
          </a:prstGeom>
          <a:solidFill>
            <a:srgbClr val="002060">
              <a:alpha val="66000"/>
            </a:srgbClr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#9Slide05 Lobster" panose="02000506000000020003" pitchFamily="2" charset="0"/>
              </a:rPr>
              <a:t>1</a:t>
            </a:r>
          </a:p>
        </p:txBody>
      </p:sp>
      <p:sp>
        <p:nvSpPr>
          <p:cNvPr id="83" name="r22">
            <a:extLst>
              <a:ext uri="{FF2B5EF4-FFF2-40B4-BE49-F238E27FC236}">
                <a16:creationId xmlns:a16="http://schemas.microsoft.com/office/drawing/2014/main" id="{00538093-0E4A-9E3F-22EE-0E42289FB986}"/>
              </a:ext>
            </a:extLst>
          </p:cNvPr>
          <p:cNvSpPr/>
          <p:nvPr/>
        </p:nvSpPr>
        <p:spPr>
          <a:xfrm>
            <a:off x="3582007" y="4776251"/>
            <a:ext cx="1696375" cy="869803"/>
          </a:xfrm>
          <a:prstGeom prst="parallelogram">
            <a:avLst/>
          </a:prstGeom>
          <a:solidFill>
            <a:srgbClr val="002060">
              <a:alpha val="66000"/>
            </a:srgbClr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#9Slide05 Lobster" panose="02000506000000020003" pitchFamily="2" charset="0"/>
              </a:rPr>
              <a:t>2</a:t>
            </a:r>
          </a:p>
        </p:txBody>
      </p:sp>
      <p:sp>
        <p:nvSpPr>
          <p:cNvPr id="84" name="r33">
            <a:extLst>
              <a:ext uri="{FF2B5EF4-FFF2-40B4-BE49-F238E27FC236}">
                <a16:creationId xmlns:a16="http://schemas.microsoft.com/office/drawing/2014/main" id="{C422E930-0E2A-2B2F-B306-03232E6BCB2E}"/>
              </a:ext>
            </a:extLst>
          </p:cNvPr>
          <p:cNvSpPr/>
          <p:nvPr/>
        </p:nvSpPr>
        <p:spPr>
          <a:xfrm>
            <a:off x="5807617" y="4776251"/>
            <a:ext cx="1696375" cy="869803"/>
          </a:xfrm>
          <a:prstGeom prst="parallelogram">
            <a:avLst/>
          </a:prstGeom>
          <a:solidFill>
            <a:srgbClr val="002060">
              <a:alpha val="66000"/>
            </a:srgbClr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#9Slide05 Lobster" panose="02000506000000020003" pitchFamily="2" charset="0"/>
              </a:rPr>
              <a:t>3</a:t>
            </a:r>
          </a:p>
        </p:txBody>
      </p:sp>
      <p:sp>
        <p:nvSpPr>
          <p:cNvPr id="85" name="r44">
            <a:extLst>
              <a:ext uri="{FF2B5EF4-FFF2-40B4-BE49-F238E27FC236}">
                <a16:creationId xmlns:a16="http://schemas.microsoft.com/office/drawing/2014/main" id="{A946EE70-EC8B-ED23-DF42-7D4EF2F75E87}"/>
              </a:ext>
            </a:extLst>
          </p:cNvPr>
          <p:cNvSpPr/>
          <p:nvPr/>
        </p:nvSpPr>
        <p:spPr>
          <a:xfrm>
            <a:off x="8033227" y="4776251"/>
            <a:ext cx="1696375" cy="869803"/>
          </a:xfrm>
          <a:prstGeom prst="parallelogram">
            <a:avLst/>
          </a:prstGeom>
          <a:solidFill>
            <a:srgbClr val="002060">
              <a:alpha val="66000"/>
            </a:srgbClr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#9Slide05 Lobster" panose="02000506000000020003" pitchFamily="2" charset="0"/>
              </a:rPr>
              <a:t>4</a:t>
            </a:r>
          </a:p>
        </p:txBody>
      </p:sp>
      <p:sp>
        <p:nvSpPr>
          <p:cNvPr id="86" name="r55">
            <a:hlinkClick r:id="rId15" action="ppaction://hlinksldjump"/>
            <a:extLst>
              <a:ext uri="{FF2B5EF4-FFF2-40B4-BE49-F238E27FC236}">
                <a16:creationId xmlns:a16="http://schemas.microsoft.com/office/drawing/2014/main" id="{F5231B5B-C3D4-0775-9C98-89BEE2DB01D9}"/>
              </a:ext>
            </a:extLst>
          </p:cNvPr>
          <p:cNvSpPr/>
          <p:nvPr/>
        </p:nvSpPr>
        <p:spPr>
          <a:xfrm>
            <a:off x="10258836" y="4776251"/>
            <a:ext cx="1696375" cy="869803"/>
          </a:xfrm>
          <a:prstGeom prst="parallelogram">
            <a:avLst/>
          </a:prstGeom>
          <a:solidFill>
            <a:srgbClr val="002060">
              <a:alpha val="66000"/>
            </a:srgbClr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#9Slide05 Lobster" panose="02000506000000020003" pitchFamily="2" charset="0"/>
              </a:rPr>
              <a:t>5</a:t>
            </a:r>
          </a:p>
        </p:txBody>
      </p:sp>
      <p:sp>
        <p:nvSpPr>
          <p:cNvPr id="87" name="t11">
            <a:extLst>
              <a:ext uri="{FF2B5EF4-FFF2-40B4-BE49-F238E27FC236}">
                <a16:creationId xmlns:a16="http://schemas.microsoft.com/office/drawing/2014/main" id="{1AE3E115-957D-ABCF-AEB5-00ED2B7709D5}"/>
              </a:ext>
            </a:extLst>
          </p:cNvPr>
          <p:cNvSpPr/>
          <p:nvPr/>
        </p:nvSpPr>
        <p:spPr>
          <a:xfrm>
            <a:off x="1149898" y="5908638"/>
            <a:ext cx="1696375" cy="869803"/>
          </a:xfrm>
          <a:prstGeom prst="parallelogram">
            <a:avLst/>
          </a:prstGeom>
          <a:solidFill>
            <a:srgbClr val="002060">
              <a:alpha val="66000"/>
            </a:srgbClr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#9Slide05 Lobster" panose="02000506000000020003" pitchFamily="2" charset="0"/>
              </a:rPr>
              <a:t>1</a:t>
            </a:r>
          </a:p>
        </p:txBody>
      </p:sp>
      <p:sp>
        <p:nvSpPr>
          <p:cNvPr id="88" name="t22">
            <a:extLst>
              <a:ext uri="{FF2B5EF4-FFF2-40B4-BE49-F238E27FC236}">
                <a16:creationId xmlns:a16="http://schemas.microsoft.com/office/drawing/2014/main" id="{B904C73B-C888-EDBB-C314-DEFF8D8A8D0C}"/>
              </a:ext>
            </a:extLst>
          </p:cNvPr>
          <p:cNvSpPr/>
          <p:nvPr/>
        </p:nvSpPr>
        <p:spPr>
          <a:xfrm>
            <a:off x="3375508" y="5908638"/>
            <a:ext cx="1696375" cy="869803"/>
          </a:xfrm>
          <a:prstGeom prst="parallelogram">
            <a:avLst/>
          </a:prstGeom>
          <a:solidFill>
            <a:srgbClr val="002060">
              <a:alpha val="66000"/>
            </a:srgbClr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#9Slide05 Lobster" panose="02000506000000020003" pitchFamily="2" charset="0"/>
              </a:rPr>
              <a:t>2</a:t>
            </a:r>
          </a:p>
        </p:txBody>
      </p:sp>
      <p:sp>
        <p:nvSpPr>
          <p:cNvPr id="89" name="t32">
            <a:extLst>
              <a:ext uri="{FF2B5EF4-FFF2-40B4-BE49-F238E27FC236}">
                <a16:creationId xmlns:a16="http://schemas.microsoft.com/office/drawing/2014/main" id="{ED864854-A6D8-0B99-A9B1-A88CC56418D1}"/>
              </a:ext>
            </a:extLst>
          </p:cNvPr>
          <p:cNvSpPr/>
          <p:nvPr/>
        </p:nvSpPr>
        <p:spPr>
          <a:xfrm>
            <a:off x="5601118" y="5908638"/>
            <a:ext cx="1696375" cy="869803"/>
          </a:xfrm>
          <a:prstGeom prst="parallelogram">
            <a:avLst/>
          </a:prstGeom>
          <a:solidFill>
            <a:srgbClr val="002060">
              <a:alpha val="66000"/>
            </a:srgbClr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#9Slide05 Lobster" panose="02000506000000020003" pitchFamily="2" charset="0"/>
              </a:rPr>
              <a:t>3</a:t>
            </a:r>
          </a:p>
        </p:txBody>
      </p:sp>
      <p:sp>
        <p:nvSpPr>
          <p:cNvPr id="90" name="t43">
            <a:extLst>
              <a:ext uri="{FF2B5EF4-FFF2-40B4-BE49-F238E27FC236}">
                <a16:creationId xmlns:a16="http://schemas.microsoft.com/office/drawing/2014/main" id="{F17F3026-DEC1-B473-F981-B6812D400983}"/>
              </a:ext>
            </a:extLst>
          </p:cNvPr>
          <p:cNvSpPr/>
          <p:nvPr/>
        </p:nvSpPr>
        <p:spPr>
          <a:xfrm>
            <a:off x="7826727" y="5908638"/>
            <a:ext cx="1696375" cy="869803"/>
          </a:xfrm>
          <a:prstGeom prst="parallelogram">
            <a:avLst/>
          </a:prstGeom>
          <a:solidFill>
            <a:srgbClr val="002060">
              <a:alpha val="66000"/>
            </a:srgbClr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#9Slide05 Lobster" panose="02000506000000020003" pitchFamily="2" charset="0"/>
              </a:rPr>
              <a:t>4</a:t>
            </a:r>
          </a:p>
        </p:txBody>
      </p:sp>
      <p:sp>
        <p:nvSpPr>
          <p:cNvPr id="91" name="t55">
            <a:hlinkClick r:id="rId16" action="ppaction://hlinksldjump"/>
            <a:extLst>
              <a:ext uri="{FF2B5EF4-FFF2-40B4-BE49-F238E27FC236}">
                <a16:creationId xmlns:a16="http://schemas.microsoft.com/office/drawing/2014/main" id="{CC76EA68-2A22-FC3D-2CFA-EF3DF625B86C}"/>
              </a:ext>
            </a:extLst>
          </p:cNvPr>
          <p:cNvSpPr/>
          <p:nvPr/>
        </p:nvSpPr>
        <p:spPr>
          <a:xfrm>
            <a:off x="10052337" y="5908638"/>
            <a:ext cx="1696375" cy="869803"/>
          </a:xfrm>
          <a:prstGeom prst="parallelogram">
            <a:avLst/>
          </a:prstGeom>
          <a:solidFill>
            <a:srgbClr val="002060">
              <a:alpha val="66000"/>
            </a:srgbClr>
          </a:solidFill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bg1"/>
                </a:solidFill>
                <a:latin typeface="#9Slide05 Lobster" panose="02000506000000020003" pitchFamily="2" charset="0"/>
              </a:rPr>
              <a:t>5</a:t>
            </a:r>
          </a:p>
        </p:txBody>
      </p:sp>
      <p:pic>
        <p:nvPicPr>
          <p:cNvPr id="11" name="rua">
            <a:extLst>
              <a:ext uri="{FF2B5EF4-FFF2-40B4-BE49-F238E27FC236}">
                <a16:creationId xmlns:a16="http://schemas.microsoft.com/office/drawing/2014/main" id="{033786E0-EE9B-2D07-B19B-A4E4BD0DEAC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281536" y="4470248"/>
            <a:ext cx="1093925" cy="1071134"/>
          </a:xfrm>
          <a:prstGeom prst="rect">
            <a:avLst/>
          </a:prstGeom>
        </p:spPr>
      </p:pic>
      <p:pic>
        <p:nvPicPr>
          <p:cNvPr id="14" name="tho">
            <a:extLst>
              <a:ext uri="{FF2B5EF4-FFF2-40B4-BE49-F238E27FC236}">
                <a16:creationId xmlns:a16="http://schemas.microsoft.com/office/drawing/2014/main" id="{B0821F56-D1A1-F910-5700-FFED2423E63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130039" y="5541382"/>
            <a:ext cx="890173" cy="1316618"/>
          </a:xfrm>
          <a:prstGeom prst="rect">
            <a:avLst/>
          </a:prstGeom>
        </p:spPr>
      </p:pic>
      <p:sp>
        <p:nvSpPr>
          <p:cNvPr id="113" name="c1">
            <a:hlinkClick r:id="rId19" action="ppaction://hlinksldjump"/>
            <a:extLst>
              <a:ext uri="{FF2B5EF4-FFF2-40B4-BE49-F238E27FC236}">
                <a16:creationId xmlns:a16="http://schemas.microsoft.com/office/drawing/2014/main" id="{E31C80C1-DA1E-B70C-3D52-F221DDD6EE08}"/>
              </a:ext>
            </a:extLst>
          </p:cNvPr>
          <p:cNvSpPr/>
          <p:nvPr/>
        </p:nvSpPr>
        <p:spPr>
          <a:xfrm>
            <a:off x="3566863" y="621741"/>
            <a:ext cx="1097280" cy="1097280"/>
          </a:xfrm>
          <a:prstGeom prst="ellipse">
            <a:avLst/>
          </a:prstGeom>
          <a:blipFill dpi="0" rotWithShape="1"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055" t="-1717" r="1385" b="-471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#9Slide04 Chonburi" panose="00000500000000000000" pitchFamily="2" charset="-34"/>
              </a:rPr>
              <a:t>1</a:t>
            </a:r>
          </a:p>
        </p:txBody>
      </p:sp>
      <p:sp>
        <p:nvSpPr>
          <p:cNvPr id="114" name="c2">
            <a:hlinkClick r:id="rId21" action="ppaction://hlinksldjump"/>
            <a:extLst>
              <a:ext uri="{FF2B5EF4-FFF2-40B4-BE49-F238E27FC236}">
                <a16:creationId xmlns:a16="http://schemas.microsoft.com/office/drawing/2014/main" id="{492377A7-E45C-7B69-0871-D26F79F25474}"/>
              </a:ext>
            </a:extLst>
          </p:cNvPr>
          <p:cNvSpPr/>
          <p:nvPr/>
        </p:nvSpPr>
        <p:spPr>
          <a:xfrm>
            <a:off x="4927738" y="621741"/>
            <a:ext cx="1097280" cy="1097280"/>
          </a:xfrm>
          <a:prstGeom prst="ellipse">
            <a:avLst/>
          </a:prstGeom>
          <a:blipFill dpi="0" rotWithShape="1"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055" t="-1717" r="1385" b="-471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#9Slide04 Chonburi" panose="00000500000000000000" pitchFamily="2" charset="-34"/>
              </a:rPr>
              <a:t>2</a:t>
            </a:r>
          </a:p>
        </p:txBody>
      </p:sp>
      <p:sp>
        <p:nvSpPr>
          <p:cNvPr id="115" name="c3">
            <a:hlinkClick r:id="rId22" action="ppaction://hlinksldjump"/>
            <a:extLst>
              <a:ext uri="{FF2B5EF4-FFF2-40B4-BE49-F238E27FC236}">
                <a16:creationId xmlns:a16="http://schemas.microsoft.com/office/drawing/2014/main" id="{CDE040A4-0A93-7191-CD75-DFF5AC0ED426}"/>
              </a:ext>
            </a:extLst>
          </p:cNvPr>
          <p:cNvSpPr/>
          <p:nvPr/>
        </p:nvSpPr>
        <p:spPr>
          <a:xfrm>
            <a:off x="6249544" y="618849"/>
            <a:ext cx="1097280" cy="1097280"/>
          </a:xfrm>
          <a:prstGeom prst="ellipse">
            <a:avLst/>
          </a:prstGeom>
          <a:blipFill dpi="0" rotWithShape="1"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055" t="-1717" r="1385" b="-471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#9Slide04 Chonburi" panose="00000500000000000000" pitchFamily="2" charset="-34"/>
              </a:rPr>
              <a:t>3</a:t>
            </a:r>
          </a:p>
        </p:txBody>
      </p:sp>
      <p:sp>
        <p:nvSpPr>
          <p:cNvPr id="116" name="c4">
            <a:hlinkClick r:id="rId23" action="ppaction://hlinksldjump"/>
            <a:extLst>
              <a:ext uri="{FF2B5EF4-FFF2-40B4-BE49-F238E27FC236}">
                <a16:creationId xmlns:a16="http://schemas.microsoft.com/office/drawing/2014/main" id="{FD8F3DD3-A9B8-BFF6-B1FC-E84A84045D19}"/>
              </a:ext>
            </a:extLst>
          </p:cNvPr>
          <p:cNvSpPr/>
          <p:nvPr/>
        </p:nvSpPr>
        <p:spPr>
          <a:xfrm>
            <a:off x="4198783" y="1563529"/>
            <a:ext cx="1097280" cy="1097280"/>
          </a:xfrm>
          <a:prstGeom prst="ellipse">
            <a:avLst/>
          </a:prstGeom>
          <a:blipFill dpi="0" rotWithShape="1"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055" t="-1717" r="1385" b="-471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#9Slide04 Chonburi" panose="00000500000000000000" pitchFamily="2" charset="-34"/>
              </a:rPr>
              <a:t>4</a:t>
            </a:r>
          </a:p>
        </p:txBody>
      </p:sp>
      <p:sp>
        <p:nvSpPr>
          <p:cNvPr id="117" name="c5">
            <a:hlinkClick r:id="rId24" action="ppaction://hlinksldjump"/>
            <a:extLst>
              <a:ext uri="{FF2B5EF4-FFF2-40B4-BE49-F238E27FC236}">
                <a16:creationId xmlns:a16="http://schemas.microsoft.com/office/drawing/2014/main" id="{799CEC79-A22D-9067-2083-4269B688A779}"/>
              </a:ext>
            </a:extLst>
          </p:cNvPr>
          <p:cNvSpPr/>
          <p:nvPr/>
        </p:nvSpPr>
        <p:spPr>
          <a:xfrm>
            <a:off x="5656111" y="1551215"/>
            <a:ext cx="1097280" cy="1097280"/>
          </a:xfrm>
          <a:prstGeom prst="ellipse">
            <a:avLst/>
          </a:prstGeom>
          <a:blipFill dpi="0" rotWithShape="1"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4055" t="-1717" r="1385" b="-471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cs typeface="#9Slide04 Chonburi" panose="00000500000000000000" pitchFamily="2" charset="-34"/>
              </a:rPr>
              <a:t>5</a:t>
            </a:r>
          </a:p>
        </p:txBody>
      </p:sp>
      <p:pic>
        <p:nvPicPr>
          <p:cNvPr id="141" name="Picture 140">
            <a:hlinkClick r:id="rId25" action="ppaction://hlinksldjump"/>
            <a:extLst>
              <a:ext uri="{FF2B5EF4-FFF2-40B4-BE49-F238E27FC236}">
                <a16:creationId xmlns:a16="http://schemas.microsoft.com/office/drawing/2014/main" id="{5A2A8F78-0490-6856-F669-72F1A6B2089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flipH="1">
            <a:off x="-1978924" y="4514653"/>
            <a:ext cx="1600833" cy="2427804"/>
          </a:xfrm>
          <a:prstGeom prst="rect">
            <a:avLst/>
          </a:prstGeom>
        </p:spPr>
      </p:pic>
      <p:pic>
        <p:nvPicPr>
          <p:cNvPr id="47" name="Graphic 139">
            <a:extLst>
              <a:ext uri="{FF2B5EF4-FFF2-40B4-BE49-F238E27FC236}">
                <a16:creationId xmlns:a16="http://schemas.microsoft.com/office/drawing/2014/main" id="{67E9B9AB-4346-44C4-B971-7B50C4198EC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0812255" y="448954"/>
            <a:ext cx="492072" cy="358228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51386A9-5606-D2EA-04D7-85D5DE41885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0122473" y="785389"/>
            <a:ext cx="1871634" cy="151193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0451686" y="1541359"/>
            <a:ext cx="1213209" cy="963529"/>
            <a:chOff x="10451686" y="1541359"/>
            <a:chExt cx="1213209" cy="963529"/>
          </a:xfrm>
        </p:grpSpPr>
        <p:pic>
          <p:nvPicPr>
            <p:cNvPr id="50" name="bangtreo">
              <a:extLst>
                <a:ext uri="{FF2B5EF4-FFF2-40B4-BE49-F238E27FC236}">
                  <a16:creationId xmlns:a16="http://schemas.microsoft.com/office/drawing/2014/main" id="{DC1F4ADB-5073-1749-8EA1-8DF81C0E8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10451686" y="1541359"/>
              <a:ext cx="1213209" cy="963529"/>
            </a:xfrm>
            <a:prstGeom prst="rect">
              <a:avLst/>
            </a:prstGeom>
          </p:spPr>
        </p:pic>
        <p:sp>
          <p:nvSpPr>
            <p:cNvPr id="51" name="kethuc">
              <a:extLst>
                <a:ext uri="{FF2B5EF4-FFF2-40B4-BE49-F238E27FC236}">
                  <a16:creationId xmlns:a16="http://schemas.microsoft.com/office/drawing/2014/main" id="{98C4C0E9-B7EE-CDE5-C0DA-E562F314C43C}"/>
                </a:ext>
              </a:extLst>
            </p:cNvPr>
            <p:cNvSpPr txBox="1"/>
            <p:nvPr/>
          </p:nvSpPr>
          <p:spPr>
            <a:xfrm>
              <a:off x="10473231" y="1858764"/>
              <a:ext cx="11488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hlinkClick r:id="rId31" action="ppaction://hlinksldjump"/>
                </a:rPr>
                <a:t>Finish</a:t>
              </a:r>
              <a:endParaRPr lang="en-US" sz="3200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F3D747A-4D7D-0412-6DCE-BD93A257D606}"/>
              </a:ext>
            </a:extLst>
          </p:cNvPr>
          <p:cNvGrpSpPr/>
          <p:nvPr/>
        </p:nvGrpSpPr>
        <p:grpSpPr>
          <a:xfrm>
            <a:off x="1016748" y="2792101"/>
            <a:ext cx="9775900" cy="1652671"/>
            <a:chOff x="586848" y="2691164"/>
            <a:chExt cx="10593398" cy="179087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B904326-3CBF-5D42-3012-89FF85388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 flipH="1">
              <a:off x="5118305" y="2691164"/>
              <a:ext cx="6061941" cy="1775079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6F47462-52A2-590C-E143-B8A2CDD57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 flipH="1">
              <a:off x="586848" y="2762800"/>
              <a:ext cx="4596984" cy="1719238"/>
            </a:xfrm>
            <a:prstGeom prst="rect">
              <a:avLst/>
            </a:prstGeom>
          </p:spPr>
        </p:pic>
      </p:grpSp>
      <p:pic>
        <p:nvPicPr>
          <p:cNvPr id="6" name="_Đội nào trả lời đúng hãy tiến thêm 1 bước. đội nào trả lời chưa chính xác phải đứng yên nhé">
            <a:hlinkClick r:id="" action="ppaction://media"/>
            <a:extLst>
              <a:ext uri="{FF2B5EF4-FFF2-40B4-BE49-F238E27FC236}">
                <a16:creationId xmlns:a16="http://schemas.microsoft.com/office/drawing/2014/main" id="{BFA8F1FA-8D56-FAF7-7F52-E8E0C6F32A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-885243" y="-454444"/>
            <a:ext cx="609600" cy="609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824166" y="155156"/>
            <a:ext cx="2546219" cy="2480253"/>
            <a:chOff x="10106530" y="-93836"/>
            <a:chExt cx="2546219" cy="2480253"/>
          </a:xfrm>
        </p:grpSpPr>
        <p:sp>
          <p:nvSpPr>
            <p:cNvPr id="7" name="Vertical Scroll 6"/>
            <p:cNvSpPr/>
            <p:nvPr/>
          </p:nvSpPr>
          <p:spPr>
            <a:xfrm>
              <a:off x="10106530" y="-93836"/>
              <a:ext cx="2546219" cy="2480253"/>
            </a:xfrm>
            <a:prstGeom prst="verticalScroll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B5B6BBB-57AC-BDDF-AE96-54B6E6AAD389}"/>
                </a:ext>
              </a:extLst>
            </p:cNvPr>
            <p:cNvSpPr txBox="1"/>
            <p:nvPr/>
          </p:nvSpPr>
          <p:spPr>
            <a:xfrm>
              <a:off x="10549397" y="192133"/>
              <a:ext cx="1658546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dirty="0"/>
                <a:t> </a:t>
              </a:r>
              <a:r>
                <a:rPr lang="vi-VN" dirty="0">
                  <a:solidFill>
                    <a:schemeClr val="bg1"/>
                  </a:solidFill>
                </a:rPr>
                <a:t>Đội nào trả lời đúng hãy tiến thêm 1 bước. đội nào trả lời chưa chính xác phải đứng yên nhé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01961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3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9544 3.7037E-6 L 0.92735 3.7037E-6 " pathEditMode="relative" rAng="0" ptsTypes="AA">
                                      <p:cBhvr>
                                        <p:cTn id="6" dur="5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3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1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25 -1.11111E-6 L 0.11875 -0.00509 " pathEditMode="fixed" rAng="0" ptsTypes="AA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93" y="-255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875 -0.00509 L 0.30325 0.00718 " pathEditMode="fixed" rAng="0" ptsTypes="AA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325 0.00718 L 0.48711 0.00718 " pathEditMode="fixed" rAng="0" ptsTypes="AA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9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711 0.00718 L 0.67252 -1.11111E-6 " pathEditMode="fixed" rAng="0" ptsTypes="AA">
                                      <p:cBhvr>
                                        <p:cTn id="7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7252 3.7037E-7 L 0.85807 -0.00972 " pathEditMode="fixed" rAng="0" ptsTypes="AA">
                                      <p:cBhvr>
                                        <p:cTn id="8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66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73 1.85185E-6 L 0.13672 -0.00509 " pathEditMode="fixed" rAng="0" ptsTypes="AA">
                                      <p:cBhvr>
                                        <p:cTn id="9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93" y="-255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673 -0.00509 L 0.32123 0.00718 " pathEditMode="fixed" rAng="0" ptsTypes="AA">
                                      <p:cBhvr>
                                        <p:cTn id="10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19" y="602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set>
                                      <p:cBhvr>
                                        <p:cTn id="109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123 0.00718 L 0.50509 0.00718 " pathEditMode="fixed" rAng="0" ptsTypes="AA">
                                      <p:cBhvr>
                                        <p:cTn id="1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93" y="0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509 0.00718 L 0.6905 -4.44444E-6 " pathEditMode="fixed" rAng="0" ptsTypes="AA">
                                      <p:cBhvr>
                                        <p:cTn id="1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05 -4.44444E-6 L 0.87605 -0.00972 " pathEditMode="fixed" rAng="0" ptsTypes="AA">
                                      <p:cBhvr>
                                        <p:cTn id="1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66" y="-787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set>
                                      <p:cBhvr>
                                        <p:cTn id="138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xuất hiện ghep t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xuất hiện ghep t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xuất hiện ghep t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xuất hiện ghep t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xuất hiện ghep t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8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6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1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7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3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5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 tmFilter="0, 0; .2, .5; .8, .5; 1, 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1" dur="250" autoRev="1" fill="hold"/>
                                        <p:tgtEl>
                                          <p:spTgt spid="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 tmFilter="0, 0; .2, .5; .8, .5; 1, 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3" dur="250" autoRev="1" fill="hold"/>
                                        <p:tgtEl>
                                          <p:spTgt spid="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9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audio>
              <p:cMediaNode vol="80000">
                <p:cTn id="3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1" grpId="1" animBg="1"/>
      <p:bldP spid="113" grpId="0" animBg="1"/>
      <p:bldP spid="114" grpId="0" animBg="1"/>
      <p:bldP spid="115" grpId="0" animBg="1"/>
      <p:bldP spid="116" grpId="0" animBg="1"/>
      <p:bldP spid="1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433905B-C346-16DA-25EA-F4141D2A55C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812255" y="448954"/>
            <a:ext cx="492072" cy="35822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85DA56-1450-7069-C05F-8AA018ED78A0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10122473" y="785389"/>
            <a:ext cx="1871634" cy="1511939"/>
          </a:xfrm>
          <a:prstGeom prst="rect">
            <a:avLst/>
          </a:prstGeom>
        </p:spPr>
      </p:pic>
      <p:pic>
        <p:nvPicPr>
          <p:cNvPr id="41" name="BẢNGNOIDUNG">
            <a:extLst>
              <a:ext uri="{FF2B5EF4-FFF2-40B4-BE49-F238E27FC236}">
                <a16:creationId xmlns:a16="http://schemas.microsoft.com/office/drawing/2014/main" id="{F934CCDF-C421-8607-80A3-C835C4E6CC4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105606" y="957093"/>
            <a:ext cx="6444031" cy="2993395"/>
          </a:xfrm>
          <a:prstGeom prst="rect">
            <a:avLst/>
          </a:prstGeom>
        </p:spPr>
      </p:pic>
      <p:pic>
        <p:nvPicPr>
          <p:cNvPr id="6" name="CÂY">
            <a:extLst>
              <a:ext uri="{FF2B5EF4-FFF2-40B4-BE49-F238E27FC236}">
                <a16:creationId xmlns:a16="http://schemas.microsoft.com/office/drawing/2014/main" id="{194C4663-80FE-F894-F408-8CEB36DF54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-531922" y="116610"/>
            <a:ext cx="3727938" cy="4111448"/>
          </a:xfrm>
          <a:prstGeom prst="rect">
            <a:avLst/>
          </a:prstGeom>
        </p:spPr>
      </p:pic>
      <p:pic>
        <p:nvPicPr>
          <p:cNvPr id="9" name="RÙA">
            <a:extLst>
              <a:ext uri="{FF2B5EF4-FFF2-40B4-BE49-F238E27FC236}">
                <a16:creationId xmlns:a16="http://schemas.microsoft.com/office/drawing/2014/main" id="{EB0AE2F7-E7BA-D95F-802B-AE5B71B49CC1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 flipH="1">
            <a:off x="2817363" y="4341203"/>
            <a:ext cx="1419872" cy="1390290"/>
          </a:xfrm>
          <a:prstGeom prst="rect">
            <a:avLst/>
          </a:prstGeom>
        </p:spPr>
      </p:pic>
      <p:sp>
        <p:nvSpPr>
          <p:cNvPr id="16" name="NOIDUNG">
            <a:extLst>
              <a:ext uri="{FF2B5EF4-FFF2-40B4-BE49-F238E27FC236}">
                <a16:creationId xmlns:a16="http://schemas.microsoft.com/office/drawing/2014/main" id="{B311537A-1011-B1A1-AFC4-15327DDCEA8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53394" y="1253609"/>
            <a:ext cx="574845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err="1"/>
              <a:t>Bé</a:t>
            </a:r>
            <a:r>
              <a:rPr lang="en-US" sz="3500" dirty="0"/>
              <a:t> </a:t>
            </a:r>
            <a:r>
              <a:rPr lang="en-US" sz="3500" dirty="0" err="1"/>
              <a:t>đi</a:t>
            </a:r>
            <a:r>
              <a:rPr lang="en-US" sz="3500" dirty="0"/>
              <a:t> </a:t>
            </a:r>
            <a:r>
              <a:rPr lang="en-US" sz="3500" dirty="0" err="1"/>
              <a:t>bộ</a:t>
            </a:r>
            <a:r>
              <a:rPr lang="en-US" sz="3500" dirty="0"/>
              <a:t> ở </a:t>
            </a:r>
            <a:r>
              <a:rPr lang="en-US" sz="3500" dirty="0" err="1"/>
              <a:t>đâu</a:t>
            </a:r>
            <a:r>
              <a:rPr lang="en-US" sz="3500" dirty="0"/>
              <a:t> </a:t>
            </a:r>
            <a:r>
              <a:rPr lang="en-US" sz="3500" dirty="0" err="1"/>
              <a:t>để</a:t>
            </a:r>
            <a:r>
              <a:rPr lang="en-US" sz="3500" dirty="0"/>
              <a:t> </a:t>
            </a:r>
            <a:r>
              <a:rPr lang="en-US" sz="3500" dirty="0" err="1"/>
              <a:t>đảm</a:t>
            </a:r>
            <a:r>
              <a:rPr lang="en-US" sz="3500" dirty="0"/>
              <a:t> </a:t>
            </a:r>
            <a:r>
              <a:rPr lang="en-US" sz="3500" dirty="0" err="1"/>
              <a:t>bảo</a:t>
            </a:r>
            <a:r>
              <a:rPr lang="en-US" sz="3500" dirty="0"/>
              <a:t> an </a:t>
            </a:r>
            <a:r>
              <a:rPr lang="en-US" sz="3500" dirty="0" err="1"/>
              <a:t>toàn</a:t>
            </a:r>
            <a:r>
              <a:rPr lang="en-US" sz="3500" dirty="0"/>
              <a:t> </a:t>
            </a:r>
            <a:r>
              <a:rPr lang="en-US" sz="3500" dirty="0" err="1"/>
              <a:t>khi</a:t>
            </a:r>
            <a:r>
              <a:rPr lang="en-US" sz="3500" dirty="0"/>
              <a:t> </a:t>
            </a:r>
            <a:r>
              <a:rPr lang="en-US" sz="3500" dirty="0" err="1"/>
              <a:t>tham</a:t>
            </a:r>
            <a:r>
              <a:rPr lang="en-US" sz="3500" dirty="0"/>
              <a:t> </a:t>
            </a:r>
            <a:r>
              <a:rPr lang="en-US" sz="3500" dirty="0" err="1"/>
              <a:t>gia</a:t>
            </a:r>
            <a:r>
              <a:rPr lang="en-US" sz="3500" dirty="0"/>
              <a:t> </a:t>
            </a:r>
            <a:r>
              <a:rPr lang="en-US" sz="3500" dirty="0" err="1"/>
              <a:t>giao</a:t>
            </a:r>
            <a:r>
              <a:rPr lang="en-US" sz="3500" dirty="0"/>
              <a:t> </a:t>
            </a:r>
            <a:r>
              <a:rPr lang="en-US" sz="3500" dirty="0" err="1"/>
              <a:t>thông</a:t>
            </a:r>
            <a:r>
              <a:rPr lang="en-US" sz="3500" dirty="0"/>
              <a:t>?</a:t>
            </a:r>
            <a:endParaRPr lang="vi-VN" sz="3500" dirty="0"/>
          </a:p>
        </p:txBody>
      </p:sp>
      <p:pic>
        <p:nvPicPr>
          <p:cNvPr id="21" name="B1">
            <a:extLst>
              <a:ext uri="{FF2B5EF4-FFF2-40B4-BE49-F238E27FC236}">
                <a16:creationId xmlns:a16="http://schemas.microsoft.com/office/drawing/2014/main" id="{D9C278F9-71B7-EC06-24BB-FD550DA54A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3149006" y="3221932"/>
            <a:ext cx="2176461" cy="969348"/>
          </a:xfrm>
          <a:prstGeom prst="rect">
            <a:avLst/>
          </a:prstGeom>
        </p:spPr>
      </p:pic>
      <p:pic>
        <p:nvPicPr>
          <p:cNvPr id="22" name="B2">
            <a:extLst>
              <a:ext uri="{FF2B5EF4-FFF2-40B4-BE49-F238E27FC236}">
                <a16:creationId xmlns:a16="http://schemas.microsoft.com/office/drawing/2014/main" id="{36BF02B0-B787-17C6-F5D6-EC8088D40D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6541821" y="3196609"/>
            <a:ext cx="2176461" cy="969348"/>
          </a:xfrm>
          <a:prstGeom prst="rect">
            <a:avLst/>
          </a:prstGeom>
        </p:spPr>
      </p:pic>
      <p:pic>
        <p:nvPicPr>
          <p:cNvPr id="23" name="B3">
            <a:extLst>
              <a:ext uri="{FF2B5EF4-FFF2-40B4-BE49-F238E27FC236}">
                <a16:creationId xmlns:a16="http://schemas.microsoft.com/office/drawing/2014/main" id="{7BA6A6F6-81C1-4906-61F4-75698169F3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9732889" y="3213215"/>
            <a:ext cx="2176461" cy="969348"/>
          </a:xfrm>
          <a:prstGeom prst="rect">
            <a:avLst/>
          </a:prstGeom>
        </p:spPr>
      </p:pic>
      <p:sp>
        <p:nvSpPr>
          <p:cNvPr id="26" name="ĐÚNG">
            <a:extLst>
              <a:ext uri="{FF2B5EF4-FFF2-40B4-BE49-F238E27FC236}">
                <a16:creationId xmlns:a16="http://schemas.microsoft.com/office/drawing/2014/main" id="{9E642991-4C5E-B852-8C60-9BBD7C950E42}"/>
              </a:ext>
            </a:extLst>
          </p:cNvPr>
          <p:cNvSpPr txBox="1">
            <a:spLocks/>
          </p:cNvSpPr>
          <p:nvPr/>
        </p:nvSpPr>
        <p:spPr>
          <a:xfrm>
            <a:off x="3185851" y="3425285"/>
            <a:ext cx="2102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Trên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vỉa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hè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SAI1">
            <a:extLst>
              <a:ext uri="{FF2B5EF4-FFF2-40B4-BE49-F238E27FC236}">
                <a16:creationId xmlns:a16="http://schemas.microsoft.com/office/drawing/2014/main" id="{46CB7B16-F846-92A4-C0E8-FDC2E492BAD9}"/>
              </a:ext>
            </a:extLst>
          </p:cNvPr>
          <p:cNvSpPr txBox="1">
            <a:spLocks/>
          </p:cNvSpPr>
          <p:nvPr/>
        </p:nvSpPr>
        <p:spPr>
          <a:xfrm>
            <a:off x="6678803" y="3233174"/>
            <a:ext cx="2018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lòng</a:t>
            </a:r>
            <a:r>
              <a:rPr lang="en-US" dirty="0"/>
              <a:t> </a:t>
            </a:r>
            <a:r>
              <a:rPr lang="en-US" dirty="0" err="1"/>
              <a:t>đường</a:t>
            </a:r>
            <a:endParaRPr lang="en-US" dirty="0"/>
          </a:p>
        </p:txBody>
      </p:sp>
      <p:sp>
        <p:nvSpPr>
          <p:cNvPr id="28" name="SAI2">
            <a:extLst>
              <a:ext uri="{FF2B5EF4-FFF2-40B4-BE49-F238E27FC236}">
                <a16:creationId xmlns:a16="http://schemas.microsoft.com/office/drawing/2014/main" id="{7DE6EEA9-6FC3-0C22-D9C0-004E474F58D2}"/>
              </a:ext>
            </a:extLst>
          </p:cNvPr>
          <p:cNvSpPr txBox="1">
            <a:spLocks/>
          </p:cNvSpPr>
          <p:nvPr/>
        </p:nvSpPr>
        <p:spPr>
          <a:xfrm>
            <a:off x="9885712" y="3446590"/>
            <a:ext cx="1875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đường</a:t>
            </a:r>
            <a:endParaRPr lang="en-US" dirty="0"/>
          </a:p>
        </p:txBody>
      </p:sp>
      <p:pic>
        <p:nvPicPr>
          <p:cNvPr id="31" name="A">
            <a:extLst>
              <a:ext uri="{FF2B5EF4-FFF2-40B4-BE49-F238E27FC236}">
                <a16:creationId xmlns:a16="http://schemas.microsoft.com/office/drawing/2014/main" id="{DECCCA96-5BFD-813B-79DE-EEA0A0DADA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2350552" y="3188685"/>
            <a:ext cx="675265" cy="844081"/>
          </a:xfrm>
          <a:prstGeom prst="rect">
            <a:avLst/>
          </a:prstGeom>
        </p:spPr>
      </p:pic>
      <p:pic>
        <p:nvPicPr>
          <p:cNvPr id="34" name="B">
            <a:extLst>
              <a:ext uri="{FF2B5EF4-FFF2-40B4-BE49-F238E27FC236}">
                <a16:creationId xmlns:a16="http://schemas.microsoft.com/office/drawing/2014/main" id="{48D834D9-143E-DE95-C075-BFB2839108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5661542" y="3280051"/>
            <a:ext cx="707168" cy="733189"/>
          </a:xfrm>
          <a:prstGeom prst="rect">
            <a:avLst/>
          </a:prstGeom>
        </p:spPr>
      </p:pic>
      <p:pic>
        <p:nvPicPr>
          <p:cNvPr id="39" name="C">
            <a:extLst>
              <a:ext uri="{FF2B5EF4-FFF2-40B4-BE49-F238E27FC236}">
                <a16:creationId xmlns:a16="http://schemas.microsoft.com/office/drawing/2014/main" id="{13D6C64A-A3A6-504E-658E-856E424835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925752" y="3377013"/>
            <a:ext cx="686115" cy="634690"/>
          </a:xfrm>
          <a:prstGeom prst="rect">
            <a:avLst/>
          </a:prstGeom>
        </p:spPr>
      </p:pic>
      <p:pic>
        <p:nvPicPr>
          <p:cNvPr id="3" name="tho">
            <a:extLst>
              <a:ext uri="{FF2B5EF4-FFF2-40B4-BE49-F238E27FC236}">
                <a16:creationId xmlns:a16="http://schemas.microsoft.com/office/drawing/2014/main" id="{43CA026C-9BC8-5E23-9F81-4E5711D0D7E9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 flipH="1">
            <a:off x="180632" y="5028966"/>
            <a:ext cx="1236620" cy="1829034"/>
          </a:xfrm>
          <a:prstGeom prst="rect">
            <a:avLst/>
          </a:prstGeom>
        </p:spPr>
      </p:pic>
      <p:pic>
        <p:nvPicPr>
          <p:cNvPr id="15" name="Picture 14">
            <a:hlinkClick r:id="rId43" action="ppaction://hlinksldjump"/>
            <a:extLst>
              <a:ext uri="{FF2B5EF4-FFF2-40B4-BE49-F238E27FC236}">
                <a16:creationId xmlns:a16="http://schemas.microsoft.com/office/drawing/2014/main" id="{1E7DAE76-9627-5C8D-7396-87088554A308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 flipH="1">
            <a:off x="10302760" y="4197651"/>
            <a:ext cx="1637314" cy="2483131"/>
          </a:xfrm>
          <a:prstGeom prst="rect">
            <a:avLst/>
          </a:prstGeom>
        </p:spPr>
      </p:pic>
      <p:pic>
        <p:nvPicPr>
          <p:cNvPr id="4" name="Bé đi bộ ở đâu để đảm bảo an toàn khi tham gia giao thông_">
            <a:hlinkClick r:id="" action="ppaction://media"/>
            <a:extLst>
              <a:ext uri="{FF2B5EF4-FFF2-40B4-BE49-F238E27FC236}">
                <a16:creationId xmlns:a16="http://schemas.microsoft.com/office/drawing/2014/main" id="{834B29C5-30DC-81D0-C95D-40AA062741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-1094100" y="-480547"/>
            <a:ext cx="609600" cy="609600"/>
          </a:xfrm>
          <a:prstGeom prst="rect">
            <a:avLst/>
          </a:prstGeom>
        </p:spPr>
      </p:pic>
      <p:pic>
        <p:nvPicPr>
          <p:cNvPr id="5" name="Đáp án a_ Trên vỉa hè">
            <a:hlinkClick r:id="" action="ppaction://media"/>
            <a:extLst>
              <a:ext uri="{FF2B5EF4-FFF2-40B4-BE49-F238E27FC236}">
                <a16:creationId xmlns:a16="http://schemas.microsoft.com/office/drawing/2014/main" id="{648F0EC7-3977-CE6C-3177-0220E1C937E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-1261891" y="444464"/>
            <a:ext cx="609600" cy="609600"/>
          </a:xfrm>
          <a:prstGeom prst="rect">
            <a:avLst/>
          </a:prstGeom>
        </p:spPr>
      </p:pic>
      <p:pic>
        <p:nvPicPr>
          <p:cNvPr id="7" name="Đáp án b_ Dưới lòng đường">
            <a:hlinkClick r:id="" action="ppaction://media"/>
            <a:extLst>
              <a:ext uri="{FF2B5EF4-FFF2-40B4-BE49-F238E27FC236}">
                <a16:creationId xmlns:a16="http://schemas.microsoft.com/office/drawing/2014/main" id="{FAF1C3AB-CB60-7BD2-5D75-D9BF24DE3B5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-1150176" y="1383659"/>
            <a:ext cx="609600" cy="609600"/>
          </a:xfrm>
          <a:prstGeom prst="rect">
            <a:avLst/>
          </a:prstGeom>
        </p:spPr>
      </p:pic>
      <p:pic>
        <p:nvPicPr>
          <p:cNvPr id="8" name="Đáp án c_ Đi giữa đường">
            <a:hlinkClick r:id="" action="ppaction://media"/>
            <a:extLst>
              <a:ext uri="{FF2B5EF4-FFF2-40B4-BE49-F238E27FC236}">
                <a16:creationId xmlns:a16="http://schemas.microsoft.com/office/drawing/2014/main" id="{751B1BF5-BFC2-F26B-2B17-0A210F2206FB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-1201706" y="2118360"/>
            <a:ext cx="609600" cy="609600"/>
          </a:xfrm>
          <a:prstGeom prst="rect">
            <a:avLst/>
          </a:prstGeom>
        </p:spPr>
      </p:pic>
      <p:pic>
        <p:nvPicPr>
          <p:cNvPr id="11" name="Thời gian suy nghĩ cho 2 đội chơi. bắt đầu">
            <a:hlinkClick r:id="" action="ppaction://media"/>
            <a:extLst>
              <a:ext uri="{FF2B5EF4-FFF2-40B4-BE49-F238E27FC236}">
                <a16:creationId xmlns:a16="http://schemas.microsoft.com/office/drawing/2014/main" id="{250E90BF-B7DC-0993-DED2-3525A0EE3871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-1117795" y="3057555"/>
            <a:ext cx="609600" cy="609600"/>
          </a:xfrm>
          <a:prstGeom prst="rect">
            <a:avLst/>
          </a:prstGeom>
        </p:spPr>
      </p:pic>
      <p:pic>
        <p:nvPicPr>
          <p:cNvPr id="12" name="Xin mời đội rùa trả lời">
            <a:hlinkClick r:id="" action="ppaction://media"/>
            <a:extLst>
              <a:ext uri="{FF2B5EF4-FFF2-40B4-BE49-F238E27FC236}">
                <a16:creationId xmlns:a16="http://schemas.microsoft.com/office/drawing/2014/main" id="{FD171FE7-B9AB-1E62-4097-97C138226850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-1441745" y="3851452"/>
            <a:ext cx="609600" cy="609600"/>
          </a:xfrm>
          <a:prstGeom prst="rect">
            <a:avLst/>
          </a:prstGeom>
        </p:spPr>
      </p:pic>
      <p:pic>
        <p:nvPicPr>
          <p:cNvPr id="17" name="Xin mời đội thỏ trả lời">
            <a:hlinkClick r:id="" action="ppaction://media"/>
            <a:extLst>
              <a:ext uri="{FF2B5EF4-FFF2-40B4-BE49-F238E27FC236}">
                <a16:creationId xmlns:a16="http://schemas.microsoft.com/office/drawing/2014/main" id="{92949B64-52B7-94A7-41ED-3F27FD308391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-1150176" y="4790647"/>
            <a:ext cx="609600" cy="609600"/>
          </a:xfrm>
          <a:prstGeom prst="rect">
            <a:avLst/>
          </a:prstGeom>
        </p:spPr>
      </p:pic>
      <p:pic>
        <p:nvPicPr>
          <p:cNvPr id="18" name="Tieng-tinh-tinh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C2D963FD-312C-02C9-31FF-83C15FCFECD7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-1219479" y="5584544"/>
            <a:ext cx="609600" cy="609600"/>
          </a:xfrm>
          <a:prstGeom prst="rect">
            <a:avLst/>
          </a:prstGeom>
        </p:spPr>
      </p:pic>
      <p:pic>
        <p:nvPicPr>
          <p:cNvPr id="19" name="Tieng-bao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64FD1DBC-BE20-D699-1EEA-58D0644FE594}"/>
              </a:ext>
            </a:extLst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-1441745" y="6290857"/>
            <a:ext cx="609600" cy="609600"/>
          </a:xfrm>
          <a:prstGeom prst="rect">
            <a:avLst/>
          </a:prstGeom>
        </p:spPr>
      </p:pic>
      <p:pic>
        <p:nvPicPr>
          <p:cNvPr id="1028" name="Picture 4" descr="Icon dễ thương 5 - Website của Nguyễn Thị Tươi">
            <a:extLst>
              <a:ext uri="{FF2B5EF4-FFF2-40B4-BE49-F238E27FC236}">
                <a16:creationId xmlns:a16="http://schemas.microsoft.com/office/drawing/2014/main" id="{2D41FD52-92FF-BC8D-090C-1D6D20C9E6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5" t="8533" r="11011" b="12537"/>
          <a:stretch/>
        </p:blipFill>
        <p:spPr bwMode="auto">
          <a:xfrm>
            <a:off x="5197135" y="4555004"/>
            <a:ext cx="2963335" cy="219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vo-tay-tra-loi-du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2CBC4595-A8E8-9EAB-B915-B120A03D1BC5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>
                  <p14:trim st="1000"/>
                </p14:media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-710406" y="6858000"/>
            <a:ext cx="609600" cy="609600"/>
          </a:xfrm>
          <a:prstGeom prst="rect">
            <a:avLst/>
          </a:prstGeom>
        </p:spPr>
      </p:pic>
      <p:pic>
        <p:nvPicPr>
          <p:cNvPr id="24" name="Đi trên vỉa hè là đáp án chính xác">
            <a:hlinkClick r:id="" action="ppaction://media"/>
            <a:extLst>
              <a:ext uri="{FF2B5EF4-FFF2-40B4-BE49-F238E27FC236}">
                <a16:creationId xmlns:a16="http://schemas.microsoft.com/office/drawing/2014/main" id="{E801AF06-FEC5-DB3E-7B98-0E8CF59D1DFE}"/>
              </a:ext>
            </a:extLst>
          </p:cNvPr>
          <p:cNvPicPr>
            <a:picLocks noChangeAspect="1"/>
          </p:cNvPicPr>
          <p:nvPr>
            <a:audioFile r:link="rId23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189342" y="-893444"/>
            <a:ext cx="609600" cy="609600"/>
          </a:xfrm>
          <a:prstGeom prst="rect">
            <a:avLst/>
          </a:prstGeom>
        </p:spPr>
      </p:pic>
      <p:pic>
        <p:nvPicPr>
          <p:cNvPr id="25" name="Cùng quay lại nào.">
            <a:hlinkClick r:id="" action="ppaction://media"/>
            <a:extLst>
              <a:ext uri="{FF2B5EF4-FFF2-40B4-BE49-F238E27FC236}">
                <a16:creationId xmlns:a16="http://schemas.microsoft.com/office/drawing/2014/main" id="{CFF480E9-67EB-8FD2-7AE7-7005A1123EA4}"/>
              </a:ext>
            </a:extLst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4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494142" y="704930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3225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xuất hiện ghep t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6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7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7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63" presetID="2" presetClass="entr" presetSubtype="3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3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3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20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201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2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23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23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46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280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344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7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7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5" dur="808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1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26" grpId="0"/>
      <p:bldP spid="26" grpId="1"/>
      <p:bldP spid="26" grpId="2"/>
      <p:bldP spid="27" grpId="0"/>
      <p:bldP spid="27" grpId="1"/>
      <p:bldP spid="27" grpId="3"/>
      <p:bldP spid="27" grpId="4"/>
      <p:bldP spid="28" grpId="0"/>
      <p:bldP spid="28" grpId="1"/>
      <p:bldP spid="28" grpId="3"/>
      <p:bldP spid="28" grpId="4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433905B-C346-16DA-25EA-F4141D2A55CF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0812255" y="448954"/>
            <a:ext cx="492072" cy="35822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85DA56-1450-7069-C05F-8AA018ED78A0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122473" y="785389"/>
            <a:ext cx="1871634" cy="1511939"/>
          </a:xfrm>
          <a:prstGeom prst="rect">
            <a:avLst/>
          </a:prstGeom>
        </p:spPr>
      </p:pic>
      <p:pic>
        <p:nvPicPr>
          <p:cNvPr id="41" name="BẢNGNOIDUNG">
            <a:extLst>
              <a:ext uri="{FF2B5EF4-FFF2-40B4-BE49-F238E27FC236}">
                <a16:creationId xmlns:a16="http://schemas.microsoft.com/office/drawing/2014/main" id="{F934CCDF-C421-8607-80A3-C835C4E6CC4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105606" y="957093"/>
            <a:ext cx="6444031" cy="2993395"/>
          </a:xfrm>
          <a:prstGeom prst="rect">
            <a:avLst/>
          </a:prstGeom>
        </p:spPr>
      </p:pic>
      <p:pic>
        <p:nvPicPr>
          <p:cNvPr id="6" name="CÂY">
            <a:extLst>
              <a:ext uri="{FF2B5EF4-FFF2-40B4-BE49-F238E27FC236}">
                <a16:creationId xmlns:a16="http://schemas.microsoft.com/office/drawing/2014/main" id="{194C4663-80FE-F894-F408-8CEB36DF54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-531922" y="116610"/>
            <a:ext cx="3727938" cy="4111448"/>
          </a:xfrm>
          <a:prstGeom prst="rect">
            <a:avLst/>
          </a:prstGeom>
        </p:spPr>
      </p:pic>
      <p:pic>
        <p:nvPicPr>
          <p:cNvPr id="9" name="RÙA">
            <a:extLst>
              <a:ext uri="{FF2B5EF4-FFF2-40B4-BE49-F238E27FC236}">
                <a16:creationId xmlns:a16="http://schemas.microsoft.com/office/drawing/2014/main" id="{EB0AE2F7-E7BA-D95F-802B-AE5B71B49CC1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 flipH="1">
            <a:off x="3499480" y="4510617"/>
            <a:ext cx="1419872" cy="1390290"/>
          </a:xfrm>
          <a:prstGeom prst="rect">
            <a:avLst/>
          </a:prstGeom>
        </p:spPr>
      </p:pic>
      <p:sp>
        <p:nvSpPr>
          <p:cNvPr id="16" name="NOIDUNG">
            <a:extLst>
              <a:ext uri="{FF2B5EF4-FFF2-40B4-BE49-F238E27FC236}">
                <a16:creationId xmlns:a16="http://schemas.microsoft.com/office/drawing/2014/main" id="{B311537A-1011-B1A1-AFC4-15327DDCEA8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53394" y="1253609"/>
            <a:ext cx="5748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err="1"/>
              <a:t>Nếu</a:t>
            </a:r>
            <a:r>
              <a:rPr lang="en-US" sz="3500" dirty="0"/>
              <a:t> </a:t>
            </a:r>
            <a:r>
              <a:rPr lang="en-US" sz="3500" dirty="0" err="1"/>
              <a:t>không</a:t>
            </a:r>
            <a:r>
              <a:rPr lang="en-US" sz="3500" dirty="0"/>
              <a:t> </a:t>
            </a:r>
            <a:r>
              <a:rPr lang="en-US" sz="3500" dirty="0" err="1"/>
              <a:t>có</a:t>
            </a:r>
            <a:r>
              <a:rPr lang="en-US" sz="3500" dirty="0"/>
              <a:t> </a:t>
            </a:r>
            <a:r>
              <a:rPr lang="en-US" sz="3500" dirty="0" err="1"/>
              <a:t>vỉa</a:t>
            </a:r>
            <a:r>
              <a:rPr lang="en-US" sz="3500" dirty="0"/>
              <a:t> </a:t>
            </a:r>
            <a:r>
              <a:rPr lang="en-US" sz="3500" dirty="0" err="1"/>
              <a:t>hè</a:t>
            </a:r>
            <a:r>
              <a:rPr lang="en-US" sz="3500" dirty="0"/>
              <a:t> </a:t>
            </a:r>
            <a:r>
              <a:rPr lang="en-US" sz="3500" dirty="0" err="1"/>
              <a:t>bé</a:t>
            </a:r>
            <a:r>
              <a:rPr lang="en-US" sz="3500" dirty="0"/>
              <a:t> </a:t>
            </a:r>
            <a:r>
              <a:rPr lang="en-US" sz="3500" dirty="0" err="1"/>
              <a:t>đi</a:t>
            </a:r>
            <a:r>
              <a:rPr lang="en-US" sz="3500" dirty="0"/>
              <a:t> ở </a:t>
            </a:r>
            <a:r>
              <a:rPr lang="en-US" sz="3500" dirty="0" err="1"/>
              <a:t>đâu</a:t>
            </a:r>
            <a:r>
              <a:rPr lang="en-US" sz="3500" dirty="0"/>
              <a:t> </a:t>
            </a:r>
            <a:r>
              <a:rPr lang="en-US" sz="3500" dirty="0" err="1"/>
              <a:t>để</a:t>
            </a:r>
            <a:r>
              <a:rPr lang="en-US" sz="3500" dirty="0"/>
              <a:t> </a:t>
            </a:r>
            <a:r>
              <a:rPr lang="en-US" sz="3500" dirty="0" err="1"/>
              <a:t>đảm</a:t>
            </a:r>
            <a:r>
              <a:rPr lang="en-US" sz="3500" dirty="0"/>
              <a:t> </a:t>
            </a:r>
            <a:r>
              <a:rPr lang="en-US" sz="3500" dirty="0" err="1"/>
              <a:t>bảo</a:t>
            </a:r>
            <a:r>
              <a:rPr lang="en-US" sz="3500" dirty="0"/>
              <a:t> an </a:t>
            </a:r>
            <a:r>
              <a:rPr lang="en-US" sz="3500" dirty="0" err="1"/>
              <a:t>toàn</a:t>
            </a:r>
            <a:r>
              <a:rPr lang="en-US" sz="3500" dirty="0"/>
              <a:t>?</a:t>
            </a:r>
          </a:p>
        </p:txBody>
      </p:sp>
      <p:pic>
        <p:nvPicPr>
          <p:cNvPr id="21" name="B1">
            <a:extLst>
              <a:ext uri="{FF2B5EF4-FFF2-40B4-BE49-F238E27FC236}">
                <a16:creationId xmlns:a16="http://schemas.microsoft.com/office/drawing/2014/main" id="{D9C278F9-71B7-EC06-24BB-FD550DA54A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149006" y="3221932"/>
            <a:ext cx="2176461" cy="969348"/>
          </a:xfrm>
          <a:prstGeom prst="rect">
            <a:avLst/>
          </a:prstGeom>
        </p:spPr>
      </p:pic>
      <p:pic>
        <p:nvPicPr>
          <p:cNvPr id="22" name="B2">
            <a:extLst>
              <a:ext uri="{FF2B5EF4-FFF2-40B4-BE49-F238E27FC236}">
                <a16:creationId xmlns:a16="http://schemas.microsoft.com/office/drawing/2014/main" id="{36BF02B0-B787-17C6-F5D6-EC8088D40D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541821" y="3196609"/>
            <a:ext cx="2176461" cy="969348"/>
          </a:xfrm>
          <a:prstGeom prst="rect">
            <a:avLst/>
          </a:prstGeom>
        </p:spPr>
      </p:pic>
      <p:pic>
        <p:nvPicPr>
          <p:cNvPr id="23" name="B3">
            <a:extLst>
              <a:ext uri="{FF2B5EF4-FFF2-40B4-BE49-F238E27FC236}">
                <a16:creationId xmlns:a16="http://schemas.microsoft.com/office/drawing/2014/main" id="{7BA6A6F6-81C1-4906-61F4-75698169F3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732889" y="3213215"/>
            <a:ext cx="2176461" cy="969348"/>
          </a:xfrm>
          <a:prstGeom prst="rect">
            <a:avLst/>
          </a:prstGeom>
        </p:spPr>
      </p:pic>
      <p:sp>
        <p:nvSpPr>
          <p:cNvPr id="26" name="ĐÚNG">
            <a:extLst>
              <a:ext uri="{FF2B5EF4-FFF2-40B4-BE49-F238E27FC236}">
                <a16:creationId xmlns:a16="http://schemas.microsoft.com/office/drawing/2014/main" id="{9E642991-4C5E-B852-8C60-9BBD7C950E42}"/>
              </a:ext>
            </a:extLst>
          </p:cNvPr>
          <p:cNvSpPr txBox="1">
            <a:spLocks/>
          </p:cNvSpPr>
          <p:nvPr/>
        </p:nvSpPr>
        <p:spPr>
          <a:xfrm>
            <a:off x="6588085" y="3256782"/>
            <a:ext cx="2102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Sát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mép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đường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bên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phải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SAI1">
            <a:extLst>
              <a:ext uri="{FF2B5EF4-FFF2-40B4-BE49-F238E27FC236}">
                <a16:creationId xmlns:a16="http://schemas.microsoft.com/office/drawing/2014/main" id="{46CB7B16-F846-92A4-C0E8-FDC2E492BAD9}"/>
              </a:ext>
            </a:extLst>
          </p:cNvPr>
          <p:cNvSpPr txBox="1">
            <a:spLocks/>
          </p:cNvSpPr>
          <p:nvPr/>
        </p:nvSpPr>
        <p:spPr>
          <a:xfrm>
            <a:off x="3271685" y="3449658"/>
            <a:ext cx="1875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đường</a:t>
            </a:r>
            <a:endParaRPr lang="en-US" dirty="0"/>
          </a:p>
        </p:txBody>
      </p:sp>
      <p:sp>
        <p:nvSpPr>
          <p:cNvPr id="28" name="SAI2">
            <a:extLst>
              <a:ext uri="{FF2B5EF4-FFF2-40B4-BE49-F238E27FC236}">
                <a16:creationId xmlns:a16="http://schemas.microsoft.com/office/drawing/2014/main" id="{7DE6EEA9-6FC3-0C22-D9C0-004E474F58D2}"/>
              </a:ext>
            </a:extLst>
          </p:cNvPr>
          <p:cNvSpPr txBox="1">
            <a:spLocks/>
          </p:cNvSpPr>
          <p:nvPr/>
        </p:nvSpPr>
        <p:spPr>
          <a:xfrm>
            <a:off x="9874524" y="3235675"/>
            <a:ext cx="1875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mép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trái</a:t>
            </a:r>
            <a:endParaRPr lang="en-US" dirty="0"/>
          </a:p>
        </p:txBody>
      </p:sp>
      <p:pic>
        <p:nvPicPr>
          <p:cNvPr id="31" name="A">
            <a:extLst>
              <a:ext uri="{FF2B5EF4-FFF2-40B4-BE49-F238E27FC236}">
                <a16:creationId xmlns:a16="http://schemas.microsoft.com/office/drawing/2014/main" id="{DECCCA96-5BFD-813B-79DE-EEA0A0DADA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350552" y="3188685"/>
            <a:ext cx="675265" cy="844081"/>
          </a:xfrm>
          <a:prstGeom prst="rect">
            <a:avLst/>
          </a:prstGeom>
        </p:spPr>
      </p:pic>
      <p:pic>
        <p:nvPicPr>
          <p:cNvPr id="34" name="B">
            <a:extLst>
              <a:ext uri="{FF2B5EF4-FFF2-40B4-BE49-F238E27FC236}">
                <a16:creationId xmlns:a16="http://schemas.microsoft.com/office/drawing/2014/main" id="{48D834D9-143E-DE95-C075-BFB2839108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5661542" y="3280051"/>
            <a:ext cx="707168" cy="733189"/>
          </a:xfrm>
          <a:prstGeom prst="rect">
            <a:avLst/>
          </a:prstGeom>
        </p:spPr>
      </p:pic>
      <p:pic>
        <p:nvPicPr>
          <p:cNvPr id="39" name="C">
            <a:extLst>
              <a:ext uri="{FF2B5EF4-FFF2-40B4-BE49-F238E27FC236}">
                <a16:creationId xmlns:a16="http://schemas.microsoft.com/office/drawing/2014/main" id="{13D6C64A-A3A6-504E-658E-856E424835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8925752" y="3377013"/>
            <a:ext cx="686115" cy="634690"/>
          </a:xfrm>
          <a:prstGeom prst="rect">
            <a:avLst/>
          </a:prstGeom>
        </p:spPr>
      </p:pic>
      <p:pic>
        <p:nvPicPr>
          <p:cNvPr id="3" name="tho">
            <a:extLst>
              <a:ext uri="{FF2B5EF4-FFF2-40B4-BE49-F238E27FC236}">
                <a16:creationId xmlns:a16="http://schemas.microsoft.com/office/drawing/2014/main" id="{43CA026C-9BC8-5E23-9F81-4E5711D0D7E9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 flipH="1">
            <a:off x="1807924" y="4986390"/>
            <a:ext cx="1236620" cy="1829034"/>
          </a:xfrm>
          <a:prstGeom prst="rect">
            <a:avLst/>
          </a:prstGeom>
        </p:spPr>
      </p:pic>
      <p:pic>
        <p:nvPicPr>
          <p:cNvPr id="2" name="Picture 1">
            <a:hlinkClick r:id="rId40" action="ppaction://hlinksldjump"/>
            <a:extLst>
              <a:ext uri="{FF2B5EF4-FFF2-40B4-BE49-F238E27FC236}">
                <a16:creationId xmlns:a16="http://schemas.microsoft.com/office/drawing/2014/main" id="{02143C5A-2F1D-2AD3-F202-52BA3E6ECE17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 flipH="1">
            <a:off x="10302806" y="4011703"/>
            <a:ext cx="1637314" cy="2483131"/>
          </a:xfrm>
          <a:prstGeom prst="rect">
            <a:avLst/>
          </a:prstGeom>
        </p:spPr>
      </p:pic>
      <p:pic>
        <p:nvPicPr>
          <p:cNvPr id="4" name="Nếu không có vỉa hè bé đi ở đâu để đảm bảo an toàn_">
            <a:hlinkClick r:id="" action="ppaction://media"/>
            <a:extLst>
              <a:ext uri="{FF2B5EF4-FFF2-40B4-BE49-F238E27FC236}">
                <a16:creationId xmlns:a16="http://schemas.microsoft.com/office/drawing/2014/main" id="{CE56A6B5-AFBC-72B4-9572-6BED20ABE0F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-1274805" y="25400"/>
            <a:ext cx="609600" cy="609600"/>
          </a:xfrm>
          <a:prstGeom prst="rect">
            <a:avLst/>
          </a:prstGeom>
        </p:spPr>
      </p:pic>
      <p:pic>
        <p:nvPicPr>
          <p:cNvPr id="5" name="Đáp án a_ Đi giữa đường">
            <a:hlinkClick r:id="" action="ppaction://media"/>
            <a:extLst>
              <a:ext uri="{FF2B5EF4-FFF2-40B4-BE49-F238E27FC236}">
                <a16:creationId xmlns:a16="http://schemas.microsoft.com/office/drawing/2014/main" id="{D5397BEA-9243-10EE-0107-AF7019E759A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-1324774" y="652293"/>
            <a:ext cx="609600" cy="609600"/>
          </a:xfrm>
          <a:prstGeom prst="rect">
            <a:avLst/>
          </a:prstGeom>
        </p:spPr>
      </p:pic>
      <p:pic>
        <p:nvPicPr>
          <p:cNvPr id="7" name="Đáp án b_ đi Sát mép đường bên phải">
            <a:hlinkClick r:id="" action="ppaction://media"/>
            <a:extLst>
              <a:ext uri="{FF2B5EF4-FFF2-40B4-BE49-F238E27FC236}">
                <a16:creationId xmlns:a16="http://schemas.microsoft.com/office/drawing/2014/main" id="{97B20544-B85C-A355-A994-81FD50172881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-1282381" y="1531704"/>
            <a:ext cx="609600" cy="609600"/>
          </a:xfrm>
          <a:prstGeom prst="rect">
            <a:avLst/>
          </a:prstGeom>
        </p:spPr>
      </p:pic>
      <p:pic>
        <p:nvPicPr>
          <p:cNvPr id="8" name="Đáp án c_ đi Sát mép đường bên trái">
            <a:hlinkClick r:id="" action="ppaction://media"/>
            <a:extLst>
              <a:ext uri="{FF2B5EF4-FFF2-40B4-BE49-F238E27FC236}">
                <a16:creationId xmlns:a16="http://schemas.microsoft.com/office/drawing/2014/main" id="{16E61F38-BC87-6401-EB09-D0131CA5507C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-1233148" y="2246075"/>
            <a:ext cx="609600" cy="609600"/>
          </a:xfrm>
          <a:prstGeom prst="rect">
            <a:avLst/>
          </a:prstGeom>
        </p:spPr>
      </p:pic>
      <p:pic>
        <p:nvPicPr>
          <p:cNvPr id="10" name="Xin mời đội thỏ trả lời">
            <a:hlinkClick r:id="" action="ppaction://media"/>
            <a:extLst>
              <a:ext uri="{FF2B5EF4-FFF2-40B4-BE49-F238E27FC236}">
                <a16:creationId xmlns:a16="http://schemas.microsoft.com/office/drawing/2014/main" id="{724E7E42-212A-389A-0D8A-FC88010E1C0F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-1150176" y="4790647"/>
            <a:ext cx="609600" cy="609600"/>
          </a:xfrm>
          <a:prstGeom prst="rect">
            <a:avLst/>
          </a:prstGeom>
        </p:spPr>
      </p:pic>
      <p:pic>
        <p:nvPicPr>
          <p:cNvPr id="11" name="Xin mời đội rùa trả lời">
            <a:hlinkClick r:id="" action="ppaction://media"/>
            <a:extLst>
              <a:ext uri="{FF2B5EF4-FFF2-40B4-BE49-F238E27FC236}">
                <a16:creationId xmlns:a16="http://schemas.microsoft.com/office/drawing/2014/main" id="{53696C5D-639E-9A25-088D-3A0696C4034A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-1441745" y="3851452"/>
            <a:ext cx="609600" cy="609600"/>
          </a:xfrm>
          <a:prstGeom prst="rect">
            <a:avLst/>
          </a:prstGeom>
        </p:spPr>
      </p:pic>
      <p:pic>
        <p:nvPicPr>
          <p:cNvPr id="12" name="Tieng-bao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7AF93B42-A526-D125-6BA3-DA43F0855EF2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-1441745" y="6290857"/>
            <a:ext cx="609600" cy="609600"/>
          </a:xfrm>
          <a:prstGeom prst="rect">
            <a:avLst/>
          </a:prstGeom>
        </p:spPr>
      </p:pic>
      <p:pic>
        <p:nvPicPr>
          <p:cNvPr id="15" name="Tieng-tinh-tinh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B607B035-9F73-C6FF-268B-3A9F9F81C2B4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-1219479" y="5584544"/>
            <a:ext cx="609600" cy="609600"/>
          </a:xfrm>
          <a:prstGeom prst="rect">
            <a:avLst/>
          </a:prstGeom>
        </p:spPr>
      </p:pic>
      <p:pic>
        <p:nvPicPr>
          <p:cNvPr id="17" name="Tieng-vo-tay-tra-loi-du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3244FC43-FD01-EF2F-E194-00E3507D4EE3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>
                  <p14:trim st="1000"/>
                </p14:media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-710406" y="6858000"/>
            <a:ext cx="609600" cy="609600"/>
          </a:xfrm>
          <a:prstGeom prst="rect">
            <a:avLst/>
          </a:prstGeom>
        </p:spPr>
      </p:pic>
      <p:pic>
        <p:nvPicPr>
          <p:cNvPr id="18" name="Picture 4" descr="Icon dễ thương 5 - Website của Nguyễn Thị Tươi">
            <a:extLst>
              <a:ext uri="{FF2B5EF4-FFF2-40B4-BE49-F238E27FC236}">
                <a16:creationId xmlns:a16="http://schemas.microsoft.com/office/drawing/2014/main" id="{5F11DA5F-C293-FD74-2C7A-F03CB253E3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5" t="8533" r="11011" b="12537"/>
          <a:stretch/>
        </p:blipFill>
        <p:spPr bwMode="auto">
          <a:xfrm>
            <a:off x="6538740" y="4707715"/>
            <a:ext cx="2963335" cy="219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Đi sát mép đường bên phải là đáp án chính xác">
            <a:hlinkClick r:id="" action="ppaction://media"/>
            <a:extLst>
              <a:ext uri="{FF2B5EF4-FFF2-40B4-BE49-F238E27FC236}">
                <a16:creationId xmlns:a16="http://schemas.microsoft.com/office/drawing/2014/main" id="{6FFBBDBF-5AC2-0BE6-85D4-CA8DCBDAD972}"/>
              </a:ext>
            </a:extLst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86266" y="70358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2759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xuất hiện ghep t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36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XUẤT HIỆ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3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3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3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xuất hiện ghep t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0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xuất hiện ghep t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20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31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22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33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4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8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8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31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9" dur="34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1" dur="708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9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5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26" grpId="0"/>
      <p:bldP spid="26" grpId="1"/>
      <p:bldP spid="26" grpId="2"/>
      <p:bldP spid="27" grpId="0"/>
      <p:bldP spid="27" grpId="1"/>
      <p:bldP spid="27" grpId="4"/>
      <p:bldP spid="27" grpId="5"/>
      <p:bldP spid="28" grpId="0"/>
      <p:bldP spid="28" grpId="1"/>
      <p:bldP spid="28" grpId="4"/>
      <p:bldP spid="28" grpId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433905B-C346-16DA-25EA-F4141D2A55C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0812255" y="448954"/>
            <a:ext cx="492072" cy="35822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85DA56-1450-7069-C05F-8AA018ED78A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122473" y="785389"/>
            <a:ext cx="1871634" cy="1511939"/>
          </a:xfrm>
          <a:prstGeom prst="rect">
            <a:avLst/>
          </a:prstGeom>
        </p:spPr>
      </p:pic>
      <p:pic>
        <p:nvPicPr>
          <p:cNvPr id="41" name="BẢNGNOIDUNG">
            <a:extLst>
              <a:ext uri="{FF2B5EF4-FFF2-40B4-BE49-F238E27FC236}">
                <a16:creationId xmlns:a16="http://schemas.microsoft.com/office/drawing/2014/main" id="{F934CCDF-C421-8607-80A3-C835C4E6CC4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105606" y="957093"/>
            <a:ext cx="6444031" cy="2993395"/>
          </a:xfrm>
          <a:prstGeom prst="rect">
            <a:avLst/>
          </a:prstGeom>
        </p:spPr>
      </p:pic>
      <p:pic>
        <p:nvPicPr>
          <p:cNvPr id="6" name="CÂY">
            <a:extLst>
              <a:ext uri="{FF2B5EF4-FFF2-40B4-BE49-F238E27FC236}">
                <a16:creationId xmlns:a16="http://schemas.microsoft.com/office/drawing/2014/main" id="{194C4663-80FE-F894-F408-8CEB36DF54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-531922" y="116610"/>
            <a:ext cx="3727938" cy="4111448"/>
          </a:xfrm>
          <a:prstGeom prst="rect">
            <a:avLst/>
          </a:prstGeom>
        </p:spPr>
      </p:pic>
      <p:pic>
        <p:nvPicPr>
          <p:cNvPr id="9" name="RÙA">
            <a:extLst>
              <a:ext uri="{FF2B5EF4-FFF2-40B4-BE49-F238E27FC236}">
                <a16:creationId xmlns:a16="http://schemas.microsoft.com/office/drawing/2014/main" id="{EB0AE2F7-E7BA-D95F-802B-AE5B71B49CC1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 flipH="1">
            <a:off x="930680" y="4384559"/>
            <a:ext cx="1419872" cy="1390290"/>
          </a:xfrm>
          <a:prstGeom prst="rect">
            <a:avLst/>
          </a:prstGeom>
        </p:spPr>
      </p:pic>
      <p:sp>
        <p:nvSpPr>
          <p:cNvPr id="16" name="NOIDUNG">
            <a:extLst>
              <a:ext uri="{FF2B5EF4-FFF2-40B4-BE49-F238E27FC236}">
                <a16:creationId xmlns:a16="http://schemas.microsoft.com/office/drawing/2014/main" id="{B311537A-1011-B1A1-AFC4-15327DDCEA8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53394" y="1253609"/>
            <a:ext cx="5748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err="1"/>
              <a:t>Muốn</a:t>
            </a:r>
            <a:r>
              <a:rPr lang="en-US" sz="3500" dirty="0"/>
              <a:t> qua </a:t>
            </a:r>
            <a:r>
              <a:rPr lang="en-US" sz="3500" dirty="0" err="1"/>
              <a:t>đường</a:t>
            </a:r>
            <a:r>
              <a:rPr lang="en-US" sz="3500" dirty="0"/>
              <a:t> </a:t>
            </a:r>
            <a:r>
              <a:rPr lang="en-US" sz="3500" dirty="0" err="1"/>
              <a:t>bé</a:t>
            </a:r>
            <a:r>
              <a:rPr lang="en-US" sz="3500" dirty="0"/>
              <a:t> </a:t>
            </a:r>
            <a:r>
              <a:rPr lang="en-US" sz="3500" dirty="0" err="1"/>
              <a:t>phải</a:t>
            </a:r>
            <a:r>
              <a:rPr lang="en-US" sz="3500" dirty="0"/>
              <a:t> </a:t>
            </a:r>
            <a:r>
              <a:rPr lang="en-US" sz="3500" dirty="0" err="1"/>
              <a:t>làm</a:t>
            </a:r>
            <a:r>
              <a:rPr lang="en-US" sz="3500" dirty="0"/>
              <a:t> </a:t>
            </a:r>
            <a:r>
              <a:rPr lang="en-US" sz="3500" dirty="0" err="1"/>
              <a:t>gì</a:t>
            </a:r>
            <a:r>
              <a:rPr lang="en-US" sz="3500" dirty="0"/>
              <a:t>?</a:t>
            </a:r>
            <a:endParaRPr lang="vi-VN" sz="3500" dirty="0"/>
          </a:p>
        </p:txBody>
      </p:sp>
      <p:pic>
        <p:nvPicPr>
          <p:cNvPr id="21" name="B1">
            <a:extLst>
              <a:ext uri="{FF2B5EF4-FFF2-40B4-BE49-F238E27FC236}">
                <a16:creationId xmlns:a16="http://schemas.microsoft.com/office/drawing/2014/main" id="{D9C278F9-71B7-EC06-24BB-FD550DA54A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3149006" y="3221932"/>
            <a:ext cx="2176461" cy="969348"/>
          </a:xfrm>
          <a:prstGeom prst="rect">
            <a:avLst/>
          </a:prstGeom>
        </p:spPr>
      </p:pic>
      <p:pic>
        <p:nvPicPr>
          <p:cNvPr id="22" name="B2">
            <a:extLst>
              <a:ext uri="{FF2B5EF4-FFF2-40B4-BE49-F238E27FC236}">
                <a16:creationId xmlns:a16="http://schemas.microsoft.com/office/drawing/2014/main" id="{36BF02B0-B787-17C6-F5D6-EC8088D40D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541821" y="3196609"/>
            <a:ext cx="2176461" cy="969348"/>
          </a:xfrm>
          <a:prstGeom prst="rect">
            <a:avLst/>
          </a:prstGeom>
        </p:spPr>
      </p:pic>
      <p:pic>
        <p:nvPicPr>
          <p:cNvPr id="23" name="B3">
            <a:extLst>
              <a:ext uri="{FF2B5EF4-FFF2-40B4-BE49-F238E27FC236}">
                <a16:creationId xmlns:a16="http://schemas.microsoft.com/office/drawing/2014/main" id="{7BA6A6F6-81C1-4906-61F4-75698169F3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732889" y="3213215"/>
            <a:ext cx="2176461" cy="969348"/>
          </a:xfrm>
          <a:prstGeom prst="rect">
            <a:avLst/>
          </a:prstGeom>
        </p:spPr>
      </p:pic>
      <p:sp>
        <p:nvSpPr>
          <p:cNvPr id="26" name="ĐÚNG">
            <a:extLst>
              <a:ext uri="{FF2B5EF4-FFF2-40B4-BE49-F238E27FC236}">
                <a16:creationId xmlns:a16="http://schemas.microsoft.com/office/drawing/2014/main" id="{9E642991-4C5E-B852-8C60-9BBD7C950E42}"/>
              </a:ext>
            </a:extLst>
          </p:cNvPr>
          <p:cNvSpPr txBox="1">
            <a:spLocks/>
          </p:cNvSpPr>
          <p:nvPr/>
        </p:nvSpPr>
        <p:spPr>
          <a:xfrm>
            <a:off x="9795119" y="3303817"/>
            <a:ext cx="2102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Phải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có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người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lớn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dắt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qua</a:t>
            </a:r>
          </a:p>
        </p:txBody>
      </p:sp>
      <p:sp>
        <p:nvSpPr>
          <p:cNvPr id="27" name="SAI1">
            <a:extLst>
              <a:ext uri="{FF2B5EF4-FFF2-40B4-BE49-F238E27FC236}">
                <a16:creationId xmlns:a16="http://schemas.microsoft.com/office/drawing/2014/main" id="{46CB7B16-F846-92A4-C0E8-FDC2E492BAD9}"/>
              </a:ext>
            </a:extLst>
          </p:cNvPr>
          <p:cNvSpPr txBox="1">
            <a:spLocks/>
          </p:cNvSpPr>
          <p:nvPr/>
        </p:nvSpPr>
        <p:spPr>
          <a:xfrm>
            <a:off x="6665707" y="3256782"/>
            <a:ext cx="1875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ý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endParaRPr lang="en-US" dirty="0"/>
          </a:p>
        </p:txBody>
      </p:sp>
      <p:sp>
        <p:nvSpPr>
          <p:cNvPr id="28" name="SAI2">
            <a:extLst>
              <a:ext uri="{FF2B5EF4-FFF2-40B4-BE49-F238E27FC236}">
                <a16:creationId xmlns:a16="http://schemas.microsoft.com/office/drawing/2014/main" id="{7DE6EEA9-6FC3-0C22-D9C0-004E474F58D2}"/>
              </a:ext>
            </a:extLst>
          </p:cNvPr>
          <p:cNvSpPr txBox="1">
            <a:spLocks/>
          </p:cNvSpPr>
          <p:nvPr/>
        </p:nvSpPr>
        <p:spPr>
          <a:xfrm>
            <a:off x="3258246" y="3272656"/>
            <a:ext cx="1875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 qua </a:t>
            </a:r>
            <a:r>
              <a:rPr lang="en-US" dirty="0" err="1"/>
              <a:t>đường</a:t>
            </a:r>
            <a:endParaRPr lang="en-US" dirty="0"/>
          </a:p>
        </p:txBody>
      </p:sp>
      <p:pic>
        <p:nvPicPr>
          <p:cNvPr id="31" name="A">
            <a:extLst>
              <a:ext uri="{FF2B5EF4-FFF2-40B4-BE49-F238E27FC236}">
                <a16:creationId xmlns:a16="http://schemas.microsoft.com/office/drawing/2014/main" id="{DECCCA96-5BFD-813B-79DE-EEA0A0DADA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350552" y="3188685"/>
            <a:ext cx="675265" cy="844081"/>
          </a:xfrm>
          <a:prstGeom prst="rect">
            <a:avLst/>
          </a:prstGeom>
        </p:spPr>
      </p:pic>
      <p:pic>
        <p:nvPicPr>
          <p:cNvPr id="34" name="B">
            <a:extLst>
              <a:ext uri="{FF2B5EF4-FFF2-40B4-BE49-F238E27FC236}">
                <a16:creationId xmlns:a16="http://schemas.microsoft.com/office/drawing/2014/main" id="{48D834D9-143E-DE95-C075-BFB2839108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5661542" y="3280051"/>
            <a:ext cx="707168" cy="733189"/>
          </a:xfrm>
          <a:prstGeom prst="rect">
            <a:avLst/>
          </a:prstGeom>
        </p:spPr>
      </p:pic>
      <p:pic>
        <p:nvPicPr>
          <p:cNvPr id="39" name="C">
            <a:extLst>
              <a:ext uri="{FF2B5EF4-FFF2-40B4-BE49-F238E27FC236}">
                <a16:creationId xmlns:a16="http://schemas.microsoft.com/office/drawing/2014/main" id="{13D6C64A-A3A6-504E-658E-856E424835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8925752" y="3377013"/>
            <a:ext cx="686115" cy="634690"/>
          </a:xfrm>
          <a:prstGeom prst="rect">
            <a:avLst/>
          </a:prstGeom>
        </p:spPr>
      </p:pic>
      <p:pic>
        <p:nvPicPr>
          <p:cNvPr id="3" name="tho">
            <a:extLst>
              <a:ext uri="{FF2B5EF4-FFF2-40B4-BE49-F238E27FC236}">
                <a16:creationId xmlns:a16="http://schemas.microsoft.com/office/drawing/2014/main" id="{43CA026C-9BC8-5E23-9F81-4E5711D0D7E9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 flipH="1">
            <a:off x="180632" y="5028966"/>
            <a:ext cx="1236620" cy="1829034"/>
          </a:xfrm>
          <a:prstGeom prst="rect">
            <a:avLst/>
          </a:prstGeom>
        </p:spPr>
      </p:pic>
      <p:pic>
        <p:nvPicPr>
          <p:cNvPr id="2" name="Picture 1">
            <a:hlinkClick r:id="rId39" action="ppaction://hlinksldjump"/>
            <a:extLst>
              <a:ext uri="{FF2B5EF4-FFF2-40B4-BE49-F238E27FC236}">
                <a16:creationId xmlns:a16="http://schemas.microsoft.com/office/drawing/2014/main" id="{F62DBABA-98CE-8BE6-5511-577D9F2170FF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 flipH="1">
            <a:off x="10123860" y="4264615"/>
            <a:ext cx="1637314" cy="2483131"/>
          </a:xfrm>
          <a:prstGeom prst="rect">
            <a:avLst/>
          </a:prstGeom>
        </p:spPr>
      </p:pic>
      <p:pic>
        <p:nvPicPr>
          <p:cNvPr id="4" name="Muốn qua đường bé phải làm gì_">
            <a:hlinkClick r:id="" action="ppaction://media"/>
            <a:extLst>
              <a:ext uri="{FF2B5EF4-FFF2-40B4-BE49-F238E27FC236}">
                <a16:creationId xmlns:a16="http://schemas.microsoft.com/office/drawing/2014/main" id="{C38BED8E-0089-CDC1-D565-BF1E40BDA0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-898952" y="-344691"/>
            <a:ext cx="609600" cy="609600"/>
          </a:xfrm>
          <a:prstGeom prst="rect">
            <a:avLst/>
          </a:prstGeom>
        </p:spPr>
      </p:pic>
      <p:pic>
        <p:nvPicPr>
          <p:cNvPr id="5" name="Đáp án a_ Chạy nhanh qua đường">
            <a:hlinkClick r:id="" action="ppaction://media"/>
            <a:extLst>
              <a:ext uri="{FF2B5EF4-FFF2-40B4-BE49-F238E27FC236}">
                <a16:creationId xmlns:a16="http://schemas.microsoft.com/office/drawing/2014/main" id="{49116C95-4339-5E9D-D6A6-9B1577A5DF9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-1038710" y="360563"/>
            <a:ext cx="609600" cy="609600"/>
          </a:xfrm>
          <a:prstGeom prst="rect">
            <a:avLst/>
          </a:prstGeom>
        </p:spPr>
      </p:pic>
      <p:pic>
        <p:nvPicPr>
          <p:cNvPr id="7" name="Đáp án b_ Không chú ý quan sát">
            <a:hlinkClick r:id="" action="ppaction://media"/>
            <a:extLst>
              <a:ext uri="{FF2B5EF4-FFF2-40B4-BE49-F238E27FC236}">
                <a16:creationId xmlns:a16="http://schemas.microsoft.com/office/drawing/2014/main" id="{BBAD97A1-9C45-F618-ABA1-122841234817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-1038710" y="1332083"/>
            <a:ext cx="609600" cy="609600"/>
          </a:xfrm>
          <a:prstGeom prst="rect">
            <a:avLst/>
          </a:prstGeom>
        </p:spPr>
      </p:pic>
      <p:pic>
        <p:nvPicPr>
          <p:cNvPr id="8" name="Đáp án c_ Phải có người lớn dắt qua">
            <a:hlinkClick r:id="" action="ppaction://media"/>
            <a:extLst>
              <a:ext uri="{FF2B5EF4-FFF2-40B4-BE49-F238E27FC236}">
                <a16:creationId xmlns:a16="http://schemas.microsoft.com/office/drawing/2014/main" id="{85114C74-6359-AC80-7A83-A96D617C7693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-1038710" y="2240097"/>
            <a:ext cx="609600" cy="609600"/>
          </a:xfrm>
          <a:prstGeom prst="rect">
            <a:avLst/>
          </a:prstGeom>
        </p:spPr>
      </p:pic>
      <p:pic>
        <p:nvPicPr>
          <p:cNvPr id="10" name="Xin mời đội rùa trả lời">
            <a:hlinkClick r:id="" action="ppaction://media"/>
            <a:extLst>
              <a:ext uri="{FF2B5EF4-FFF2-40B4-BE49-F238E27FC236}">
                <a16:creationId xmlns:a16="http://schemas.microsoft.com/office/drawing/2014/main" id="{D5381435-FB3E-AD46-C56A-13AEC1CE7764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-1441745" y="3851452"/>
            <a:ext cx="609600" cy="609600"/>
          </a:xfrm>
          <a:prstGeom prst="rect">
            <a:avLst/>
          </a:prstGeom>
        </p:spPr>
      </p:pic>
      <p:pic>
        <p:nvPicPr>
          <p:cNvPr id="11" name="Xin mời đội thỏ trả lời">
            <a:hlinkClick r:id="" action="ppaction://media"/>
            <a:extLst>
              <a:ext uri="{FF2B5EF4-FFF2-40B4-BE49-F238E27FC236}">
                <a16:creationId xmlns:a16="http://schemas.microsoft.com/office/drawing/2014/main" id="{FC4486C6-7CE0-C9EC-4F43-360F1E267567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-1150176" y="4790647"/>
            <a:ext cx="609600" cy="609600"/>
          </a:xfrm>
          <a:prstGeom prst="rect">
            <a:avLst/>
          </a:prstGeom>
        </p:spPr>
      </p:pic>
      <p:pic>
        <p:nvPicPr>
          <p:cNvPr id="12" name="Tieng-bao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5DA3C0A7-AA39-0592-F0A2-083BCF913F98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-1441745" y="6290857"/>
            <a:ext cx="609600" cy="609600"/>
          </a:xfrm>
          <a:prstGeom prst="rect">
            <a:avLst/>
          </a:prstGeom>
        </p:spPr>
      </p:pic>
      <p:pic>
        <p:nvPicPr>
          <p:cNvPr id="15" name="Tieng-tinh-tinh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9D700A08-2E32-A3A3-0EF6-2FB8108284EA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-1219479" y="5584544"/>
            <a:ext cx="609600" cy="609600"/>
          </a:xfrm>
          <a:prstGeom prst="rect">
            <a:avLst/>
          </a:prstGeom>
        </p:spPr>
      </p:pic>
      <p:pic>
        <p:nvPicPr>
          <p:cNvPr id="17" name="Picture 4" descr="Icon dễ thương 5 - Website của Nguyễn Thị Tươi">
            <a:extLst>
              <a:ext uri="{FF2B5EF4-FFF2-40B4-BE49-F238E27FC236}">
                <a16:creationId xmlns:a16="http://schemas.microsoft.com/office/drawing/2014/main" id="{EB89D9E1-1636-5049-4584-94ACA3CFF9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5" t="8533" r="11011" b="12537"/>
          <a:stretch/>
        </p:blipFill>
        <p:spPr bwMode="auto">
          <a:xfrm>
            <a:off x="3051791" y="4665258"/>
            <a:ext cx="2963335" cy="219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ieng-vo-tay-tra-loi-du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2735181E-3A17-7389-7959-68FA69FFF134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>
                  <p14:trim st="1000"/>
                </p14:media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-710406" y="6858000"/>
            <a:ext cx="609600" cy="609600"/>
          </a:xfrm>
          <a:prstGeom prst="rect">
            <a:avLst/>
          </a:prstGeom>
        </p:spPr>
      </p:pic>
      <p:pic>
        <p:nvPicPr>
          <p:cNvPr id="19" name="Phải có người lớn dắt qua là đáp án. Hoàn toàn chính xác">
            <a:hlinkClick r:id="" action="ppaction://media"/>
            <a:extLst>
              <a:ext uri="{FF2B5EF4-FFF2-40B4-BE49-F238E27FC236}">
                <a16:creationId xmlns:a16="http://schemas.microsoft.com/office/drawing/2014/main" id="{7C66AC2A-8404-F037-F425-1D03DF2A20D3}"/>
              </a:ext>
            </a:extLst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290942" y="704930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8532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xuất hiện ghep t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7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7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59" presetID="2" presetClass="entr" presetSubtype="3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3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3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xuất hiện ghep t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0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xuất hiện ghep t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20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30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28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2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8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8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427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4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1" dur="708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2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26" grpId="0"/>
      <p:bldP spid="26" grpId="1"/>
      <p:bldP spid="26" grpId="2"/>
      <p:bldP spid="27" grpId="0"/>
      <p:bldP spid="27" grpId="1"/>
      <p:bldP spid="27" grpId="3"/>
      <p:bldP spid="27" grpId="4"/>
      <p:bldP spid="28" grpId="0"/>
      <p:bldP spid="28" grpId="1"/>
      <p:bldP spid="28" grpId="3"/>
      <p:bldP spid="28" grpId="4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433905B-C346-16DA-25EA-F4141D2A55C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0812255" y="448954"/>
            <a:ext cx="492072" cy="35822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85DA56-1450-7069-C05F-8AA018ED78A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122473" y="785389"/>
            <a:ext cx="1871634" cy="1511939"/>
          </a:xfrm>
          <a:prstGeom prst="rect">
            <a:avLst/>
          </a:prstGeom>
        </p:spPr>
      </p:pic>
      <p:pic>
        <p:nvPicPr>
          <p:cNvPr id="41" name="BẢNGNOIDUNG">
            <a:extLst>
              <a:ext uri="{FF2B5EF4-FFF2-40B4-BE49-F238E27FC236}">
                <a16:creationId xmlns:a16="http://schemas.microsoft.com/office/drawing/2014/main" id="{F934CCDF-C421-8607-80A3-C835C4E6CC4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105606" y="957093"/>
            <a:ext cx="6444031" cy="2993395"/>
          </a:xfrm>
          <a:prstGeom prst="rect">
            <a:avLst/>
          </a:prstGeom>
        </p:spPr>
      </p:pic>
      <p:pic>
        <p:nvPicPr>
          <p:cNvPr id="6" name="CÂY">
            <a:extLst>
              <a:ext uri="{FF2B5EF4-FFF2-40B4-BE49-F238E27FC236}">
                <a16:creationId xmlns:a16="http://schemas.microsoft.com/office/drawing/2014/main" id="{194C4663-80FE-F894-F408-8CEB36DF54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-531922" y="116610"/>
            <a:ext cx="3727938" cy="4111448"/>
          </a:xfrm>
          <a:prstGeom prst="rect">
            <a:avLst/>
          </a:prstGeom>
        </p:spPr>
      </p:pic>
      <p:pic>
        <p:nvPicPr>
          <p:cNvPr id="9" name="RÙA">
            <a:extLst>
              <a:ext uri="{FF2B5EF4-FFF2-40B4-BE49-F238E27FC236}">
                <a16:creationId xmlns:a16="http://schemas.microsoft.com/office/drawing/2014/main" id="{EB0AE2F7-E7BA-D95F-802B-AE5B71B49CC1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 flipH="1">
            <a:off x="930680" y="4384559"/>
            <a:ext cx="1419872" cy="1390290"/>
          </a:xfrm>
          <a:prstGeom prst="rect">
            <a:avLst/>
          </a:prstGeom>
        </p:spPr>
      </p:pic>
      <p:sp>
        <p:nvSpPr>
          <p:cNvPr id="16" name="NOIDUNG">
            <a:extLst>
              <a:ext uri="{FF2B5EF4-FFF2-40B4-BE49-F238E27FC236}">
                <a16:creationId xmlns:a16="http://schemas.microsoft.com/office/drawing/2014/main" id="{B311537A-1011-B1A1-AFC4-15327DDCEA8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53394" y="1253609"/>
            <a:ext cx="574845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err="1"/>
              <a:t>Muốn</a:t>
            </a:r>
            <a:r>
              <a:rPr lang="en-US" sz="3500" dirty="0"/>
              <a:t> qua </a:t>
            </a:r>
            <a:r>
              <a:rPr lang="en-US" sz="3500" dirty="0" err="1"/>
              <a:t>đường</a:t>
            </a:r>
            <a:r>
              <a:rPr lang="en-US" sz="3500" dirty="0"/>
              <a:t> </a:t>
            </a:r>
            <a:r>
              <a:rPr lang="en-US" sz="3500" dirty="0" err="1"/>
              <a:t>người</a:t>
            </a:r>
            <a:r>
              <a:rPr lang="en-US" sz="3500" dirty="0"/>
              <a:t> </a:t>
            </a:r>
            <a:r>
              <a:rPr lang="en-US" sz="3500" dirty="0" err="1"/>
              <a:t>đi</a:t>
            </a:r>
            <a:r>
              <a:rPr lang="en-US" sz="3500" dirty="0"/>
              <a:t> </a:t>
            </a:r>
            <a:r>
              <a:rPr lang="en-US" sz="3500" dirty="0" err="1"/>
              <a:t>bộ</a:t>
            </a:r>
            <a:r>
              <a:rPr lang="en-US" sz="3500" dirty="0"/>
              <a:t> </a:t>
            </a:r>
            <a:r>
              <a:rPr lang="en-US" sz="3500" dirty="0" err="1"/>
              <a:t>phải</a:t>
            </a:r>
            <a:r>
              <a:rPr lang="en-US" sz="3500" dirty="0"/>
              <a:t> </a:t>
            </a:r>
            <a:r>
              <a:rPr lang="en-US" sz="3500" dirty="0" err="1"/>
              <a:t>đi</a:t>
            </a:r>
            <a:r>
              <a:rPr lang="en-US" sz="3500" dirty="0"/>
              <a:t> ở </a:t>
            </a:r>
            <a:r>
              <a:rPr lang="en-US" sz="3500" dirty="0" err="1"/>
              <a:t>đâu</a:t>
            </a:r>
            <a:r>
              <a:rPr lang="en-US" sz="3500" dirty="0"/>
              <a:t>?</a:t>
            </a:r>
          </a:p>
        </p:txBody>
      </p:sp>
      <p:pic>
        <p:nvPicPr>
          <p:cNvPr id="21" name="B1">
            <a:extLst>
              <a:ext uri="{FF2B5EF4-FFF2-40B4-BE49-F238E27FC236}">
                <a16:creationId xmlns:a16="http://schemas.microsoft.com/office/drawing/2014/main" id="{D9C278F9-71B7-EC06-24BB-FD550DA54A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3149006" y="3221932"/>
            <a:ext cx="2176461" cy="969348"/>
          </a:xfrm>
          <a:prstGeom prst="rect">
            <a:avLst/>
          </a:prstGeom>
        </p:spPr>
      </p:pic>
      <p:pic>
        <p:nvPicPr>
          <p:cNvPr id="22" name="B2">
            <a:extLst>
              <a:ext uri="{FF2B5EF4-FFF2-40B4-BE49-F238E27FC236}">
                <a16:creationId xmlns:a16="http://schemas.microsoft.com/office/drawing/2014/main" id="{36BF02B0-B787-17C6-F5D6-EC8088D40D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541821" y="3196609"/>
            <a:ext cx="2176461" cy="969348"/>
          </a:xfrm>
          <a:prstGeom prst="rect">
            <a:avLst/>
          </a:prstGeom>
        </p:spPr>
      </p:pic>
      <p:pic>
        <p:nvPicPr>
          <p:cNvPr id="23" name="B3">
            <a:extLst>
              <a:ext uri="{FF2B5EF4-FFF2-40B4-BE49-F238E27FC236}">
                <a16:creationId xmlns:a16="http://schemas.microsoft.com/office/drawing/2014/main" id="{7BA6A6F6-81C1-4906-61F4-75698169F3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9732889" y="3213215"/>
            <a:ext cx="2176461" cy="969348"/>
          </a:xfrm>
          <a:prstGeom prst="rect">
            <a:avLst/>
          </a:prstGeom>
        </p:spPr>
      </p:pic>
      <p:sp>
        <p:nvSpPr>
          <p:cNvPr id="26" name="ĐÚNG">
            <a:extLst>
              <a:ext uri="{FF2B5EF4-FFF2-40B4-BE49-F238E27FC236}">
                <a16:creationId xmlns:a16="http://schemas.microsoft.com/office/drawing/2014/main" id="{9E642991-4C5E-B852-8C60-9BBD7C950E42}"/>
              </a:ext>
            </a:extLst>
          </p:cNvPr>
          <p:cNvSpPr txBox="1">
            <a:spLocks/>
          </p:cNvSpPr>
          <p:nvPr/>
        </p:nvSpPr>
        <p:spPr>
          <a:xfrm>
            <a:off x="3176436" y="3300058"/>
            <a:ext cx="2102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Phần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đường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dành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cho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người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bộ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SAI1">
            <a:extLst>
              <a:ext uri="{FF2B5EF4-FFF2-40B4-BE49-F238E27FC236}">
                <a16:creationId xmlns:a16="http://schemas.microsoft.com/office/drawing/2014/main" id="{46CB7B16-F846-92A4-C0E8-FDC2E492BAD9}"/>
              </a:ext>
            </a:extLst>
          </p:cNvPr>
          <p:cNvSpPr txBox="1">
            <a:spLocks/>
          </p:cNvSpPr>
          <p:nvPr/>
        </p:nvSpPr>
        <p:spPr>
          <a:xfrm>
            <a:off x="6610298" y="3235675"/>
            <a:ext cx="1875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err="1"/>
              <a:t>Trèo</a:t>
            </a:r>
            <a:r>
              <a:rPr lang="en-US" dirty="0"/>
              <a:t> qua </a:t>
            </a:r>
            <a:r>
              <a:rPr lang="en-US" dirty="0" err="1"/>
              <a:t>lan</a:t>
            </a:r>
            <a:r>
              <a:rPr lang="en-US" dirty="0"/>
              <a:t> can</a:t>
            </a:r>
          </a:p>
        </p:txBody>
      </p:sp>
      <p:sp>
        <p:nvSpPr>
          <p:cNvPr id="28" name="SAI2">
            <a:extLst>
              <a:ext uri="{FF2B5EF4-FFF2-40B4-BE49-F238E27FC236}">
                <a16:creationId xmlns:a16="http://schemas.microsoft.com/office/drawing/2014/main" id="{7DE6EEA9-6FC3-0C22-D9C0-004E474F58D2}"/>
              </a:ext>
            </a:extLst>
          </p:cNvPr>
          <p:cNvSpPr txBox="1">
            <a:spLocks/>
          </p:cNvSpPr>
          <p:nvPr/>
        </p:nvSpPr>
        <p:spPr>
          <a:xfrm>
            <a:off x="9874524" y="3249529"/>
            <a:ext cx="1875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err="1"/>
              <a:t>Trèo</a:t>
            </a:r>
            <a:r>
              <a:rPr lang="en-US" dirty="0"/>
              <a:t> qua </a:t>
            </a:r>
            <a:r>
              <a:rPr lang="en-US" dirty="0" err="1"/>
              <a:t>dải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cách</a:t>
            </a:r>
            <a:endParaRPr lang="en-US" dirty="0"/>
          </a:p>
        </p:txBody>
      </p:sp>
      <p:pic>
        <p:nvPicPr>
          <p:cNvPr id="31" name="A">
            <a:extLst>
              <a:ext uri="{FF2B5EF4-FFF2-40B4-BE49-F238E27FC236}">
                <a16:creationId xmlns:a16="http://schemas.microsoft.com/office/drawing/2014/main" id="{DECCCA96-5BFD-813B-79DE-EEA0A0DADA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2350552" y="3188685"/>
            <a:ext cx="675265" cy="844081"/>
          </a:xfrm>
          <a:prstGeom prst="rect">
            <a:avLst/>
          </a:prstGeom>
        </p:spPr>
      </p:pic>
      <p:pic>
        <p:nvPicPr>
          <p:cNvPr id="34" name="B">
            <a:extLst>
              <a:ext uri="{FF2B5EF4-FFF2-40B4-BE49-F238E27FC236}">
                <a16:creationId xmlns:a16="http://schemas.microsoft.com/office/drawing/2014/main" id="{48D834D9-143E-DE95-C075-BFB2839108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5661542" y="3280051"/>
            <a:ext cx="707168" cy="733189"/>
          </a:xfrm>
          <a:prstGeom prst="rect">
            <a:avLst/>
          </a:prstGeom>
        </p:spPr>
      </p:pic>
      <p:pic>
        <p:nvPicPr>
          <p:cNvPr id="39" name="C">
            <a:extLst>
              <a:ext uri="{FF2B5EF4-FFF2-40B4-BE49-F238E27FC236}">
                <a16:creationId xmlns:a16="http://schemas.microsoft.com/office/drawing/2014/main" id="{13D6C64A-A3A6-504E-658E-856E424835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8925752" y="3377013"/>
            <a:ext cx="686115" cy="634690"/>
          </a:xfrm>
          <a:prstGeom prst="rect">
            <a:avLst/>
          </a:prstGeom>
        </p:spPr>
      </p:pic>
      <p:pic>
        <p:nvPicPr>
          <p:cNvPr id="3" name="tho">
            <a:extLst>
              <a:ext uri="{FF2B5EF4-FFF2-40B4-BE49-F238E27FC236}">
                <a16:creationId xmlns:a16="http://schemas.microsoft.com/office/drawing/2014/main" id="{43CA026C-9BC8-5E23-9F81-4E5711D0D7E9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 flipH="1">
            <a:off x="180632" y="5028966"/>
            <a:ext cx="1236620" cy="1829034"/>
          </a:xfrm>
          <a:prstGeom prst="rect">
            <a:avLst/>
          </a:prstGeom>
        </p:spPr>
      </p:pic>
      <p:pic>
        <p:nvPicPr>
          <p:cNvPr id="4" name="Picture 3">
            <a:hlinkClick r:id="rId39" action="ppaction://hlinksldjump"/>
            <a:extLst>
              <a:ext uri="{FF2B5EF4-FFF2-40B4-BE49-F238E27FC236}">
                <a16:creationId xmlns:a16="http://schemas.microsoft.com/office/drawing/2014/main" id="{BE45933D-9801-4A4B-0F43-7ADA711F1C0A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 flipH="1">
            <a:off x="10123860" y="4264615"/>
            <a:ext cx="1637314" cy="2483131"/>
          </a:xfrm>
          <a:prstGeom prst="rect">
            <a:avLst/>
          </a:prstGeom>
        </p:spPr>
      </p:pic>
      <p:pic>
        <p:nvPicPr>
          <p:cNvPr id="2" name="Muốn qua đường người đi bộ phải đi ở đâu_">
            <a:hlinkClick r:id="" action="ppaction://media"/>
            <a:extLst>
              <a:ext uri="{FF2B5EF4-FFF2-40B4-BE49-F238E27FC236}">
                <a16:creationId xmlns:a16="http://schemas.microsoft.com/office/drawing/2014/main" id="{0A4AF61D-046C-64BC-7B8D-8FBBEB0B9A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-1094100" y="-484523"/>
            <a:ext cx="609600" cy="609600"/>
          </a:xfrm>
          <a:prstGeom prst="rect">
            <a:avLst/>
          </a:prstGeom>
        </p:spPr>
      </p:pic>
      <p:pic>
        <p:nvPicPr>
          <p:cNvPr id="5" name="Đáp án a_ đi trên Phần đường dành cho người đi bộ">
            <a:hlinkClick r:id="" action="ppaction://media"/>
            <a:extLst>
              <a:ext uri="{FF2B5EF4-FFF2-40B4-BE49-F238E27FC236}">
                <a16:creationId xmlns:a16="http://schemas.microsoft.com/office/drawing/2014/main" id="{A04C6029-0C1B-46EB-12B3-FE3DF5B8A9F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-1007313" y="785389"/>
            <a:ext cx="609600" cy="609600"/>
          </a:xfrm>
          <a:prstGeom prst="rect">
            <a:avLst/>
          </a:prstGeom>
        </p:spPr>
      </p:pic>
      <p:pic>
        <p:nvPicPr>
          <p:cNvPr id="7" name="Đáp án b_ Trèo qua lan can">
            <a:hlinkClick r:id="" action="ppaction://media"/>
            <a:extLst>
              <a:ext uri="{FF2B5EF4-FFF2-40B4-BE49-F238E27FC236}">
                <a16:creationId xmlns:a16="http://schemas.microsoft.com/office/drawing/2014/main" id="{D6CC39C5-00F1-E16F-56B5-913D65D32B79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-1074417" y="1935297"/>
            <a:ext cx="609600" cy="609600"/>
          </a:xfrm>
          <a:prstGeom prst="rect">
            <a:avLst/>
          </a:prstGeom>
        </p:spPr>
      </p:pic>
      <p:pic>
        <p:nvPicPr>
          <p:cNvPr id="8" name="Đáp án c_ Trèo qua dải phân cách">
            <a:hlinkClick r:id="" action="ppaction://media"/>
            <a:extLst>
              <a:ext uri="{FF2B5EF4-FFF2-40B4-BE49-F238E27FC236}">
                <a16:creationId xmlns:a16="http://schemas.microsoft.com/office/drawing/2014/main" id="{DB749624-B065-43EC-80A9-AD140DD37B8B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-1082899" y="2985405"/>
            <a:ext cx="609600" cy="609600"/>
          </a:xfrm>
          <a:prstGeom prst="rect">
            <a:avLst/>
          </a:prstGeom>
        </p:spPr>
      </p:pic>
      <p:pic>
        <p:nvPicPr>
          <p:cNvPr id="10" name="Tieng-bao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558B36F9-6ED8-086A-BA1C-565106412982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-1441745" y="6290857"/>
            <a:ext cx="609600" cy="609600"/>
          </a:xfrm>
          <a:prstGeom prst="rect">
            <a:avLst/>
          </a:prstGeom>
        </p:spPr>
      </p:pic>
      <p:pic>
        <p:nvPicPr>
          <p:cNvPr id="11" name="Xin mời đội rùa trả lời">
            <a:hlinkClick r:id="" action="ppaction://media"/>
            <a:extLst>
              <a:ext uri="{FF2B5EF4-FFF2-40B4-BE49-F238E27FC236}">
                <a16:creationId xmlns:a16="http://schemas.microsoft.com/office/drawing/2014/main" id="{CC36F158-1A03-E327-7B01-AFE6A80F0562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-1441745" y="3851452"/>
            <a:ext cx="609600" cy="609600"/>
          </a:xfrm>
          <a:prstGeom prst="rect">
            <a:avLst/>
          </a:prstGeom>
        </p:spPr>
      </p:pic>
      <p:pic>
        <p:nvPicPr>
          <p:cNvPr id="12" name="Xin mời đội thỏ trả lời">
            <a:hlinkClick r:id="" action="ppaction://media"/>
            <a:extLst>
              <a:ext uri="{FF2B5EF4-FFF2-40B4-BE49-F238E27FC236}">
                <a16:creationId xmlns:a16="http://schemas.microsoft.com/office/drawing/2014/main" id="{7BF41431-6C15-D2FF-AA81-E192ED55BEAB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-1150176" y="4790647"/>
            <a:ext cx="609600" cy="609600"/>
          </a:xfrm>
          <a:prstGeom prst="rect">
            <a:avLst/>
          </a:prstGeom>
        </p:spPr>
      </p:pic>
      <p:pic>
        <p:nvPicPr>
          <p:cNvPr id="15" name="Tieng-tinh-tinh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61594157-06E2-863F-3ACB-9C6587DA7405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-1240157" y="5506180"/>
            <a:ext cx="609600" cy="609600"/>
          </a:xfrm>
          <a:prstGeom prst="rect">
            <a:avLst/>
          </a:prstGeom>
        </p:spPr>
      </p:pic>
      <p:pic>
        <p:nvPicPr>
          <p:cNvPr id="17" name="Picture 4" descr="Icon dễ thương 5 - Website của Nguyễn Thị Tươi">
            <a:extLst>
              <a:ext uri="{FF2B5EF4-FFF2-40B4-BE49-F238E27FC236}">
                <a16:creationId xmlns:a16="http://schemas.microsoft.com/office/drawing/2014/main" id="{8CF60391-DDFC-FB27-6A72-440BE90EA5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5" t="8533" r="11011" b="12537"/>
          <a:stretch/>
        </p:blipFill>
        <p:spPr bwMode="auto">
          <a:xfrm>
            <a:off x="4911128" y="4665258"/>
            <a:ext cx="2963335" cy="219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ieng-vo-tay-tra-loi-du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C9432B22-82D2-C8E0-442C-960511F82C27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>
                  <p14:trim st="1000"/>
                </p14:media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321080" y="7354108"/>
            <a:ext cx="609600" cy="609600"/>
          </a:xfrm>
          <a:prstGeom prst="rect">
            <a:avLst/>
          </a:prstGeom>
        </p:spPr>
      </p:pic>
      <p:pic>
        <p:nvPicPr>
          <p:cNvPr id="19" name="Đáp án của câu hỏi này là_ đáp án a đi trên Phần đường dành cho người đi bộ">
            <a:hlinkClick r:id="" action="ppaction://media"/>
            <a:extLst>
              <a:ext uri="{FF2B5EF4-FFF2-40B4-BE49-F238E27FC236}">
                <a16:creationId xmlns:a16="http://schemas.microsoft.com/office/drawing/2014/main" id="{55028690-6B27-040E-E8DE-95CD29BADD17}"/>
              </a:ext>
            </a:extLst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-832145" y="685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7050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xuất hiện ghep t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7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7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59" presetID="8" presetClass="emph" presetSubtype="0" repeatCount="indefinite" fill="hold" nodeType="withEffect">
                                  <p:stCondLst>
                                    <p:cond delay="7750"/>
                                  </p:stCondLst>
                                  <p:childTnLst>
                                    <p:animRot by="21600000">
                                      <p:cBhvr>
                                        <p:cTn id="6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2" presetClass="entr" presetSubtype="3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3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3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xuất hiện ghep t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20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xuất hiện ghep t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01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39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25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27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55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34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4" dur="708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5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26" grpId="0"/>
      <p:bldP spid="26" grpId="1"/>
      <p:bldP spid="26" grpId="2"/>
      <p:bldP spid="27" grpId="0"/>
      <p:bldP spid="27" grpId="1"/>
      <p:bldP spid="27" grpId="3"/>
      <p:bldP spid="27" grpId="4"/>
      <p:bldP spid="28" grpId="0"/>
      <p:bldP spid="28" grpId="1"/>
      <p:bldP spid="28" grpId="3"/>
      <p:bldP spid="28" grpId="4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D433905B-C346-16DA-25EA-F4141D2A55C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812255" y="448954"/>
            <a:ext cx="492072" cy="35822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85DA56-1450-7069-C05F-8AA018ED78A0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122473" y="785389"/>
            <a:ext cx="1871634" cy="1511939"/>
          </a:xfrm>
          <a:prstGeom prst="rect">
            <a:avLst/>
          </a:prstGeom>
        </p:spPr>
      </p:pic>
      <p:pic>
        <p:nvPicPr>
          <p:cNvPr id="41" name="BẢNGNOIDUNG">
            <a:extLst>
              <a:ext uri="{FF2B5EF4-FFF2-40B4-BE49-F238E27FC236}">
                <a16:creationId xmlns:a16="http://schemas.microsoft.com/office/drawing/2014/main" id="{F934CCDF-C421-8607-80A3-C835C4E6CC4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105606" y="957093"/>
            <a:ext cx="6444031" cy="2993395"/>
          </a:xfrm>
          <a:prstGeom prst="rect">
            <a:avLst/>
          </a:prstGeom>
        </p:spPr>
      </p:pic>
      <p:pic>
        <p:nvPicPr>
          <p:cNvPr id="6" name="CÂY">
            <a:extLst>
              <a:ext uri="{FF2B5EF4-FFF2-40B4-BE49-F238E27FC236}">
                <a16:creationId xmlns:a16="http://schemas.microsoft.com/office/drawing/2014/main" id="{194C4663-80FE-F894-F408-8CEB36DF54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-531922" y="116610"/>
            <a:ext cx="3727938" cy="4111448"/>
          </a:xfrm>
          <a:prstGeom prst="rect">
            <a:avLst/>
          </a:prstGeom>
        </p:spPr>
      </p:pic>
      <p:pic>
        <p:nvPicPr>
          <p:cNvPr id="9" name="RÙA">
            <a:extLst>
              <a:ext uri="{FF2B5EF4-FFF2-40B4-BE49-F238E27FC236}">
                <a16:creationId xmlns:a16="http://schemas.microsoft.com/office/drawing/2014/main" id="{EB0AE2F7-E7BA-D95F-802B-AE5B71B49CC1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 flipH="1">
            <a:off x="3527300" y="4373396"/>
            <a:ext cx="1419872" cy="1390290"/>
          </a:xfrm>
          <a:prstGeom prst="rect">
            <a:avLst/>
          </a:prstGeom>
        </p:spPr>
      </p:pic>
      <p:sp>
        <p:nvSpPr>
          <p:cNvPr id="16" name="NOIDUNG">
            <a:extLst>
              <a:ext uri="{FF2B5EF4-FFF2-40B4-BE49-F238E27FC236}">
                <a16:creationId xmlns:a16="http://schemas.microsoft.com/office/drawing/2014/main" id="{B311537A-1011-B1A1-AFC4-15327DDCEA8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53394" y="1253609"/>
            <a:ext cx="57484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Hành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đá</a:t>
            </a:r>
            <a:r>
              <a:rPr lang="en-US" sz="3200" dirty="0"/>
              <a:t> </a:t>
            </a:r>
            <a:r>
              <a:rPr lang="en-US" sz="3200" dirty="0" err="1"/>
              <a:t>bóng</a:t>
            </a:r>
            <a:r>
              <a:rPr lang="en-US" sz="3200" dirty="0"/>
              <a:t>, </a:t>
            </a:r>
            <a:r>
              <a:rPr lang="en-US" sz="3200" dirty="0" err="1"/>
              <a:t>bắn</a:t>
            </a:r>
            <a:r>
              <a:rPr lang="en-US" sz="3200" dirty="0"/>
              <a:t> bi, </a:t>
            </a:r>
            <a:r>
              <a:rPr lang="en-US" sz="3200" dirty="0" err="1"/>
              <a:t>nô</a:t>
            </a:r>
            <a:r>
              <a:rPr lang="en-US" sz="3200" dirty="0"/>
              <a:t> </a:t>
            </a:r>
            <a:r>
              <a:rPr lang="en-US" sz="3200" dirty="0" err="1"/>
              <a:t>đùa</a:t>
            </a:r>
            <a:r>
              <a:rPr lang="en-US" sz="3200" dirty="0"/>
              <a:t>,… </a:t>
            </a:r>
            <a:r>
              <a:rPr lang="en-US" sz="3200" dirty="0" err="1"/>
              <a:t>dưới</a:t>
            </a:r>
            <a:r>
              <a:rPr lang="en-US" sz="3200" dirty="0"/>
              <a:t> </a:t>
            </a:r>
            <a:r>
              <a:rPr lang="en-US" sz="3200" dirty="0" err="1"/>
              <a:t>lòng</a:t>
            </a:r>
            <a:r>
              <a:rPr lang="en-US" sz="3200" dirty="0"/>
              <a:t> </a:t>
            </a:r>
            <a:r>
              <a:rPr lang="en-US" sz="3200" dirty="0" err="1"/>
              <a:t>đường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hành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như</a:t>
            </a:r>
            <a:r>
              <a:rPr lang="en-US" sz="3200" dirty="0"/>
              <a:t> </a:t>
            </a:r>
            <a:r>
              <a:rPr lang="en-US" sz="3200" dirty="0" err="1"/>
              <a:t>thế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? </a:t>
            </a:r>
          </a:p>
        </p:txBody>
      </p:sp>
      <p:pic>
        <p:nvPicPr>
          <p:cNvPr id="21" name="B1">
            <a:extLst>
              <a:ext uri="{FF2B5EF4-FFF2-40B4-BE49-F238E27FC236}">
                <a16:creationId xmlns:a16="http://schemas.microsoft.com/office/drawing/2014/main" id="{D9C278F9-71B7-EC06-24BB-FD550DA54A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149006" y="3221932"/>
            <a:ext cx="2176461" cy="969348"/>
          </a:xfrm>
          <a:prstGeom prst="rect">
            <a:avLst/>
          </a:prstGeom>
        </p:spPr>
      </p:pic>
      <p:pic>
        <p:nvPicPr>
          <p:cNvPr id="22" name="B2">
            <a:extLst>
              <a:ext uri="{FF2B5EF4-FFF2-40B4-BE49-F238E27FC236}">
                <a16:creationId xmlns:a16="http://schemas.microsoft.com/office/drawing/2014/main" id="{36BF02B0-B787-17C6-F5D6-EC8088D40D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541821" y="3196609"/>
            <a:ext cx="2176461" cy="969348"/>
          </a:xfrm>
          <a:prstGeom prst="rect">
            <a:avLst/>
          </a:prstGeom>
        </p:spPr>
      </p:pic>
      <p:pic>
        <p:nvPicPr>
          <p:cNvPr id="23" name="B3">
            <a:extLst>
              <a:ext uri="{FF2B5EF4-FFF2-40B4-BE49-F238E27FC236}">
                <a16:creationId xmlns:a16="http://schemas.microsoft.com/office/drawing/2014/main" id="{7BA6A6F6-81C1-4906-61F4-75698169F3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732889" y="3213215"/>
            <a:ext cx="2176461" cy="969348"/>
          </a:xfrm>
          <a:prstGeom prst="rect">
            <a:avLst/>
          </a:prstGeom>
        </p:spPr>
      </p:pic>
      <p:sp>
        <p:nvSpPr>
          <p:cNvPr id="26" name="ĐÚNG">
            <a:extLst>
              <a:ext uri="{FF2B5EF4-FFF2-40B4-BE49-F238E27FC236}">
                <a16:creationId xmlns:a16="http://schemas.microsoft.com/office/drawing/2014/main" id="{9E642991-4C5E-B852-8C60-9BBD7C950E42}"/>
              </a:ext>
            </a:extLst>
          </p:cNvPr>
          <p:cNvSpPr txBox="1">
            <a:spLocks/>
          </p:cNvSpPr>
          <p:nvPr/>
        </p:nvSpPr>
        <p:spPr>
          <a:xfrm>
            <a:off x="6635224" y="3280137"/>
            <a:ext cx="2102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Hành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động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không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nên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làm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7" name="SAI1">
            <a:extLst>
              <a:ext uri="{FF2B5EF4-FFF2-40B4-BE49-F238E27FC236}">
                <a16:creationId xmlns:a16="http://schemas.microsoft.com/office/drawing/2014/main" id="{46CB7B16-F846-92A4-C0E8-FDC2E492BAD9}"/>
              </a:ext>
            </a:extLst>
          </p:cNvPr>
          <p:cNvSpPr txBox="1">
            <a:spLocks/>
          </p:cNvSpPr>
          <p:nvPr/>
        </p:nvSpPr>
        <p:spPr>
          <a:xfrm>
            <a:off x="3230307" y="3273210"/>
            <a:ext cx="1875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</p:txBody>
      </p:sp>
      <p:sp>
        <p:nvSpPr>
          <p:cNvPr id="28" name="SAI2">
            <a:extLst>
              <a:ext uri="{FF2B5EF4-FFF2-40B4-BE49-F238E27FC236}">
                <a16:creationId xmlns:a16="http://schemas.microsoft.com/office/drawing/2014/main" id="{7DE6EEA9-6FC3-0C22-D9C0-004E474F58D2}"/>
              </a:ext>
            </a:extLst>
          </p:cNvPr>
          <p:cNvSpPr txBox="1">
            <a:spLocks/>
          </p:cNvSpPr>
          <p:nvPr/>
        </p:nvSpPr>
        <p:spPr>
          <a:xfrm>
            <a:off x="9934636" y="3280137"/>
            <a:ext cx="1875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làm</a:t>
            </a:r>
            <a:endParaRPr lang="en-US" dirty="0"/>
          </a:p>
        </p:txBody>
      </p:sp>
      <p:pic>
        <p:nvPicPr>
          <p:cNvPr id="31" name="A">
            <a:extLst>
              <a:ext uri="{FF2B5EF4-FFF2-40B4-BE49-F238E27FC236}">
                <a16:creationId xmlns:a16="http://schemas.microsoft.com/office/drawing/2014/main" id="{DECCCA96-5BFD-813B-79DE-EEA0A0DADA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350552" y="3188685"/>
            <a:ext cx="675265" cy="844081"/>
          </a:xfrm>
          <a:prstGeom prst="rect">
            <a:avLst/>
          </a:prstGeom>
        </p:spPr>
      </p:pic>
      <p:pic>
        <p:nvPicPr>
          <p:cNvPr id="34" name="B">
            <a:extLst>
              <a:ext uri="{FF2B5EF4-FFF2-40B4-BE49-F238E27FC236}">
                <a16:creationId xmlns:a16="http://schemas.microsoft.com/office/drawing/2014/main" id="{48D834D9-143E-DE95-C075-BFB2839108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661542" y="3280051"/>
            <a:ext cx="707168" cy="733189"/>
          </a:xfrm>
          <a:prstGeom prst="rect">
            <a:avLst/>
          </a:prstGeom>
        </p:spPr>
      </p:pic>
      <p:pic>
        <p:nvPicPr>
          <p:cNvPr id="39" name="C">
            <a:extLst>
              <a:ext uri="{FF2B5EF4-FFF2-40B4-BE49-F238E27FC236}">
                <a16:creationId xmlns:a16="http://schemas.microsoft.com/office/drawing/2014/main" id="{13D6C64A-A3A6-504E-658E-856E424835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925752" y="3377013"/>
            <a:ext cx="686115" cy="634690"/>
          </a:xfrm>
          <a:prstGeom prst="rect">
            <a:avLst/>
          </a:prstGeom>
        </p:spPr>
      </p:pic>
      <p:pic>
        <p:nvPicPr>
          <p:cNvPr id="3" name="tho">
            <a:extLst>
              <a:ext uri="{FF2B5EF4-FFF2-40B4-BE49-F238E27FC236}">
                <a16:creationId xmlns:a16="http://schemas.microsoft.com/office/drawing/2014/main" id="{43CA026C-9BC8-5E23-9F81-4E5711D0D7E9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 flipH="1">
            <a:off x="180632" y="5028966"/>
            <a:ext cx="1236620" cy="1829034"/>
          </a:xfrm>
          <a:prstGeom prst="rect">
            <a:avLst/>
          </a:prstGeom>
        </p:spPr>
      </p:pic>
      <p:pic>
        <p:nvPicPr>
          <p:cNvPr id="2" name="Picture 1">
            <a:hlinkClick r:id="rId37" action="ppaction://hlinksldjump"/>
            <a:extLst>
              <a:ext uri="{FF2B5EF4-FFF2-40B4-BE49-F238E27FC236}">
                <a16:creationId xmlns:a16="http://schemas.microsoft.com/office/drawing/2014/main" id="{7861A431-33FA-43BD-1D8D-84BDC8EEDA16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 flipH="1">
            <a:off x="10123860" y="4264615"/>
            <a:ext cx="1637314" cy="2483131"/>
          </a:xfrm>
          <a:prstGeom prst="rect">
            <a:avLst/>
          </a:prstGeom>
        </p:spPr>
      </p:pic>
      <p:pic>
        <p:nvPicPr>
          <p:cNvPr id="7" name="Xin mời đội rùa trả lời">
            <a:hlinkClick r:id="" action="ppaction://media"/>
            <a:extLst>
              <a:ext uri="{FF2B5EF4-FFF2-40B4-BE49-F238E27FC236}">
                <a16:creationId xmlns:a16="http://schemas.microsoft.com/office/drawing/2014/main" id="{934FAA42-7B99-109C-5017-9B00DF7017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-1441745" y="3851452"/>
            <a:ext cx="609600" cy="609600"/>
          </a:xfrm>
          <a:prstGeom prst="rect">
            <a:avLst/>
          </a:prstGeom>
        </p:spPr>
      </p:pic>
      <p:pic>
        <p:nvPicPr>
          <p:cNvPr id="8" name="Xin mời đội thỏ trả lời">
            <a:hlinkClick r:id="" action="ppaction://media"/>
            <a:extLst>
              <a:ext uri="{FF2B5EF4-FFF2-40B4-BE49-F238E27FC236}">
                <a16:creationId xmlns:a16="http://schemas.microsoft.com/office/drawing/2014/main" id="{05F0259D-A7E8-2505-B5E2-CDB796BE5DF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-1150176" y="4790647"/>
            <a:ext cx="609600" cy="609600"/>
          </a:xfrm>
          <a:prstGeom prst="rect">
            <a:avLst/>
          </a:prstGeom>
        </p:spPr>
      </p:pic>
      <p:pic>
        <p:nvPicPr>
          <p:cNvPr id="10" name="Hành động đá bóng, bắn bi, nô đùa,… dưới lòng đường là hành động như thế nào_ ">
            <a:hlinkClick r:id="" action="ppaction://media"/>
            <a:extLst>
              <a:ext uri="{FF2B5EF4-FFF2-40B4-BE49-F238E27FC236}">
                <a16:creationId xmlns:a16="http://schemas.microsoft.com/office/drawing/2014/main" id="{550D0EEB-3F28-E268-92ED-8BDE1BF4C0A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-986833" y="-188190"/>
            <a:ext cx="609600" cy="609600"/>
          </a:xfrm>
          <a:prstGeom prst="rect">
            <a:avLst/>
          </a:prstGeom>
        </p:spPr>
      </p:pic>
      <p:pic>
        <p:nvPicPr>
          <p:cNvPr id="11" name="Tieng-bao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0C140386-AA73-9C58-50FA-AB62CBF23259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-1441745" y="6290857"/>
            <a:ext cx="609600" cy="609600"/>
          </a:xfrm>
          <a:prstGeom prst="rect">
            <a:avLst/>
          </a:prstGeom>
        </p:spPr>
      </p:pic>
      <p:pic>
        <p:nvPicPr>
          <p:cNvPr id="12" name="Tieng-tinh-tinh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1B62C66D-76A8-B314-F8CD-B6F128C1BFC6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-566213" y="7132074"/>
            <a:ext cx="609600" cy="609600"/>
          </a:xfrm>
          <a:prstGeom prst="rect">
            <a:avLst/>
          </a:prstGeom>
        </p:spPr>
      </p:pic>
      <p:pic>
        <p:nvPicPr>
          <p:cNvPr id="15" name="Picture 4" descr="Icon dễ thương 5 - Website của Nguyễn Thị Tươi">
            <a:extLst>
              <a:ext uri="{FF2B5EF4-FFF2-40B4-BE49-F238E27FC236}">
                <a16:creationId xmlns:a16="http://schemas.microsoft.com/office/drawing/2014/main" id="{42AA40D1-6BBF-B110-A9C4-594CB83DEF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5" t="8533" r="11011" b="12537"/>
          <a:stretch/>
        </p:blipFill>
        <p:spPr bwMode="auto">
          <a:xfrm>
            <a:off x="7109463" y="4684840"/>
            <a:ext cx="2963335" cy="219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Tieng-vo-tay-tra-loi-du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965FE72A-9A54-AB8C-C45E-01957D4FC90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>
                  <p14:trim st="1000"/>
                </p14:media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2519415" y="7373690"/>
            <a:ext cx="609600" cy="609600"/>
          </a:xfrm>
          <a:prstGeom prst="rect">
            <a:avLst/>
          </a:prstGeom>
        </p:spPr>
      </p:pic>
      <p:pic>
        <p:nvPicPr>
          <p:cNvPr id="18" name="Đáp án a_ Đó là Hành động đúng (1)">
            <a:hlinkClick r:id="" action="ppaction://media"/>
            <a:extLst>
              <a:ext uri="{FF2B5EF4-FFF2-40B4-BE49-F238E27FC236}">
                <a16:creationId xmlns:a16="http://schemas.microsoft.com/office/drawing/2014/main" id="{514FED13-D9ED-0468-BD00-CF5122A7BAA2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-1094100" y="1665728"/>
            <a:ext cx="609600" cy="609600"/>
          </a:xfrm>
          <a:prstGeom prst="rect">
            <a:avLst/>
          </a:prstGeom>
        </p:spPr>
      </p:pic>
      <p:pic>
        <p:nvPicPr>
          <p:cNvPr id="19" name="Đáp án b_ Hành động không nên làm">
            <a:hlinkClick r:id="" action="ppaction://media"/>
            <a:extLst>
              <a:ext uri="{FF2B5EF4-FFF2-40B4-BE49-F238E27FC236}">
                <a16:creationId xmlns:a16="http://schemas.microsoft.com/office/drawing/2014/main" id="{129CC2B4-6D9D-20CC-C915-C810841055DD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-871013" y="2453790"/>
            <a:ext cx="609600" cy="609600"/>
          </a:xfrm>
          <a:prstGeom prst="rect">
            <a:avLst/>
          </a:prstGeom>
        </p:spPr>
      </p:pic>
      <p:pic>
        <p:nvPicPr>
          <p:cNvPr id="5" name="Đáp án b_ Hành động không nên làm (1)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976601" y="7156287"/>
            <a:ext cx="609600" cy="609600"/>
          </a:xfrm>
          <a:prstGeom prst="rect">
            <a:avLst/>
          </a:prstGeom>
        </p:spPr>
      </p:pic>
      <p:pic>
        <p:nvPicPr>
          <p:cNvPr id="20" name="Đáp án c_ Hành động nên làm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3932436" y="737369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200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xuất hiện ghep t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7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7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77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59" presetID="2" presetClass="entr" presetSubtype="3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3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3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xuất hiện ghep t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20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xuất hiện ghep từ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0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5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rgb" dir="cw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rgb" dir="cw">
                                      <p:cBhvr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28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273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0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268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57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9" dur="808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283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4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708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4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4" presetClass="exit" presetSubtype="1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808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26" grpId="0"/>
      <p:bldP spid="26" grpId="1"/>
      <p:bldP spid="26" grpId="2"/>
      <p:bldP spid="27" grpId="0"/>
      <p:bldP spid="27" grpId="1"/>
      <p:bldP spid="27" grpId="3"/>
      <p:bldP spid="27" grpId="4"/>
      <p:bldP spid="28" grpId="0"/>
      <p:bldP spid="28" grpId="1"/>
      <p:bldP spid="28" grpId="3"/>
      <p:bldP spid="28" grpId="4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CE_TITLE" val="Rùa và thỏ thi an toan giao thong"/>
  <p:tag name="ISPRING_ULTRA_SCORM_COURSE_ID" val="D87B2ED9-DB9E-4585-9E8A-B35C43B6F37F"/>
  <p:tag name="ISPRING_CMI5_LAUNCH_METHOD" val="any window"/>
  <p:tag name="ISPRINGCLOUDFOLDERID" val="1"/>
  <p:tag name="ISPRINGONLINEFOLDERID" val="1"/>
  <p:tag name="ISPRING_OUTPUT_FOLDER" val="[[&quot;a\uFFFD3\uFFFD{36255CE1-7E1C-4720-9D12-9707A4F92CB3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Rùa và thỏ thi an toan giao thong"/>
  <p:tag name="ISPRING_FIRST_PUBLISH" val="1"/>
  <p:tag name="ISPRING_UUID" val="{92579B4B-EB7A-444B-8E0F-A4C577585D6F}"/>
  <p:tag name="ISPRING_RESOURCE_FOLDER" val="C:\Users\Admin\Desktop\rua tho thi an toan giao thong (1)\"/>
  <p:tag name="ISPRING_PRESENTATION_PATH" val="C:\Users\Admin\Desktop\rua tho thi an toan giao thong (1).pptx"/>
  <p:tag name="ISPRING_PROJECT_VERSION" val="9.3"/>
  <p:tag name="ISPRING_PROJECT_FOLDER_UPDATED" val="1"/>
  <p:tag name="ISPRING_SCREEN_RECS_UPDATED" val="C:\Users\Admin\Desktop\rua tho thi an toan giao thong (1)\"/>
  <p:tag name="ISPRING_PRESENTATION_COURSE_TITLE" val="Rùa và thỏ thi an toan giao thong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1AD3D0-50C2-410C-89A2-4E436DF26DF5}:27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F369DD-6FF0-4A31-92CB-19718F365B6F}:30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33B82F-5CC5-4054-8C71-5C9662BD9ACE}:30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65030F-9722-4894-B4A8-F18C0063373C}:30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414F58-5DCD-4685-B113-7BA72B3464A0}:29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2731CA-C56F-4535-8104-DEC51E2DD823}:30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2815A4-74CC-430D-9855-1AEE43A659CC}:27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16E8245-6607-4BCF-91A0-1EFA16448F9D}:30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F2FC1C-3D47-418E-A34F-99474E16FB91}:31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62573F-66A2-45BC-BA64-DB68DDC0278C}:30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D8C9C7-CCBE-4733-954A-B9F00404DC38}:30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FCA77C-4074-4432-8E86-7629014444BB}:30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AFC14CB-1A8E-4D1A-A65A-F0010F051A42}:30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5EC2E17-8ECE-472A-9BD4-0081C4B41AF6}:31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57D726-4373-4812-8CC2-BD17E2619BF7}:28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E33C672-90BB-4E5C-9372-847789024C37}:31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20463F8-88F5-4F72-B5A8-729453920106}:28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D35D6D-57C4-4EAF-8117-4BA4B7CAA46C}:28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50D890-0405-4B9E-B8EB-CB5B12871DED}:31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A3FFEC-2058-4F2D-B9C3-695FFA5770B5}:31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62F128-791D-4730-98DC-C69975C971FD}:25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03DF25-F904-4070-8AC4-9449C54BCFA6}:26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2E4D53-26C2-4D4C-A749-383B140108D8}:28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D90478-EB2C-452F-8C0C-F88D5A93823D}:25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3F988D-9FD9-49FC-8865-0562B8A2A1AC}:27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BB7DF0-246D-4501-9F5B-3E0F8B2A8043}:27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6693242-95D4-452A-8951-C7FA68BA9E93}:27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2700</TotalTime>
  <Words>870</Words>
  <Application>Microsoft Office PowerPoint</Application>
  <PresentationFormat>Widescreen</PresentationFormat>
  <Paragraphs>188</Paragraphs>
  <Slides>27</Slides>
  <Notes>27</Notes>
  <HiddenSlides>0</HiddenSlides>
  <MMClips>161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#9Slide04 Chonburi</vt:lpstr>
      <vt:lpstr>#9Slide05 Lobster</vt:lpstr>
      <vt:lpstr>Arial</vt:lpstr>
      <vt:lpstr>Calibri</vt:lpstr>
      <vt:lpstr>Calibri Light</vt:lpstr>
      <vt:lpstr>Roboto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Rùa và thỏ thi an toan giao thong</dc:title>
  <dc:creator>Phan Trọng Nguyễn</dc:creator>
  <cp:lastModifiedBy>Admin</cp:lastModifiedBy>
  <cp:revision>296</cp:revision>
  <dcterms:created xsi:type="dcterms:W3CDTF">2022-08-27T01:32:11Z</dcterms:created>
  <dcterms:modified xsi:type="dcterms:W3CDTF">2024-01-14T19:14:16Z</dcterms:modified>
</cp:coreProperties>
</file>