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61" r:id="rId3"/>
    <p:sldId id="290" r:id="rId4"/>
    <p:sldId id="262" r:id="rId5"/>
    <p:sldId id="298" r:id="rId6"/>
    <p:sldId id="303" r:id="rId7"/>
    <p:sldId id="302" r:id="rId8"/>
    <p:sldId id="300" r:id="rId9"/>
    <p:sldId id="306" r:id="rId10"/>
    <p:sldId id="307" r:id="rId11"/>
    <p:sldId id="308" r:id="rId12"/>
    <p:sldId id="309" r:id="rId13"/>
    <p:sldId id="305" r:id="rId14"/>
    <p:sldId id="293" r:id="rId15"/>
    <p:sldId id="313" r:id="rId16"/>
    <p:sldId id="321" r:id="rId17"/>
    <p:sldId id="319" r:id="rId18"/>
    <p:sldId id="314" r:id="rId19"/>
    <p:sldId id="315" r:id="rId20"/>
    <p:sldId id="316" r:id="rId21"/>
    <p:sldId id="317" r:id="rId22"/>
    <p:sldId id="318" r:id="rId23"/>
    <p:sldId id="322" r:id="rId24"/>
    <p:sldId id="323" r:id="rId2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30D6"/>
    <a:srgbClr val="008000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81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3240E1-7741-41D7-BA37-AF96EADD5AF2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93EDD-20A4-4796-9718-4AF7D50B2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61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C1B55-3AE2-46E1-8D82-17AFB1CFC6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99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C1B55-3AE2-46E1-8D82-17AFB1CFC6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99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C1B55-3AE2-46E1-8D82-17AFB1CFC6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99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C1B55-3AE2-46E1-8D82-17AFB1CFC6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99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C1B55-3AE2-46E1-8D82-17AFB1CFC6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99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C1B55-3AE2-46E1-8D82-17AFB1CFC6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99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chấm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ở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. </a:t>
            </a:r>
            <a:r>
              <a:rPr lang="en-US" baseline="0" dirty="0" err="1"/>
              <a:t>Sau</a:t>
            </a:r>
            <a:r>
              <a:rPr lang="en-US" baseline="0" dirty="0"/>
              <a:t> 10 </a:t>
            </a:r>
            <a:r>
              <a:rPr lang="en-US" baseline="0" dirty="0" err="1"/>
              <a:t>giây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ô “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CBB8D-22F6-4179-A573-049A576F2DA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040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C1B55-3AE2-46E1-8D82-17AFB1CFC61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99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C1B55-3AE2-46E1-8D82-17AFB1CFC61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99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32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91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97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54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63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3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72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01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65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7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2F80E-680F-479D-A311-494875DD63C3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81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3.wav"/><Relationship Id="rId7" Type="http://schemas.openxmlformats.org/officeDocument/2006/relationships/image" Target="../media/image1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1.wav"/><Relationship Id="rId7" Type="http://schemas.openxmlformats.org/officeDocument/2006/relationships/image" Target="../media/image1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4.wav"/><Relationship Id="rId7" Type="http://schemas.openxmlformats.org/officeDocument/2006/relationships/image" Target="../media/image1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5.wav"/><Relationship Id="rId7" Type="http://schemas.openxmlformats.org/officeDocument/2006/relationships/image" Target="../media/image19.jpe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image" Target="../media/image26.jpeg"/><Relationship Id="rId5" Type="http://schemas.openxmlformats.org/officeDocument/2006/relationships/audio" Target="../media/audio7.wav"/><Relationship Id="rId10" Type="http://schemas.openxmlformats.org/officeDocument/2006/relationships/image" Target="../media/image25.jpeg"/><Relationship Id="rId4" Type="http://schemas.openxmlformats.org/officeDocument/2006/relationships/audio" Target="../media/audio6.wav"/><Relationship Id="rId9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2.wav"/><Relationship Id="rId7" Type="http://schemas.openxmlformats.org/officeDocument/2006/relationships/image" Target="../media/image24.jpeg"/><Relationship Id="rId12" Type="http://schemas.microsoft.com/office/2007/relationships/hdphoto" Target="../media/hdphoto2.wdp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11" Type="http://schemas.openxmlformats.org/officeDocument/2006/relationships/image" Target="../media/image29.jpeg"/><Relationship Id="rId5" Type="http://schemas.openxmlformats.org/officeDocument/2006/relationships/image" Target="../media/image19.jpeg"/><Relationship Id="rId10" Type="http://schemas.openxmlformats.org/officeDocument/2006/relationships/image" Target="../media/image27.jpeg"/><Relationship Id="rId4" Type="http://schemas.openxmlformats.org/officeDocument/2006/relationships/image" Target="../media/image28.jpg"/><Relationship Id="rId9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2.wav"/><Relationship Id="rId7" Type="http://schemas.openxmlformats.org/officeDocument/2006/relationships/image" Target="../media/image24.jpeg"/><Relationship Id="rId12" Type="http://schemas.microsoft.com/office/2007/relationships/hdphoto" Target="../media/hdphoto2.wdp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11" Type="http://schemas.openxmlformats.org/officeDocument/2006/relationships/image" Target="../media/image29.jpeg"/><Relationship Id="rId5" Type="http://schemas.openxmlformats.org/officeDocument/2006/relationships/image" Target="../media/image19.jpeg"/><Relationship Id="rId10" Type="http://schemas.openxmlformats.org/officeDocument/2006/relationships/image" Target="../media/image27.jpeg"/><Relationship Id="rId4" Type="http://schemas.openxmlformats.org/officeDocument/2006/relationships/image" Target="../media/image28.jpg"/><Relationship Id="rId9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7.wav"/><Relationship Id="rId7" Type="http://schemas.openxmlformats.org/officeDocument/2006/relationships/image" Target="../media/image25.jpeg"/><Relationship Id="rId12" Type="http://schemas.openxmlformats.org/officeDocument/2006/relationships/image" Target="../media/image2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11" Type="http://schemas.microsoft.com/office/2007/relationships/hdphoto" Target="../media/hdphoto2.wdp"/><Relationship Id="rId5" Type="http://schemas.openxmlformats.org/officeDocument/2006/relationships/image" Target="../media/image19.jpeg"/><Relationship Id="rId10" Type="http://schemas.openxmlformats.org/officeDocument/2006/relationships/image" Target="../media/image29.jpeg"/><Relationship Id="rId4" Type="http://schemas.openxmlformats.org/officeDocument/2006/relationships/image" Target="../media/image28.jpg"/><Relationship Id="rId9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audio7.wav"/><Relationship Id="rId7" Type="http://schemas.openxmlformats.org/officeDocument/2006/relationships/slide" Target="slide21.xml"/><Relationship Id="rId12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24.jpeg"/><Relationship Id="rId5" Type="http://schemas.openxmlformats.org/officeDocument/2006/relationships/image" Target="../media/image19.jpeg"/><Relationship Id="rId10" Type="http://schemas.microsoft.com/office/2007/relationships/hdphoto" Target="../media/hdphoto2.wdp"/><Relationship Id="rId4" Type="http://schemas.openxmlformats.org/officeDocument/2006/relationships/image" Target="../media/image28.jpg"/><Relationship Id="rId9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7.wav"/><Relationship Id="rId7" Type="http://schemas.openxmlformats.org/officeDocument/2006/relationships/image" Target="../media/image26.jpeg"/><Relationship Id="rId12" Type="http://schemas.openxmlformats.org/officeDocument/2006/relationships/image" Target="../media/image2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28.jpg"/><Relationship Id="rId9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8.wav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26.jpeg"/><Relationship Id="rId5" Type="http://schemas.openxmlformats.org/officeDocument/2006/relationships/image" Target="../media/image19.jpeg"/><Relationship Id="rId10" Type="http://schemas.openxmlformats.org/officeDocument/2006/relationships/image" Target="../media/image27.jpeg"/><Relationship Id="rId4" Type="http://schemas.openxmlformats.org/officeDocument/2006/relationships/image" Target="../media/image28.jpg"/><Relationship Id="rId9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3.mp4"/><Relationship Id="rId7" Type="http://schemas.microsoft.com/office/2007/relationships/hdphoto" Target="../media/hdphoto1.wdp"/><Relationship Id="rId2" Type="http://schemas.openxmlformats.org/officeDocument/2006/relationships/vide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.mp4"/><Relationship Id="rId7" Type="http://schemas.microsoft.com/office/2007/relationships/hdphoto" Target="../media/hdphoto1.wdp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audio" Target="../media/audio2.wav"/><Relationship Id="rId7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1.wav"/><Relationship Id="rId7" Type="http://schemas.openxmlformats.org/officeDocument/2006/relationships/image" Target="../media/image1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65" y="0"/>
            <a:ext cx="91402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836" y="11430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ỦY BAN NHÂN DÂN HUYỆN TIÊN LÃNG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TÂY HƯNG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097824"/>
              </p:ext>
            </p:extLst>
          </p:nvPr>
        </p:nvGraphicFramePr>
        <p:xfrm>
          <a:off x="990600" y="1664970"/>
          <a:ext cx="8382000" cy="98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55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64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7660"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CHỦ</a:t>
                      </a:r>
                      <a:r>
                        <a:rPr lang="en-US" sz="15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ĐỀ</a:t>
                      </a:r>
                      <a:endParaRPr lang="en-US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THẾ</a:t>
                      </a:r>
                      <a:r>
                        <a:rPr lang="en-US" sz="15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GIỚI THỰC VẬT</a:t>
                      </a:r>
                      <a:endParaRPr lang="en-US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15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ĐỘNG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r>
                        <a:rPr lang="en-US" sz="15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KPKH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ĐỀ</a:t>
                      </a:r>
                      <a:r>
                        <a:rPr lang="en-US" sz="15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TÀI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r>
                        <a:rPr lang="en-US" sz="15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KHÁM PHÁ QUÁ TRÌNH PHÁT TRIỂN CỦA CÂY TỪ HẠT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148753" y="886853"/>
            <a:ext cx="68448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 HOẠCH HOẠT ĐỘNG HỌC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65" y="448356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6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2023 - 2024</a:t>
            </a:r>
            <a:endParaRPr lang="en-US" sz="1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57400" y="268593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4-5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254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19-20\ELNIng\ebaaefc6916b1700759637cbcd10bd5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-99564"/>
            <a:ext cx="915162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53456" y="328741"/>
            <a:ext cx="6235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Sau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khi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ra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rễ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đâm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chồi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thì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giai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đoạn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thứ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ba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?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3532" y="2038350"/>
            <a:ext cx="1547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1. Ra </a:t>
            </a:r>
            <a:r>
              <a:rPr lang="en-US" sz="2400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lá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03532" y="3105150"/>
            <a:ext cx="1815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2. Ra </a:t>
            </a:r>
            <a:r>
              <a:rPr lang="en-US" sz="2400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quả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981617"/>
            <a:ext cx="1674839" cy="10001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108960"/>
            <a:ext cx="1142997" cy="857248"/>
          </a:xfrm>
          <a:prstGeom prst="rect">
            <a:avLst/>
          </a:prstGeom>
        </p:spPr>
      </p:pic>
      <p:pic>
        <p:nvPicPr>
          <p:cNvPr id="8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284" y="2842197"/>
            <a:ext cx="1101346" cy="105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636" y="1733551"/>
            <a:ext cx="1004108" cy="96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53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8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19-20\ELNIng\ebaaefc6916b1700759637cbcd10bd5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-19050"/>
            <a:ext cx="915162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03532" y="1123950"/>
            <a:ext cx="6235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Tiếp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giai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đoạn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thứ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tư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ra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?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3532" y="2038350"/>
            <a:ext cx="4711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1. Ra </a:t>
            </a:r>
            <a:r>
              <a:rPr lang="en-US" sz="2400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03532" y="3105150"/>
            <a:ext cx="4711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2. Ra </a:t>
            </a:r>
            <a:r>
              <a:rPr lang="en-US" sz="2400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rễ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đâm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chồi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892198"/>
            <a:ext cx="1674839" cy="10001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443" y="3030469"/>
            <a:ext cx="1142997" cy="857248"/>
          </a:xfrm>
          <a:prstGeom prst="rect">
            <a:avLst/>
          </a:prstGeom>
        </p:spPr>
      </p:pic>
      <p:pic>
        <p:nvPicPr>
          <p:cNvPr id="8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076" y="2986729"/>
            <a:ext cx="868114" cy="82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932061"/>
            <a:ext cx="798133" cy="76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25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8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19-20\ELNIng\ebaaefc6916b1700759637cbcd10bd5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30" y="0"/>
            <a:ext cx="915162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03532" y="1123950"/>
            <a:ext cx="6235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giai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đoạn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cuối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cùng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thụ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phấn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ra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?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07863" y="3233770"/>
            <a:ext cx="4711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2. Ra </a:t>
            </a:r>
            <a:r>
              <a:rPr lang="en-US" sz="2400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quả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07863" y="2026797"/>
            <a:ext cx="4711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1. Ra </a:t>
            </a:r>
            <a:r>
              <a:rPr lang="en-US" sz="2400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lá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334" y="3209465"/>
            <a:ext cx="1674839" cy="10001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334" y="2026668"/>
            <a:ext cx="1142997" cy="857248"/>
          </a:xfrm>
          <a:prstGeom prst="rect">
            <a:avLst/>
          </a:prstGeom>
        </p:spPr>
      </p:pic>
      <p:pic>
        <p:nvPicPr>
          <p:cNvPr id="8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909" y="3209464"/>
            <a:ext cx="762688" cy="73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928819"/>
            <a:ext cx="872797" cy="84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78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8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19-20\ELNIng\ebaaefc6916b1700759637cbcd10bd5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-19050"/>
            <a:ext cx="915162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03532" y="1123950"/>
            <a:ext cx="6235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Vậy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quá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trình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phát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triển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hạt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trải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qua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mấy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giai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đoạn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con ?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2000" y="3333750"/>
            <a:ext cx="4711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2.  5 </a:t>
            </a:r>
            <a:r>
              <a:rPr lang="en-US" sz="2400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giai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đoạn</a:t>
            </a:r>
            <a:endParaRPr lang="en-US" sz="2400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000" y="2208282"/>
            <a:ext cx="4711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1.  2 </a:t>
            </a:r>
            <a:r>
              <a:rPr lang="en-US" sz="2400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giai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đoạn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128" y="3074248"/>
            <a:ext cx="1674839" cy="10001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048" y="2058920"/>
            <a:ext cx="1142997" cy="85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98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8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D:\19-20\ELNIng\wallpaper-ppt-lucu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92294"/>
            <a:ext cx="91440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-19050"/>
            <a:ext cx="6781800" cy="2666999"/>
          </a:xfrm>
        </p:spPr>
        <p:txBody>
          <a:bodyPr/>
          <a:lstStyle/>
          <a:p>
            <a:pPr marL="0" indent="0">
              <a:buNone/>
            </a:pPr>
            <a:r>
              <a:rPr lang="en-US" dirty="0" err="1">
                <a:solidFill>
                  <a:srgbClr val="008000"/>
                </a:solidFill>
              </a:rPr>
              <a:t>Cô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err="1">
                <a:solidFill>
                  <a:srgbClr val="008000"/>
                </a:solidFill>
              </a:rPr>
              <a:t>tóm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err="1">
                <a:solidFill>
                  <a:srgbClr val="008000"/>
                </a:solidFill>
              </a:rPr>
              <a:t>tắt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err="1">
                <a:solidFill>
                  <a:srgbClr val="008000"/>
                </a:solidFill>
              </a:rPr>
              <a:t>lại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err="1">
                <a:solidFill>
                  <a:srgbClr val="008000"/>
                </a:solidFill>
              </a:rPr>
              <a:t>quá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err="1">
                <a:solidFill>
                  <a:srgbClr val="008000"/>
                </a:solidFill>
              </a:rPr>
              <a:t>trình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err="1">
                <a:solidFill>
                  <a:srgbClr val="008000"/>
                </a:solidFill>
              </a:rPr>
              <a:t>phát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err="1">
                <a:solidFill>
                  <a:srgbClr val="008000"/>
                </a:solidFill>
              </a:rPr>
              <a:t>triển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err="1">
                <a:solidFill>
                  <a:srgbClr val="008000"/>
                </a:solidFill>
              </a:rPr>
              <a:t>của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err="1">
                <a:solidFill>
                  <a:srgbClr val="008000"/>
                </a:solidFill>
              </a:rPr>
              <a:t>cây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err="1">
                <a:solidFill>
                  <a:srgbClr val="008000"/>
                </a:solidFill>
              </a:rPr>
              <a:t>từ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err="1">
                <a:solidFill>
                  <a:srgbClr val="008000"/>
                </a:solidFill>
              </a:rPr>
              <a:t>hạt</a:t>
            </a:r>
            <a:endParaRPr lang="en-US" dirty="0">
              <a:solidFill>
                <a:srgbClr val="008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8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8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8000"/>
              </a:solidFill>
            </a:endParaRPr>
          </a:p>
          <a:p>
            <a:endParaRPr lang="en-US" dirty="0"/>
          </a:p>
        </p:txBody>
      </p:sp>
      <p:pic>
        <p:nvPicPr>
          <p:cNvPr id="1030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286" y="2248817"/>
            <a:ext cx="1560107" cy="149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D:\19-20\ELNIng\khám phá quá trình phát triển của cây\C360_2019-10-10-22-07-20-31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51" y="2250523"/>
            <a:ext cx="1547349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184" y="2303292"/>
            <a:ext cx="1600686" cy="151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537" y="2248817"/>
            <a:ext cx="1596265" cy="153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813" y="2261558"/>
            <a:ext cx="1600096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21274" y="4124325"/>
            <a:ext cx="762000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328527" y="4124325"/>
            <a:ext cx="762000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039861" y="4124325"/>
            <a:ext cx="762000" cy="40005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640669" y="4124325"/>
            <a:ext cx="762000" cy="40005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372339" y="4108231"/>
            <a:ext cx="762000" cy="40005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9656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28" grpId="0"/>
      <p:bldP spid="29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19-20\ELNIng\wallpaper-ppt-lucu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6573" y="513693"/>
            <a:ext cx="6694827" cy="6795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US" sz="24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30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just">
              <a:lnSpc>
                <a:spcPct val="130000"/>
              </a:lnSpc>
            </a:pP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bấm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bấm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slide.</a:t>
            </a:r>
          </a:p>
          <a:p>
            <a:pPr algn="just">
              <a:lnSpc>
                <a:spcPct val="130000"/>
              </a:lnSpc>
            </a:pP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en-US" sz="2400" b="1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0" y="514350"/>
            <a:ext cx="4776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II. TIẾN TRÌNH HOẠT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4961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/>
          <p:cNvSpPr/>
          <p:nvPr/>
        </p:nvSpPr>
        <p:spPr>
          <a:xfrm>
            <a:off x="7841756" y="4082689"/>
            <a:ext cx="840015" cy="56429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7069909" y="3589482"/>
            <a:ext cx="2097739" cy="14497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10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127513" y="3545132"/>
            <a:ext cx="1885810" cy="144978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09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7069909" y="3545132"/>
            <a:ext cx="2074091" cy="154599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08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7069909" y="3545132"/>
            <a:ext cx="2066207" cy="152489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07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7041464" y="3585498"/>
            <a:ext cx="2057908" cy="15259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06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041464" y="3663927"/>
            <a:ext cx="2066207" cy="14054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05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7041464" y="3545133"/>
            <a:ext cx="1995507" cy="14888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04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7041463" y="3663926"/>
            <a:ext cx="1971859" cy="144756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03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7069908" y="3589482"/>
            <a:ext cx="2048367" cy="15002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02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7127512" y="3714750"/>
            <a:ext cx="2008603" cy="146264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01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8" name="Oval 37">
            <a:hlinkClick r:id="rId6" action="ppaction://hlinksldjump"/>
          </p:cNvPr>
          <p:cNvSpPr/>
          <p:nvPr/>
        </p:nvSpPr>
        <p:spPr>
          <a:xfrm>
            <a:off x="6979203" y="3539892"/>
            <a:ext cx="2156912" cy="159940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00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99597" y="289103"/>
            <a:ext cx="5263257" cy="58477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Ơi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Thi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Tài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1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52" y="3953387"/>
            <a:ext cx="1136374" cy="10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D:\19-20\ELNIng\khám phá quá trình phát triển của cây\C360_2019-10-10-22-07-20-311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853" y="3788834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31" y="3253968"/>
            <a:ext cx="1165931" cy="11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797" y="3234897"/>
            <a:ext cx="1162711" cy="11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029" y="3167830"/>
            <a:ext cx="1165502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/>
          <p:cNvSpPr/>
          <p:nvPr/>
        </p:nvSpPr>
        <p:spPr>
          <a:xfrm>
            <a:off x="1799597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40" name="Oval 39"/>
          <p:cNvSpPr/>
          <p:nvPr/>
        </p:nvSpPr>
        <p:spPr>
          <a:xfrm>
            <a:off x="3124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41" name="Oval 40"/>
          <p:cNvSpPr/>
          <p:nvPr/>
        </p:nvSpPr>
        <p:spPr>
          <a:xfrm>
            <a:off x="4431225" y="1228397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44" name="Oval 43"/>
          <p:cNvSpPr/>
          <p:nvPr/>
        </p:nvSpPr>
        <p:spPr>
          <a:xfrm>
            <a:off x="5706005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45" name="Oval 44"/>
          <p:cNvSpPr/>
          <p:nvPr/>
        </p:nvSpPr>
        <p:spPr>
          <a:xfrm>
            <a:off x="533400" y="1235623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" name="Rounded Rectangle 2">
            <a:hlinkClick r:id="rId6" action="ppaction://hlinksldjump"/>
          </p:cNvPr>
          <p:cNvSpPr/>
          <p:nvPr/>
        </p:nvSpPr>
        <p:spPr>
          <a:xfrm>
            <a:off x="7690263" y="66675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33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5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75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250"/>
                            </p:stCondLst>
                            <p:childTnLst>
                              <p:par>
                                <p:cTn id="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50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6750"/>
                            </p:stCondLst>
                            <p:childTnLst>
                              <p:par>
                                <p:cTn id="4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9000"/>
                            </p:stCondLst>
                            <p:childTnLst>
                              <p:par>
                                <p:cTn id="4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125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3500"/>
                            </p:stCondLst>
                            <p:childTnLst>
                              <p:par>
                                <p:cTn id="5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2294"/>
            <a:ext cx="91440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52" y="3953387"/>
            <a:ext cx="1136374" cy="10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D:\19-20\ELNIng\khám phá quá trình phát triển của cây\C360_2019-10-10-22-07-20-31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853" y="3788834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31" y="3253968"/>
            <a:ext cx="1165931" cy="11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797" y="3234897"/>
            <a:ext cx="1162711" cy="11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029" y="3167830"/>
            <a:ext cx="1165502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99597" y="289103"/>
            <a:ext cx="5263257" cy="58477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Ơi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Thi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Tài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79" y="-99178"/>
            <a:ext cx="1754362" cy="51435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7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4" name="Oval 33"/>
          <p:cNvSpPr/>
          <p:nvPr/>
        </p:nvSpPr>
        <p:spPr>
          <a:xfrm>
            <a:off x="1799597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5" name="Oval 34"/>
          <p:cNvSpPr/>
          <p:nvPr/>
        </p:nvSpPr>
        <p:spPr>
          <a:xfrm>
            <a:off x="3124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Oval 35"/>
          <p:cNvSpPr/>
          <p:nvPr/>
        </p:nvSpPr>
        <p:spPr>
          <a:xfrm>
            <a:off x="4431225" y="1228397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37" name="Oval 36"/>
          <p:cNvSpPr/>
          <p:nvPr/>
        </p:nvSpPr>
        <p:spPr>
          <a:xfrm>
            <a:off x="5706005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5</a:t>
            </a:r>
          </a:p>
        </p:txBody>
      </p:sp>
      <p:pic>
        <p:nvPicPr>
          <p:cNvPr id="38" name="Picture 7" descr="D:\19-20\ELNIng\khám phá quá trình phát triển của cây\C360_2019-10-10-22-07-20-31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6" y="1179130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0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2294"/>
            <a:ext cx="91440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52" y="3953387"/>
            <a:ext cx="1136374" cy="10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D:\19-20\ELNIng\khám phá quá trình phát triển của cây\C360_2019-10-10-22-07-20-31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853" y="3788834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31" y="3253968"/>
            <a:ext cx="1165931" cy="11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797" y="3234897"/>
            <a:ext cx="1162711" cy="11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029" y="3167830"/>
            <a:ext cx="1165502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99597" y="289103"/>
            <a:ext cx="5263257" cy="58477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Ơi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Thi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Tài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79" y="-99178"/>
            <a:ext cx="1754362" cy="51435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7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4" name="Oval 33"/>
          <p:cNvSpPr/>
          <p:nvPr/>
        </p:nvSpPr>
        <p:spPr>
          <a:xfrm>
            <a:off x="1799597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5" name="Oval 34"/>
          <p:cNvSpPr/>
          <p:nvPr/>
        </p:nvSpPr>
        <p:spPr>
          <a:xfrm>
            <a:off x="3124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Oval 35"/>
          <p:cNvSpPr/>
          <p:nvPr/>
        </p:nvSpPr>
        <p:spPr>
          <a:xfrm>
            <a:off x="4431225" y="1228397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37" name="Oval 36"/>
          <p:cNvSpPr/>
          <p:nvPr/>
        </p:nvSpPr>
        <p:spPr>
          <a:xfrm>
            <a:off x="5706005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5</a:t>
            </a:r>
          </a:p>
        </p:txBody>
      </p:sp>
      <p:pic>
        <p:nvPicPr>
          <p:cNvPr id="38" name="Picture 7" descr="D:\19-20\ELNIng\khám phá quá trình phát triển của cây\C360_2019-10-10-22-07-20-31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6" y="1179130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35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2294"/>
            <a:ext cx="91440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52" y="3953387"/>
            <a:ext cx="1136374" cy="10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D:\19-20\ELNIng\khám phá quá trình phát triển của cây\C360_2019-10-10-22-00-22-61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31" y="3253968"/>
            <a:ext cx="1165931" cy="11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797" y="3234897"/>
            <a:ext cx="1162711" cy="11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029" y="3167830"/>
            <a:ext cx="1165502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99597" y="289103"/>
            <a:ext cx="5263257" cy="58477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Ơi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Thi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Tài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79" y="-99178"/>
            <a:ext cx="1754362" cy="51435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7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4" name="Oval 33"/>
          <p:cNvSpPr/>
          <p:nvPr/>
        </p:nvSpPr>
        <p:spPr>
          <a:xfrm>
            <a:off x="1799597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5" name="Oval 34"/>
          <p:cNvSpPr/>
          <p:nvPr/>
        </p:nvSpPr>
        <p:spPr>
          <a:xfrm>
            <a:off x="3124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Oval 35"/>
          <p:cNvSpPr/>
          <p:nvPr/>
        </p:nvSpPr>
        <p:spPr>
          <a:xfrm>
            <a:off x="4431225" y="1228397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37" name="Oval 36"/>
          <p:cNvSpPr/>
          <p:nvPr/>
        </p:nvSpPr>
        <p:spPr>
          <a:xfrm>
            <a:off x="5706005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5</a:t>
            </a:r>
          </a:p>
        </p:txBody>
      </p:sp>
      <p:pic>
        <p:nvPicPr>
          <p:cNvPr id="38" name="Picture 7" descr="D:\19-20\ELNIng\khám phá quá trình phát triển của cây\C360_2019-10-10-22-07-20-311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6" y="1179130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039" y="1185876"/>
            <a:ext cx="1165931" cy="11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45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19-20\ELNIng\wallpaper-ppt-lucu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80697" y="238776"/>
            <a:ext cx="6902372" cy="4444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>
              <a:lnSpc>
                <a:spcPct val="130000"/>
              </a:lnSpc>
            </a:pP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chồi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nẩy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tơi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xốp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hợp,khái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0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62200" y="219730"/>
            <a:ext cx="5120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MỤC ĐÍCH YÊU CẦU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8550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2294"/>
            <a:ext cx="91440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52" y="3953387"/>
            <a:ext cx="1136374" cy="10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797" y="3234897"/>
            <a:ext cx="1162711" cy="11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D:\19-20\ELNIng\khám phá quá trình phát triển của cây\C360_2019-10-11-00-24-59-444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029" y="3167830"/>
            <a:ext cx="1165502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99597" y="289103"/>
            <a:ext cx="5263257" cy="58477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Ơi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Thi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Tài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79" y="-99178"/>
            <a:ext cx="1754362" cy="51435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7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4" name="Oval 33"/>
          <p:cNvSpPr/>
          <p:nvPr/>
        </p:nvSpPr>
        <p:spPr>
          <a:xfrm>
            <a:off x="1799597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5" name="Oval 34"/>
          <p:cNvSpPr/>
          <p:nvPr/>
        </p:nvSpPr>
        <p:spPr>
          <a:xfrm>
            <a:off x="3124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Oval 35"/>
          <p:cNvSpPr/>
          <p:nvPr/>
        </p:nvSpPr>
        <p:spPr>
          <a:xfrm>
            <a:off x="4431225" y="1228397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37" name="Oval 36"/>
          <p:cNvSpPr/>
          <p:nvPr/>
        </p:nvSpPr>
        <p:spPr>
          <a:xfrm>
            <a:off x="5706005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5</a:t>
            </a:r>
          </a:p>
        </p:txBody>
      </p:sp>
      <p:pic>
        <p:nvPicPr>
          <p:cNvPr id="38" name="Picture 7" descr="D:\19-20\ELNIng\khám phá quá trình phát triển của cây\C360_2019-10-10-22-07-20-311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6" y="1179130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039" y="1185876"/>
            <a:ext cx="1165931" cy="11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924" y="1175847"/>
            <a:ext cx="1165502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21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2294"/>
            <a:ext cx="91440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52" y="3953387"/>
            <a:ext cx="1136374" cy="10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D:\19-20\ELNIng\khám phá quá trình phát triển của cây\C360_2019-10-10-22-01-58-524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797" y="3234897"/>
            <a:ext cx="1162711" cy="11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99597" y="289103"/>
            <a:ext cx="5263257" cy="58477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Ơi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Thi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Tài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79" y="-99178"/>
            <a:ext cx="1754362" cy="51435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7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4" name="Oval 33"/>
          <p:cNvSpPr/>
          <p:nvPr/>
        </p:nvSpPr>
        <p:spPr>
          <a:xfrm>
            <a:off x="1799597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5" name="Oval 34"/>
          <p:cNvSpPr/>
          <p:nvPr/>
        </p:nvSpPr>
        <p:spPr>
          <a:xfrm>
            <a:off x="3124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Oval 35"/>
          <p:cNvSpPr/>
          <p:nvPr/>
        </p:nvSpPr>
        <p:spPr>
          <a:xfrm>
            <a:off x="4431225" y="1228397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37" name="Oval 36"/>
          <p:cNvSpPr/>
          <p:nvPr/>
        </p:nvSpPr>
        <p:spPr>
          <a:xfrm>
            <a:off x="5706005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5</a:t>
            </a:r>
          </a:p>
        </p:txBody>
      </p:sp>
      <p:pic>
        <p:nvPicPr>
          <p:cNvPr id="38" name="Picture 7" descr="D:\19-20\ELNIng\khám phá quá trình phát triển của cây\C360_2019-10-10-22-07-20-311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6" y="1179130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039" y="1185876"/>
            <a:ext cx="1165931" cy="11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924" y="1175847"/>
            <a:ext cx="1165502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205" y="1196866"/>
            <a:ext cx="1162711" cy="11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18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9492" y="-76200"/>
            <a:ext cx="91440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52" y="3953387"/>
            <a:ext cx="1136374" cy="10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99597" y="289103"/>
            <a:ext cx="5263257" cy="58477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Ơi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Thi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Tài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79" y="-99178"/>
            <a:ext cx="1754362" cy="51435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7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4" name="Oval 33"/>
          <p:cNvSpPr/>
          <p:nvPr/>
        </p:nvSpPr>
        <p:spPr>
          <a:xfrm>
            <a:off x="1799597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5" name="Oval 34"/>
          <p:cNvSpPr/>
          <p:nvPr/>
        </p:nvSpPr>
        <p:spPr>
          <a:xfrm>
            <a:off x="3124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Oval 35"/>
          <p:cNvSpPr/>
          <p:nvPr/>
        </p:nvSpPr>
        <p:spPr>
          <a:xfrm>
            <a:off x="4431225" y="1228397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37" name="Oval 36"/>
          <p:cNvSpPr/>
          <p:nvPr/>
        </p:nvSpPr>
        <p:spPr>
          <a:xfrm>
            <a:off x="5706005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5</a:t>
            </a:r>
          </a:p>
        </p:txBody>
      </p:sp>
      <p:pic>
        <p:nvPicPr>
          <p:cNvPr id="38" name="Picture 7" descr="D:\19-20\ELNIng\khám phá quá trình phát triển của cây\C360_2019-10-10-22-07-20-311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6" y="1179130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039" y="1185876"/>
            <a:ext cx="1165931" cy="11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924" y="1175847"/>
            <a:ext cx="1165502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205" y="1196866"/>
            <a:ext cx="1162711" cy="11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716" y="1192354"/>
            <a:ext cx="1136374" cy="10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5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c mung con rat gi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19-20\ELNIng\wallpaper-ppt-lucu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6573" y="513693"/>
            <a:ext cx="6694827" cy="461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US" sz="24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>
              <a:lnSpc>
                <a:spcPct val="130000"/>
              </a:lnSpc>
            </a:pP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en-US" sz="2400" b="1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0" y="514350"/>
            <a:ext cx="4776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II. TIẾN TRÌNH HOẠT ĐỘNG</a:t>
            </a:r>
          </a:p>
        </p:txBody>
      </p:sp>
      <p:pic>
        <p:nvPicPr>
          <p:cNvPr id="2" name="Em Yêu Cây Xanh - Phương Nhung,Quỳnh Phươ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88072.140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90800" y="2266950"/>
            <a:ext cx="3598332" cy="20240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041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19-20\ELNIng\wallpaper-ppt-lucu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86000" y="438150"/>
            <a:ext cx="4776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 LIỆU THAM KHẢO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976015"/>
            <a:ext cx="6899564" cy="448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</a:t>
            </a: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Tài liệu hướng dẫn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kéo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thả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Drap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and Drop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Powerpoin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lvl="0"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2.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Photoshop, Total Video Converter </a:t>
            </a:r>
          </a:p>
          <a:p>
            <a:pPr lvl="0"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3. </a:t>
            </a: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Tài liệu hướng dẫn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kế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giảng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Microsoft PowerPoint 20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thầy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Nguyễn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Lương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Hùng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4. </a:t>
            </a: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Trang thông tin Google.com, youtube.com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4294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19-20\ELNIng\wallpaper-ppt-lucu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9600" y="1123950"/>
            <a:ext cx="7086600" cy="3080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Video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slide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- 5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xanh,Phép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en-US" sz="2400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67000" y="44833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CHUẨN BỊ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7956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19-20\ELNIng\wallpaper-ppt-lucu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9599" y="1303534"/>
            <a:ext cx="7391400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”</a:t>
            </a:r>
          </a:p>
          <a:p>
            <a:pPr>
              <a:lnSpc>
                <a:spcPct val="120000"/>
              </a:lnSpc>
            </a:pP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0" y="766935"/>
            <a:ext cx="4776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II. TIẾN TRÌNH HOẠT ĐỘNG</a:t>
            </a:r>
          </a:p>
        </p:txBody>
      </p:sp>
      <p:pic>
        <p:nvPicPr>
          <p:cNvPr id="2" name="Mầm Chồi Lá Tập 47 - 💫 Phép Lạ Hằng Ngày 💫 Ca Nhạc Thiếu Nhi Hay Trên Kênh POPS Kid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21686.46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52800" y="2876550"/>
            <a:ext cx="1566334" cy="8810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158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19-20\ELNIng\wallpaper-ppt-lucu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54380" y="514350"/>
            <a:ext cx="7391400" cy="7155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US" sz="24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diệu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>
              <a:lnSpc>
                <a:spcPct val="130000"/>
              </a:lnSpc>
            </a:pP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”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dắt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0" y="514350"/>
            <a:ext cx="4776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TIẾN TRÌNH HOẠT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6271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19-20\ELNIng\wallpaper-ppt-lucu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6573" y="513693"/>
            <a:ext cx="6694827" cy="599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US" sz="24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30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just">
              <a:lnSpc>
                <a:spcPct val="130000"/>
              </a:lnSpc>
            </a:pP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slide.</a:t>
            </a:r>
          </a:p>
          <a:p>
            <a:pPr>
              <a:lnSpc>
                <a:spcPct val="120000"/>
              </a:lnSpc>
            </a:pPr>
            <a:endParaRPr lang="en-US" sz="2400" b="1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0" y="514350"/>
            <a:ext cx="4776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II. TIẾN TRÌNH HOẠT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1899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ám Phá Khoa Học Mầm Non Phần 1 -Vòng đời phát triển của cây (1)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5701.5488" end="165408.155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971550"/>
            <a:ext cx="5715000" cy="3214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294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19-20\ELNIng\ebaaefc6916b1700759637cbcd10bd5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-19050"/>
            <a:ext cx="915162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20866" y="323827"/>
            <a:ext cx="6235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19298" y="2236994"/>
            <a:ext cx="3019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03532" y="3105150"/>
            <a:ext cx="4711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Ngâm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931734"/>
            <a:ext cx="1674839" cy="10001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030469"/>
            <a:ext cx="1142997" cy="857248"/>
          </a:xfrm>
          <a:prstGeom prst="rect">
            <a:avLst/>
          </a:prstGeom>
        </p:spPr>
      </p:pic>
      <p:pic>
        <p:nvPicPr>
          <p:cNvPr id="8" name="Picture 7" descr="D:\19-20\ELNIng\khám phá quá trình phát triển của cây\C360_2019-10-10-22-07-20-31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931734"/>
            <a:ext cx="1019073" cy="101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266" y="3040992"/>
            <a:ext cx="990600" cy="77204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4240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8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19-20\ELNIng\ebaaefc6916b1700759637cbcd10bd5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-19050"/>
            <a:ext cx="915162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66800" y="438150"/>
            <a:ext cx="6235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hạt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giống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gieo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trồng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xuống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đất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thì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giai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đoạn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thứ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ra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con?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3532" y="2038350"/>
            <a:ext cx="1739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Ra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03532" y="3105150"/>
            <a:ext cx="2577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Ra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chồi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9" y="3093720"/>
            <a:ext cx="1674839" cy="10001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9" y="2089721"/>
            <a:ext cx="1142997" cy="857248"/>
          </a:xfrm>
          <a:prstGeom prst="rect">
            <a:avLst/>
          </a:prstGeom>
        </p:spPr>
      </p:pic>
      <p:pic>
        <p:nvPicPr>
          <p:cNvPr id="8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997373"/>
            <a:ext cx="780054" cy="74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199" y="2946969"/>
            <a:ext cx="845787" cy="80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51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8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1476B74F-73B0-4EF7-B03A-735AE31930C9}"/>
  <p:tag name="GENSWF_ADVANCE_TIME" val="73.039"/>
  <p:tag name="ISPRING_SLIDE_ID_2" val="{7A3F7D7C-0CF2-42C5-A0CC-E1B81E18FE2D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1476B74F-73B0-4EF7-B03A-735AE31930C9}"/>
  <p:tag name="GENSWF_ADVANCE_TIME" val="73.039"/>
  <p:tag name="ISPRING_SLIDE_ID_2" val="{7A3F7D7C-0CF2-42C5-A0CC-E1B81E18FE2D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1476B74F-73B0-4EF7-B03A-735AE31930C9}"/>
  <p:tag name="GENSWF_ADVANCE_TIME" val="73.039"/>
  <p:tag name="ISPRING_SLIDE_ID_2" val="{7A3F7D7C-0CF2-42C5-A0CC-E1B81E18FE2D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1476B74F-73B0-4EF7-B03A-735AE31930C9}"/>
  <p:tag name="GENSWF_ADVANCE_TIME" val="73.039"/>
  <p:tag name="ISPRING_SLIDE_ID_2" val="{7A3F7D7C-0CF2-42C5-A0CC-E1B81E18FE2D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1476B74F-73B0-4EF7-B03A-735AE31930C9}"/>
  <p:tag name="GENSWF_ADVANCE_TIME" val="73.039"/>
  <p:tag name="ISPRING_SLIDE_ID_2" val="{7A3F7D7C-0CF2-42C5-A0CC-E1B81E18FE2D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1476B74F-73B0-4EF7-B03A-735AE31930C9}"/>
  <p:tag name="GENSWF_ADVANCE_TIME" val="73.039"/>
  <p:tag name="ISPRING_SLIDE_ID_2" val="{7A3F7D7C-0CF2-42C5-A0CC-E1B81E18FE2D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1476B74F-73B0-4EF7-B03A-735AE31930C9}"/>
  <p:tag name="GENSWF_ADVANCE_TIME" val="73.039"/>
  <p:tag name="ISPRING_SLIDE_ID_2" val="{7A3F7D7C-0CF2-42C5-A0CC-E1B81E18FE2D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1476B74F-73B0-4EF7-B03A-735AE31930C9}"/>
  <p:tag name="GENSWF_ADVANCE_TIME" val="73.039"/>
  <p:tag name="ISPRING_SLIDE_ID_2" val="{7A3F7D7C-0CF2-42C5-A0CC-E1B81E18FE2D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2375</TotalTime>
  <Words>971</Words>
  <Application>Microsoft Office PowerPoint</Application>
  <PresentationFormat>On-screen Show (16:9)</PresentationFormat>
  <Paragraphs>169</Paragraphs>
  <Slides>24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DELL</cp:lastModifiedBy>
  <cp:revision>165</cp:revision>
  <dcterms:created xsi:type="dcterms:W3CDTF">2018-10-07T03:20:30Z</dcterms:created>
  <dcterms:modified xsi:type="dcterms:W3CDTF">2024-03-12T14:21:21Z</dcterms:modified>
</cp:coreProperties>
</file>