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  <p:sldId id="283" r:id="rId3"/>
    <p:sldId id="284" r:id="rId4"/>
    <p:sldId id="278" r:id="rId5"/>
    <p:sldId id="292" r:id="rId6"/>
    <p:sldId id="293" r:id="rId7"/>
    <p:sldId id="294" r:id="rId8"/>
    <p:sldId id="297" r:id="rId9"/>
    <p:sldId id="298" r:id="rId10"/>
    <p:sldId id="279" r:id="rId11"/>
    <p:sldId id="304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1" clrIdx="0">
    <p:extLst>
      <p:ext uri="{19B8F6BF-5375-455C-9EA6-DF929625EA0E}">
        <p15:presenceInfo xmlns:p15="http://schemas.microsoft.com/office/powerpoint/2012/main" xmlns="" userId="ASU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8" autoAdjust="0"/>
    <p:restoredTop sz="94660"/>
  </p:normalViewPr>
  <p:slideViewPr>
    <p:cSldViewPr snapToGrid="0">
      <p:cViewPr>
        <p:scale>
          <a:sx n="81" d="100"/>
          <a:sy n="81" d="100"/>
        </p:scale>
        <p:origin x="-294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74FFB7-92D6-437C-B626-93B332D00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F05F0B9-2DB0-40D3-8A59-74057B1B0E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E193CD8-8AB3-4F17-BF62-8161D317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6720336-0968-4B72-B4A0-89495890F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8C41AA-3C7F-4809-BE6A-17C4B2EF5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30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6BC6A7-3F87-41EB-BB8B-C9D05E08B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47CFA1F-C2AF-48F1-B4DE-F56A04AF2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63353B0-FE38-4DD1-93C7-9E655E6B5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07428DF-7E3D-4560-8DE6-4B7ADA23A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FC366E-8BB1-4144-8CEB-48B71CED2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81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1EC28AF-47FD-4E62-B274-1D8A972F5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010D07E-0F0C-4FFD-936F-A5911CB0E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E24541-A9C4-4EEB-818F-AFA6F5965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EB0B88-98D6-46DF-A5B1-F629C280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C1A97C-3808-4594-BFB7-968FABD83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14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6DE6EA-D806-454D-ACC4-CAE405895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DBB9D12-FDC8-4EC7-887D-1F2DD981B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97DB5D-CD52-4C41-87D4-70F151864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99EF49-FFFF-4A49-A388-3170EC047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361295-6AEB-41B1-8C5F-9269FAB9B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10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0981F3-5F19-4DF7-ABD1-67C0A689B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15FCF2D-7DE0-499A-8826-9CCE6B31E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35EEA77-92E1-420B-B552-D020DFA20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109784C-6F8B-4AE8-860D-C69D5788D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91CB064-7E40-4DB3-BBBC-31DF8DA7D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32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99554A-F5C8-4A80-8433-8D63F3202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AEF836-F4B6-4845-B36C-65945E78E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B99AB56-6744-4188-A432-A81D0A1EC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8C13F00-202B-4A1F-A084-E781B2AE0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474EC17-2F57-45A2-AEC4-83085E72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75DB9FE-4B12-42C3-984D-A09FFE90C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6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D2CE57-A826-4C81-B4DD-874561B13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75428F9-FF0A-4341-96DD-2B41B3A14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CCE82FC-208F-409E-86BB-D8B75D5277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C79F729-1BFB-4B2E-8DDF-B99B6A4FB3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73F71474-2CA2-44C9-819F-9C4006B488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1FDB0F5-B4CF-4E4C-8998-F811F6AA6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F8975E2-1DBA-4DDB-8306-084B2C31B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9A55F21-8410-47FB-BF2E-20B2B03BC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853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B279EE-5D0C-4D99-B19F-14CD73DE5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3C37725-91E4-441A-A211-1245C263E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81EC9B7-0B0D-4E7F-A1B5-60FC43EE0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F9BF86E-74A7-42FE-B85A-98F4214B8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3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3394F3F-CBFB-4F63-A38C-C79ACF410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B66C507-A6E2-40F7-98AA-E4D6B7A59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A4357D4-10B8-4098-BADF-AF0EB8986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859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BEBB191-B9F8-4EBC-83D6-163A03D8A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34C89B-EE8E-476B-A019-73D14C150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133803-64BA-4509-B3CC-B89359BCD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3F3AF9D-020A-44D7-8A1D-570D4C59B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A5AE5DA-B64B-44E8-830A-C4F3B8C8E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5886B74-B6ED-405A-8202-DD1330121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42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AC2ED8-0611-4E3C-AC56-D5FC106B9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5E64CF1-E5FC-42B3-BE62-336B0A7637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E01C925-3680-48E5-B49D-A4454B873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24F043D-A2DB-4E3C-95B1-1E171EF3A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8C8A4C-5D6B-4B79-82F2-F1D52DACF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8248B8C-08E7-428B-9736-8674564E9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3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B7AE362-B988-44EE-BED5-259CEA153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09B4CEF-1010-4084-9A80-99390E258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74B906F-82B1-483A-A794-2789BF82EB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E5024-45E1-469B-955C-B4F0D1E09859}" type="datetimeFigureOut">
              <a:rPr lang="en-US" smtClean="0"/>
              <a:t>1/7/2024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14F16B-DF86-4566-BCF6-C4A9937B86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BC15CCF-3EC6-42A7-B595-481B857147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691E8-E1A3-4BF2-A774-B0749E313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7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8080CC8-90A8-44D0-95E6-F8BDDD7FFD85}"/>
              </a:ext>
            </a:extLst>
          </p:cNvPr>
          <p:cNvSpPr/>
          <p:nvPr/>
        </p:nvSpPr>
        <p:spPr>
          <a:xfrm>
            <a:off x="1236466" y="1777632"/>
            <a:ext cx="954710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TUYỂN TẬP HÒ VÈ, CÂU ĐỐ</a:t>
            </a:r>
          </a:p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VỀ AN TOÀN GIAO THÔNG</a:t>
            </a:r>
          </a:p>
        </p:txBody>
      </p:sp>
    </p:spTree>
    <p:extLst>
      <p:ext uri="{BB962C8B-B14F-4D97-AF65-F5344CB8AC3E}">
        <p14:creationId xmlns:p14="http://schemas.microsoft.com/office/powerpoint/2010/main" val="2790565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008379B3-338D-484C-A1A0-90DC3D49E547}"/>
              </a:ext>
            </a:extLst>
          </p:cNvPr>
          <p:cNvSpPr/>
          <p:nvPr/>
        </p:nvSpPr>
        <p:spPr>
          <a:xfrm>
            <a:off x="1713455" y="385044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chiếc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FFDC817-F217-4745-81B6-7C381DEB0007}"/>
              </a:ext>
            </a:extLst>
          </p:cNvPr>
          <p:cNvSpPr txBox="1"/>
          <p:nvPr/>
        </p:nvSpPr>
        <p:spPr>
          <a:xfrm>
            <a:off x="585023" y="384774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7955268-33CD-442A-9FC0-A05F35694AC7}"/>
              </a:ext>
            </a:extLst>
          </p:cNvPr>
          <p:cNvSpPr txBox="1"/>
          <p:nvPr/>
        </p:nvSpPr>
        <p:spPr>
          <a:xfrm>
            <a:off x="585022" y="4589105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3C1B9254-12D4-4683-8FBD-8192BDFA0BB3}"/>
              </a:ext>
            </a:extLst>
          </p:cNvPr>
          <p:cNvSpPr/>
          <p:nvPr/>
        </p:nvSpPr>
        <p:spPr>
          <a:xfrm>
            <a:off x="8229599" y="3850441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bánh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Đạp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bon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bon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Chuông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kêu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kính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coong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yên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đổ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? 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đạp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F4A63BC-AF92-49AB-B26F-90F24155F9EF}"/>
              </a:ext>
            </a:extLst>
          </p:cNvPr>
          <p:cNvSpPr txBox="1"/>
          <p:nvPr/>
        </p:nvSpPr>
        <p:spPr>
          <a:xfrm>
            <a:off x="7082891" y="3850441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3655EA6-065E-40D2-9DE6-8EE981C1D450}"/>
              </a:ext>
            </a:extLst>
          </p:cNvPr>
          <p:cNvSpPr txBox="1"/>
          <p:nvPr/>
        </p:nvSpPr>
        <p:spPr>
          <a:xfrm>
            <a:off x="7082891" y="5689700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CE9DBB3-88A7-4F91-AA30-B61C0EC35B09}"/>
              </a:ext>
            </a:extLst>
          </p:cNvPr>
          <p:cNvSpPr/>
          <p:nvPr/>
        </p:nvSpPr>
        <p:spPr>
          <a:xfrm>
            <a:off x="1713455" y="382012"/>
            <a:ext cx="39820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canh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Ngã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phố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“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Dừng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“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“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nhé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? 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thông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26DE523-98C3-4080-B7FE-057FD85E5503}"/>
              </a:ext>
            </a:extLst>
          </p:cNvPr>
          <p:cNvSpPr/>
          <p:nvPr/>
        </p:nvSpPr>
        <p:spPr>
          <a:xfrm>
            <a:off x="6986953" y="749000"/>
            <a:ext cx="26675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bánh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bon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bon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Kêu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pip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pip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?  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ô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tô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4E2453A-761A-46FC-9CAB-B1840A78C591}"/>
              </a:ext>
            </a:extLst>
          </p:cNvPr>
          <p:cNvSpPr txBox="1"/>
          <p:nvPr/>
        </p:nvSpPr>
        <p:spPr>
          <a:xfrm>
            <a:off x="585022" y="382012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C4C4ADA-97F7-4978-8A67-614158AFAFE2}"/>
              </a:ext>
            </a:extLst>
          </p:cNvPr>
          <p:cNvSpPr txBox="1"/>
          <p:nvPr/>
        </p:nvSpPr>
        <p:spPr>
          <a:xfrm>
            <a:off x="585021" y="2944530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6DFDF4F-B970-41E2-BBCB-10B54D36FFB9}"/>
              </a:ext>
            </a:extLst>
          </p:cNvPr>
          <p:cNvSpPr txBox="1"/>
          <p:nvPr/>
        </p:nvSpPr>
        <p:spPr>
          <a:xfrm>
            <a:off x="5860025" y="731233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F6E601C-422F-40E3-8139-15C717F822A2}"/>
              </a:ext>
            </a:extLst>
          </p:cNvPr>
          <p:cNvSpPr txBox="1"/>
          <p:nvPr/>
        </p:nvSpPr>
        <p:spPr>
          <a:xfrm>
            <a:off x="5860025" y="219988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04083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0102248-CC2C-4AF0-A21C-74C0E0758A87}"/>
              </a:ext>
            </a:extLst>
          </p:cNvPr>
          <p:cNvSpPr/>
          <p:nvPr/>
        </p:nvSpPr>
        <p:spPr>
          <a:xfrm>
            <a:off x="2287021" y="307477"/>
            <a:ext cx="35986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trắng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thập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xinh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nhấp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nháy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 </a:t>
            </a: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thương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71BC1578-2966-4BDB-9AD4-2470FECFF70D}"/>
              </a:ext>
            </a:extLst>
          </p:cNvPr>
          <p:cNvSpPr/>
          <p:nvPr/>
        </p:nvSpPr>
        <p:spPr>
          <a:xfrm>
            <a:off x="8016673" y="4549676"/>
            <a:ext cx="31807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chim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bay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Chở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khắp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mọi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 </a:t>
            </a: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bay</a:t>
            </a:r>
          </a:p>
          <a:p>
            <a:pPr algn="just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C1194F3-C15F-496E-AD38-F34646495784}"/>
              </a:ext>
            </a:extLst>
          </p:cNvPr>
          <p:cNvSpPr/>
          <p:nvPr/>
        </p:nvSpPr>
        <p:spPr>
          <a:xfrm>
            <a:off x="5342298" y="2413517"/>
            <a:ext cx="3048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sắt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Chở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quân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 </a:t>
            </a:r>
          </a:p>
          <a:p>
            <a:pPr algn="just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thủy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9016D25-5396-4C2B-92C9-B7404FF6F1DF}"/>
              </a:ext>
            </a:extLst>
          </p:cNvPr>
          <p:cNvSpPr txBox="1"/>
          <p:nvPr/>
        </p:nvSpPr>
        <p:spPr>
          <a:xfrm>
            <a:off x="1220224" y="314655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84503AA-0C90-41EE-BF18-5DB583F2501B}"/>
              </a:ext>
            </a:extLst>
          </p:cNvPr>
          <p:cNvSpPr txBox="1"/>
          <p:nvPr/>
        </p:nvSpPr>
        <p:spPr>
          <a:xfrm>
            <a:off x="1174956" y="1784804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A6F88EE-2132-4C90-99C5-E92A4D8DB80B}"/>
              </a:ext>
            </a:extLst>
          </p:cNvPr>
          <p:cNvSpPr txBox="1"/>
          <p:nvPr/>
        </p:nvSpPr>
        <p:spPr>
          <a:xfrm>
            <a:off x="6912080" y="4519557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E7D35CC-BD30-4056-8872-C5A56876EEB6}"/>
              </a:ext>
            </a:extLst>
          </p:cNvPr>
          <p:cNvSpPr txBox="1"/>
          <p:nvPr/>
        </p:nvSpPr>
        <p:spPr>
          <a:xfrm>
            <a:off x="6912080" y="5999763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4276AEE-92C5-45A8-8250-4FE3B26698FB}"/>
              </a:ext>
            </a:extLst>
          </p:cNvPr>
          <p:cNvSpPr txBox="1"/>
          <p:nvPr/>
        </p:nvSpPr>
        <p:spPr>
          <a:xfrm>
            <a:off x="4251943" y="2413517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1C7798B-865A-45DF-AEDA-BE03E41F8E9D}"/>
              </a:ext>
            </a:extLst>
          </p:cNvPr>
          <p:cNvSpPr txBox="1"/>
          <p:nvPr/>
        </p:nvSpPr>
        <p:spPr>
          <a:xfrm>
            <a:off x="4251942" y="3890844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63694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367EFFF-BC48-410D-85B5-FD7115D77711}"/>
              </a:ext>
            </a:extLst>
          </p:cNvPr>
          <p:cNvSpPr/>
          <p:nvPr/>
        </p:nvSpPr>
        <p:spPr>
          <a:xfrm>
            <a:off x="3556039" y="294462"/>
            <a:ext cx="23808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nổ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giòn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Kêu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bịch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C52DA6E7-5325-4704-B52A-54492DFEFEE4}"/>
              </a:ext>
            </a:extLst>
          </p:cNvPr>
          <p:cNvSpPr/>
          <p:nvPr/>
        </p:nvSpPr>
        <p:spPr>
          <a:xfrm>
            <a:off x="1731033" y="3308367"/>
            <a:ext cx="473877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ray</a:t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rộn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8BAF80D-B348-4BB5-A2AE-80180EE70716}"/>
              </a:ext>
            </a:extLst>
          </p:cNvPr>
          <p:cNvSpPr/>
          <p:nvPr/>
        </p:nvSpPr>
        <p:spPr>
          <a:xfrm>
            <a:off x="8054197" y="294462"/>
            <a:ext cx="23808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buồm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buồm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0ADAF8E-CC07-4D2D-8DAB-251E21DD8B89}"/>
              </a:ext>
            </a:extLst>
          </p:cNvPr>
          <p:cNvSpPr/>
          <p:nvPr/>
        </p:nvSpPr>
        <p:spPr>
          <a:xfrm>
            <a:off x="8054197" y="3295283"/>
            <a:ext cx="32981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4CB431B-AB78-4233-8F9A-52E6CDCB6C01}"/>
              </a:ext>
            </a:extLst>
          </p:cNvPr>
          <p:cNvSpPr txBox="1"/>
          <p:nvPr/>
        </p:nvSpPr>
        <p:spPr>
          <a:xfrm>
            <a:off x="2389147" y="294462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AC5A5EA-F1D0-448D-B0A8-A84A1751FD85}"/>
              </a:ext>
            </a:extLst>
          </p:cNvPr>
          <p:cNvSpPr txBox="1"/>
          <p:nvPr/>
        </p:nvSpPr>
        <p:spPr>
          <a:xfrm>
            <a:off x="2389147" y="2141121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2D6ED88-26C6-43BC-AD32-A5275CA256C1}"/>
              </a:ext>
            </a:extLst>
          </p:cNvPr>
          <p:cNvSpPr txBox="1"/>
          <p:nvPr/>
        </p:nvSpPr>
        <p:spPr>
          <a:xfrm>
            <a:off x="6887305" y="294462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DE78FCF-A06F-4A48-9015-B8E14C618890}"/>
              </a:ext>
            </a:extLst>
          </p:cNvPr>
          <p:cNvSpPr txBox="1"/>
          <p:nvPr/>
        </p:nvSpPr>
        <p:spPr>
          <a:xfrm>
            <a:off x="6887305" y="2141121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3DBFFA2-9D45-4FD3-A652-E96E23828807}"/>
              </a:ext>
            </a:extLst>
          </p:cNvPr>
          <p:cNvSpPr txBox="1"/>
          <p:nvPr/>
        </p:nvSpPr>
        <p:spPr>
          <a:xfrm>
            <a:off x="564142" y="3308367"/>
            <a:ext cx="1343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F2E637A-B3AB-446F-92B7-AE54E106FBFC}"/>
              </a:ext>
            </a:extLst>
          </p:cNvPr>
          <p:cNvSpPr txBox="1"/>
          <p:nvPr/>
        </p:nvSpPr>
        <p:spPr>
          <a:xfrm>
            <a:off x="564141" y="5155026"/>
            <a:ext cx="14273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47EB33D-D0F2-4BC7-A066-03F66CEDD8D8}"/>
              </a:ext>
            </a:extLst>
          </p:cNvPr>
          <p:cNvSpPr txBox="1"/>
          <p:nvPr/>
        </p:nvSpPr>
        <p:spPr>
          <a:xfrm>
            <a:off x="6887305" y="3295283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EF6FFE4-6C5A-4809-A19B-13207FD0EFD9}"/>
              </a:ext>
            </a:extLst>
          </p:cNvPr>
          <p:cNvSpPr txBox="1"/>
          <p:nvPr/>
        </p:nvSpPr>
        <p:spPr>
          <a:xfrm>
            <a:off x="6887305" y="5141942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226641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9A52670-3357-48B6-98C2-AE7D76FECF94}"/>
              </a:ext>
            </a:extLst>
          </p:cNvPr>
          <p:cNvSpPr/>
          <p:nvPr/>
        </p:nvSpPr>
        <p:spPr>
          <a:xfrm>
            <a:off x="7836816" y="220470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thở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bơm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D88A47BA-8DFB-49A4-993F-B19AFDA9CEF3}"/>
              </a:ext>
            </a:extLst>
          </p:cNvPr>
          <p:cNvSpPr/>
          <p:nvPr/>
        </p:nvSpPr>
        <p:spPr>
          <a:xfrm>
            <a:off x="1555421" y="522115"/>
            <a:ext cx="47762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04236B0-DF6F-4B99-85DE-E457B74C6652}"/>
              </a:ext>
            </a:extLst>
          </p:cNvPr>
          <p:cNvSpPr/>
          <p:nvPr/>
        </p:nvSpPr>
        <p:spPr>
          <a:xfrm>
            <a:off x="1555421" y="215984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vỉa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DA0DB630-54EC-4CF7-970E-C21E052C3855}"/>
              </a:ext>
            </a:extLst>
          </p:cNvPr>
          <p:cNvSpPr/>
          <p:nvPr/>
        </p:nvSpPr>
        <p:spPr>
          <a:xfrm>
            <a:off x="1555421" y="374021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ray</a:t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xịch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DBE82A4-2CF9-4A7D-BEA9-9A423269910E}"/>
              </a:ext>
            </a:extLst>
          </p:cNvPr>
          <p:cNvSpPr/>
          <p:nvPr/>
        </p:nvSpPr>
        <p:spPr>
          <a:xfrm>
            <a:off x="7836816" y="251005"/>
            <a:ext cx="416978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đuôi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lắm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qua.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B231C34-778C-427B-83F5-7BA15A2C4030}"/>
              </a:ext>
            </a:extLst>
          </p:cNvPr>
          <p:cNvSpPr/>
          <p:nvPr/>
        </p:nvSpPr>
        <p:spPr>
          <a:xfrm>
            <a:off x="7836816" y="4158408"/>
            <a:ext cx="4267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tai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2372342-9DD1-4787-BFA4-C2BDC36F913C}"/>
              </a:ext>
            </a:extLst>
          </p:cNvPr>
          <p:cNvSpPr txBox="1"/>
          <p:nvPr/>
        </p:nvSpPr>
        <p:spPr>
          <a:xfrm>
            <a:off x="433632" y="539790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E18130E-5F14-459B-952B-E2CA8074DA22}"/>
              </a:ext>
            </a:extLst>
          </p:cNvPr>
          <p:cNvSpPr txBox="1"/>
          <p:nvPr/>
        </p:nvSpPr>
        <p:spPr>
          <a:xfrm>
            <a:off x="433632" y="1240410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1214FB0F-D4A6-46C1-BD71-9A06A2B820A8}"/>
              </a:ext>
            </a:extLst>
          </p:cNvPr>
          <p:cNvSpPr txBox="1"/>
          <p:nvPr/>
        </p:nvSpPr>
        <p:spPr>
          <a:xfrm>
            <a:off x="452484" y="2142255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8090740-73C3-41C3-B4D1-4C44C6C4A531}"/>
              </a:ext>
            </a:extLst>
          </p:cNvPr>
          <p:cNvSpPr txBox="1"/>
          <p:nvPr/>
        </p:nvSpPr>
        <p:spPr>
          <a:xfrm>
            <a:off x="452484" y="2842875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55DBF53-F2BB-4F3D-8F3D-0F1E23C473BC}"/>
              </a:ext>
            </a:extLst>
          </p:cNvPr>
          <p:cNvSpPr txBox="1"/>
          <p:nvPr/>
        </p:nvSpPr>
        <p:spPr>
          <a:xfrm>
            <a:off x="452484" y="372261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6EF4145-8893-48E7-B6F9-6E305A1A4F89}"/>
              </a:ext>
            </a:extLst>
          </p:cNvPr>
          <p:cNvSpPr txBox="1"/>
          <p:nvPr/>
        </p:nvSpPr>
        <p:spPr>
          <a:xfrm>
            <a:off x="452484" y="4423239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288BCCA-A799-4513-99EC-E385BE964CCB}"/>
              </a:ext>
            </a:extLst>
          </p:cNvPr>
          <p:cNvSpPr txBox="1"/>
          <p:nvPr/>
        </p:nvSpPr>
        <p:spPr>
          <a:xfrm>
            <a:off x="6713455" y="254592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2705900E-B986-4C02-B1B2-6178960B92FC}"/>
              </a:ext>
            </a:extLst>
          </p:cNvPr>
          <p:cNvSpPr txBox="1"/>
          <p:nvPr/>
        </p:nvSpPr>
        <p:spPr>
          <a:xfrm>
            <a:off x="6713455" y="1330589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C2611EF2-C9B3-468B-8AEA-A88C0CF5714D}"/>
              </a:ext>
            </a:extLst>
          </p:cNvPr>
          <p:cNvSpPr txBox="1"/>
          <p:nvPr/>
        </p:nvSpPr>
        <p:spPr>
          <a:xfrm>
            <a:off x="6731395" y="220362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DA2447E-72D7-4818-AFD5-A7EB40B2EF48}"/>
              </a:ext>
            </a:extLst>
          </p:cNvPr>
          <p:cNvSpPr txBox="1"/>
          <p:nvPr/>
        </p:nvSpPr>
        <p:spPr>
          <a:xfrm>
            <a:off x="6731395" y="3279625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393D0DA-F0F2-4C87-8F94-B5B2577C50EF}"/>
              </a:ext>
            </a:extLst>
          </p:cNvPr>
          <p:cNvSpPr txBox="1"/>
          <p:nvPr/>
        </p:nvSpPr>
        <p:spPr>
          <a:xfrm>
            <a:off x="6731395" y="4174597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A4189565-33EC-4406-8AF7-BDE52EBAF347}"/>
              </a:ext>
            </a:extLst>
          </p:cNvPr>
          <p:cNvSpPr txBox="1"/>
          <p:nvPr/>
        </p:nvSpPr>
        <p:spPr>
          <a:xfrm>
            <a:off x="6731395" y="4858686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960166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F0E18F7-B1BC-4022-95F0-8841E420B8F5}"/>
              </a:ext>
            </a:extLst>
          </p:cNvPr>
          <p:cNvSpPr/>
          <p:nvPr/>
        </p:nvSpPr>
        <p:spPr>
          <a:xfrm>
            <a:off x="6751311" y="161367"/>
            <a:ext cx="53253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táp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A6517E1-2600-485E-A3F2-F5627A717FAD}"/>
              </a:ext>
            </a:extLst>
          </p:cNvPr>
          <p:cNvSpPr/>
          <p:nvPr/>
        </p:nvSpPr>
        <p:spPr>
          <a:xfrm>
            <a:off x="3850256" y="2960963"/>
            <a:ext cx="53135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D7BD86A-79CE-4C96-8A45-531963B7E168}"/>
              </a:ext>
            </a:extLst>
          </p:cNvPr>
          <p:cNvSpPr/>
          <p:nvPr/>
        </p:nvSpPr>
        <p:spPr>
          <a:xfrm>
            <a:off x="1437735" y="5021896"/>
            <a:ext cx="53135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3B283C9-2AE0-468F-8629-ABB589BF64AB}"/>
              </a:ext>
            </a:extLst>
          </p:cNvPr>
          <p:cNvSpPr txBox="1"/>
          <p:nvPr/>
        </p:nvSpPr>
        <p:spPr>
          <a:xfrm>
            <a:off x="5574975" y="161367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24AE399-1A44-4CBE-A9DA-1083B824D832}"/>
              </a:ext>
            </a:extLst>
          </p:cNvPr>
          <p:cNvSpPr txBox="1"/>
          <p:nvPr/>
        </p:nvSpPr>
        <p:spPr>
          <a:xfrm>
            <a:off x="5574975" y="2008025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2BB93AF-7219-4DA5-8906-59FADC798E02}"/>
              </a:ext>
            </a:extLst>
          </p:cNvPr>
          <p:cNvSpPr txBox="1"/>
          <p:nvPr/>
        </p:nvSpPr>
        <p:spPr>
          <a:xfrm>
            <a:off x="2728258" y="2960963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7475A15-5180-4160-AEA6-4A40CC9540E5}"/>
              </a:ext>
            </a:extLst>
          </p:cNvPr>
          <p:cNvSpPr txBox="1"/>
          <p:nvPr/>
        </p:nvSpPr>
        <p:spPr>
          <a:xfrm>
            <a:off x="2728258" y="4068958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A8636E-8917-4231-9445-DAE1622F515E}"/>
              </a:ext>
            </a:extLst>
          </p:cNvPr>
          <p:cNvSpPr txBox="1"/>
          <p:nvPr/>
        </p:nvSpPr>
        <p:spPr>
          <a:xfrm>
            <a:off x="295609" y="5021896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9E97FFC-DEE2-4888-BA95-A7BC76BD166E}"/>
              </a:ext>
            </a:extLst>
          </p:cNvPr>
          <p:cNvSpPr txBox="1"/>
          <p:nvPr/>
        </p:nvSpPr>
        <p:spPr>
          <a:xfrm>
            <a:off x="295609" y="6067572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801807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F06B79A-EA48-461F-B0A6-EA54DCA6F845}"/>
              </a:ext>
            </a:extLst>
          </p:cNvPr>
          <p:cNvSpPr/>
          <p:nvPr/>
        </p:nvSpPr>
        <p:spPr>
          <a:xfrm>
            <a:off x="1458252" y="215353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non?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buồm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841A2EB-657C-4F22-BC8B-BF7359706840}"/>
              </a:ext>
            </a:extLst>
          </p:cNvPr>
          <p:cNvSpPr/>
          <p:nvPr/>
        </p:nvSpPr>
        <p:spPr>
          <a:xfrm>
            <a:off x="3920099" y="200904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Trâm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thiếp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kiềng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chuỗi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sạch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9756DB9D-43F2-4D9B-ABF3-DBE648864474}"/>
              </a:ext>
            </a:extLst>
          </p:cNvPr>
          <p:cNvSpPr/>
          <p:nvPr/>
        </p:nvSpPr>
        <p:spPr>
          <a:xfrm>
            <a:off x="6792640" y="4484251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tai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ai ban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1B0B506-A603-46E6-AD7D-7CACA02B59BA}"/>
              </a:ext>
            </a:extLst>
          </p:cNvPr>
          <p:cNvSpPr txBox="1"/>
          <p:nvPr/>
        </p:nvSpPr>
        <p:spPr>
          <a:xfrm>
            <a:off x="364408" y="215353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04AA73D-0748-46EC-9283-83E7EEE0DC36}"/>
              </a:ext>
            </a:extLst>
          </p:cNvPr>
          <p:cNvSpPr txBox="1"/>
          <p:nvPr/>
        </p:nvSpPr>
        <p:spPr>
          <a:xfrm>
            <a:off x="364408" y="1323348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1571534-A141-413A-A1F4-3B008A8AC46F}"/>
              </a:ext>
            </a:extLst>
          </p:cNvPr>
          <p:cNvSpPr txBox="1"/>
          <p:nvPr/>
        </p:nvSpPr>
        <p:spPr>
          <a:xfrm>
            <a:off x="2791085" y="1939876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3292B76-2FCC-4EC1-AD76-8F5DBB25E38D}"/>
              </a:ext>
            </a:extLst>
          </p:cNvPr>
          <p:cNvSpPr txBox="1"/>
          <p:nvPr/>
        </p:nvSpPr>
        <p:spPr>
          <a:xfrm>
            <a:off x="2791085" y="3837625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2905B37-8171-427A-B13E-F9D0D0088CD8}"/>
              </a:ext>
            </a:extLst>
          </p:cNvPr>
          <p:cNvSpPr txBox="1"/>
          <p:nvPr/>
        </p:nvSpPr>
        <p:spPr>
          <a:xfrm>
            <a:off x="5642723" y="4493217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C5569DF-BEAC-4E1A-8104-CAAE9A1B033C}"/>
              </a:ext>
            </a:extLst>
          </p:cNvPr>
          <p:cNvSpPr txBox="1"/>
          <p:nvPr/>
        </p:nvSpPr>
        <p:spPr>
          <a:xfrm>
            <a:off x="5642723" y="6330910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528290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BF787766-91BE-4F5B-B6F1-33C217A5C43C}"/>
              </a:ext>
            </a:extLst>
          </p:cNvPr>
          <p:cNvSpPr/>
          <p:nvPr/>
        </p:nvSpPr>
        <p:spPr>
          <a:xfrm>
            <a:off x="4320098" y="287941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bổng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337D12F-96A9-464C-80B9-1D32853E8739}"/>
              </a:ext>
            </a:extLst>
          </p:cNvPr>
          <p:cNvSpPr/>
          <p:nvPr/>
        </p:nvSpPr>
        <p:spPr>
          <a:xfrm>
            <a:off x="6780493" y="4756625"/>
            <a:ext cx="57933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qua. 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DFA64CA-09E2-429A-8955-3C39CE52B604}"/>
              </a:ext>
            </a:extLst>
          </p:cNvPr>
          <p:cNvSpPr/>
          <p:nvPr/>
        </p:nvSpPr>
        <p:spPr>
          <a:xfrm>
            <a:off x="2519578" y="65341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oai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-e hay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9D38B00-DC90-4A89-BEFD-65EA1ED0DAF9}"/>
              </a:ext>
            </a:extLst>
          </p:cNvPr>
          <p:cNvSpPr txBox="1"/>
          <p:nvPr/>
        </p:nvSpPr>
        <p:spPr>
          <a:xfrm>
            <a:off x="1375523" y="653415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BED1AA4-D083-4116-9FCA-27E7D1A1EE42}"/>
              </a:ext>
            </a:extLst>
          </p:cNvPr>
          <p:cNvSpPr txBox="1"/>
          <p:nvPr/>
        </p:nvSpPr>
        <p:spPr>
          <a:xfrm>
            <a:off x="1375523" y="1761410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E11E5AA-3B42-4DA8-ACDB-A19316F3722B}"/>
              </a:ext>
            </a:extLst>
          </p:cNvPr>
          <p:cNvSpPr txBox="1"/>
          <p:nvPr/>
        </p:nvSpPr>
        <p:spPr>
          <a:xfrm>
            <a:off x="3176043" y="2842001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031DBA5-8F67-47A2-AFF2-5DC67A6E3489}"/>
              </a:ext>
            </a:extLst>
          </p:cNvPr>
          <p:cNvSpPr txBox="1"/>
          <p:nvPr/>
        </p:nvSpPr>
        <p:spPr>
          <a:xfrm>
            <a:off x="3176043" y="3949996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6463877-9DCA-4B1A-9851-79F090C8E049}"/>
              </a:ext>
            </a:extLst>
          </p:cNvPr>
          <p:cNvSpPr txBox="1"/>
          <p:nvPr/>
        </p:nvSpPr>
        <p:spPr>
          <a:xfrm>
            <a:off x="5636438" y="4756625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38FDBD67-A253-46BE-860D-BA2D69DCD936}"/>
              </a:ext>
            </a:extLst>
          </p:cNvPr>
          <p:cNvSpPr txBox="1"/>
          <p:nvPr/>
        </p:nvSpPr>
        <p:spPr>
          <a:xfrm>
            <a:off x="5636438" y="5864620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527110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07E07C2-B8BA-4569-814B-77D27E74342A}"/>
              </a:ext>
            </a:extLst>
          </p:cNvPr>
          <p:cNvSpPr/>
          <p:nvPr/>
        </p:nvSpPr>
        <p:spPr>
          <a:xfrm>
            <a:off x="4505655" y="422159"/>
            <a:ext cx="48799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F7256FB-531C-4ED5-B9F2-C85EFD3B49EB}"/>
              </a:ext>
            </a:extLst>
          </p:cNvPr>
          <p:cNvSpPr txBox="1"/>
          <p:nvPr/>
        </p:nvSpPr>
        <p:spPr>
          <a:xfrm>
            <a:off x="3383866" y="395066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7071924-77D8-435C-931F-740CF8FA56DF}"/>
              </a:ext>
            </a:extLst>
          </p:cNvPr>
          <p:cNvSpPr txBox="1"/>
          <p:nvPr/>
        </p:nvSpPr>
        <p:spPr>
          <a:xfrm>
            <a:off x="3345393" y="1140352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3327E05-CE61-4DD8-8851-B9BB27554888}"/>
              </a:ext>
            </a:extLst>
          </p:cNvPr>
          <p:cNvSpPr/>
          <p:nvPr/>
        </p:nvSpPr>
        <p:spPr>
          <a:xfrm>
            <a:off x="1508412" y="2039654"/>
            <a:ext cx="304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Đuôi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A5C96D4-E9D8-40CE-8BBC-3CA1CD4B0A73}"/>
              </a:ext>
            </a:extLst>
          </p:cNvPr>
          <p:cNvSpPr/>
          <p:nvPr/>
        </p:nvSpPr>
        <p:spPr>
          <a:xfrm>
            <a:off x="6800490" y="2039654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dầm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CD327B4-E2EA-4322-98BA-301333C67937}"/>
              </a:ext>
            </a:extLst>
          </p:cNvPr>
          <p:cNvSpPr txBox="1"/>
          <p:nvPr/>
        </p:nvSpPr>
        <p:spPr>
          <a:xfrm>
            <a:off x="386623" y="1989831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F8408AF-FB3A-4C95-B12F-B8B30858FD8B}"/>
              </a:ext>
            </a:extLst>
          </p:cNvPr>
          <p:cNvSpPr txBox="1"/>
          <p:nvPr/>
        </p:nvSpPr>
        <p:spPr>
          <a:xfrm>
            <a:off x="386623" y="3886313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9E82E3F-E424-43C1-9386-2948644D4642}"/>
              </a:ext>
            </a:extLst>
          </p:cNvPr>
          <p:cNvSpPr txBox="1"/>
          <p:nvPr/>
        </p:nvSpPr>
        <p:spPr>
          <a:xfrm>
            <a:off x="5677149" y="2029814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2D2CF24-42B6-42FC-8495-336E2804BB8A}"/>
              </a:ext>
            </a:extLst>
          </p:cNvPr>
          <p:cNvSpPr txBox="1"/>
          <p:nvPr/>
        </p:nvSpPr>
        <p:spPr>
          <a:xfrm>
            <a:off x="5677149" y="3883435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4E074A08-482C-4978-891F-D68E0195F395}"/>
              </a:ext>
            </a:extLst>
          </p:cNvPr>
          <p:cNvSpPr/>
          <p:nvPr/>
        </p:nvSpPr>
        <p:spPr>
          <a:xfrm>
            <a:off x="6945626" y="4656727"/>
            <a:ext cx="6096000" cy="16460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vượt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châu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36B19E4-F5FA-4732-8F3E-D0A7F2E75E2D}"/>
              </a:ext>
            </a:extLst>
          </p:cNvPr>
          <p:cNvSpPr/>
          <p:nvPr/>
        </p:nvSpPr>
        <p:spPr>
          <a:xfrm>
            <a:off x="1503682" y="4707887"/>
            <a:ext cx="4329679" cy="1646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53EF399-4E0F-42FB-8849-AB75AFC964C6}"/>
              </a:ext>
            </a:extLst>
          </p:cNvPr>
          <p:cNvSpPr txBox="1"/>
          <p:nvPr/>
        </p:nvSpPr>
        <p:spPr>
          <a:xfrm>
            <a:off x="386622" y="468069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804C63B-8C11-48E3-AC38-1F3C41A21070}"/>
              </a:ext>
            </a:extLst>
          </p:cNvPr>
          <p:cNvSpPr txBox="1"/>
          <p:nvPr/>
        </p:nvSpPr>
        <p:spPr>
          <a:xfrm>
            <a:off x="386622" y="5841090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D4D9CFE-4384-4514-B32D-1CCB05758110}"/>
              </a:ext>
            </a:extLst>
          </p:cNvPr>
          <p:cNvSpPr txBox="1"/>
          <p:nvPr/>
        </p:nvSpPr>
        <p:spPr>
          <a:xfrm>
            <a:off x="5821795" y="465384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D685DDDC-4FC7-4A0E-8A46-5426A22185E2}"/>
              </a:ext>
            </a:extLst>
          </p:cNvPr>
          <p:cNvSpPr txBox="1"/>
          <p:nvPr/>
        </p:nvSpPr>
        <p:spPr>
          <a:xfrm>
            <a:off x="5821795" y="5841089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415728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204C0E9-2797-4D9A-B421-20CBAD64389B}"/>
              </a:ext>
            </a:extLst>
          </p:cNvPr>
          <p:cNvSpPr/>
          <p:nvPr/>
        </p:nvSpPr>
        <p:spPr>
          <a:xfrm>
            <a:off x="3645033" y="251836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0B5AC43-7299-42B5-BF39-339C53B3B15E}"/>
              </a:ext>
            </a:extLst>
          </p:cNvPr>
          <p:cNvSpPr/>
          <p:nvPr/>
        </p:nvSpPr>
        <p:spPr>
          <a:xfrm>
            <a:off x="1401453" y="16047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cờ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đò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C4DBA2F-4145-41BD-8C07-636F7CD41421}"/>
              </a:ext>
            </a:extLst>
          </p:cNvPr>
          <p:cNvSpPr/>
          <p:nvPr/>
        </p:nvSpPr>
        <p:spPr>
          <a:xfrm>
            <a:off x="6969337" y="469134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mũi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mồm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thủy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0CC8EEA-1E48-4CC0-9AC1-FF22AA09EE8A}"/>
              </a:ext>
            </a:extLst>
          </p:cNvPr>
          <p:cNvSpPr txBox="1"/>
          <p:nvPr/>
        </p:nvSpPr>
        <p:spPr>
          <a:xfrm>
            <a:off x="264075" y="14428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159158A-CDED-461C-803A-6CDD9A85259C}"/>
              </a:ext>
            </a:extLst>
          </p:cNvPr>
          <p:cNvSpPr txBox="1"/>
          <p:nvPr/>
        </p:nvSpPr>
        <p:spPr>
          <a:xfrm>
            <a:off x="264075" y="1963690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4CF7981-FC17-4708-823B-AE8D62F9296B}"/>
              </a:ext>
            </a:extLst>
          </p:cNvPr>
          <p:cNvSpPr txBox="1"/>
          <p:nvPr/>
        </p:nvSpPr>
        <p:spPr>
          <a:xfrm>
            <a:off x="2507655" y="2495274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6FE06D6E-0AA6-4DE3-9DDB-D39559C34DD3}"/>
              </a:ext>
            </a:extLst>
          </p:cNvPr>
          <p:cNvSpPr txBox="1"/>
          <p:nvPr/>
        </p:nvSpPr>
        <p:spPr>
          <a:xfrm>
            <a:off x="2507655" y="4333051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E816081-9108-436F-8F06-D91CDF441F30}"/>
              </a:ext>
            </a:extLst>
          </p:cNvPr>
          <p:cNvSpPr txBox="1"/>
          <p:nvPr/>
        </p:nvSpPr>
        <p:spPr>
          <a:xfrm>
            <a:off x="5850903" y="4716297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9357465-C28A-41F2-8170-6EA13FD6476F}"/>
              </a:ext>
            </a:extLst>
          </p:cNvPr>
          <p:cNvSpPr txBox="1"/>
          <p:nvPr/>
        </p:nvSpPr>
        <p:spPr>
          <a:xfrm>
            <a:off x="5850903" y="5442799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134810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9E0EDD2-EF9F-42B7-8E10-25070A9EC9E1}"/>
              </a:ext>
            </a:extLst>
          </p:cNvPr>
          <p:cNvSpPr txBox="1"/>
          <p:nvPr/>
        </p:nvSpPr>
        <p:spPr>
          <a:xfrm>
            <a:off x="75535" y="260417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321354E-993C-403A-94C4-78155D819145}"/>
              </a:ext>
            </a:extLst>
          </p:cNvPr>
          <p:cNvSpPr txBox="1"/>
          <p:nvPr/>
        </p:nvSpPr>
        <p:spPr>
          <a:xfrm>
            <a:off x="75535" y="1723984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D141739-30E1-4112-B4AC-93549A32F646}"/>
              </a:ext>
            </a:extLst>
          </p:cNvPr>
          <p:cNvSpPr/>
          <p:nvPr/>
        </p:nvSpPr>
        <p:spPr>
          <a:xfrm>
            <a:off x="1184649" y="2725886"/>
            <a:ext cx="4634845" cy="1251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AADCD03-8B2F-40BF-AA85-AE5065703178}"/>
              </a:ext>
            </a:extLst>
          </p:cNvPr>
          <p:cNvSpPr/>
          <p:nvPr/>
        </p:nvSpPr>
        <p:spPr>
          <a:xfrm>
            <a:off x="1184649" y="260417"/>
            <a:ext cx="498990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vòi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Bụng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kì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Gặp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lửa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"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-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16CEA3F-2389-4C63-BFE9-C4DF69ED6E7A}"/>
              </a:ext>
            </a:extLst>
          </p:cNvPr>
          <p:cNvSpPr/>
          <p:nvPr/>
        </p:nvSpPr>
        <p:spPr>
          <a:xfrm>
            <a:off x="7375818" y="3325166"/>
            <a:ext cx="540321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vòi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đuôi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Bụng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chứa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kì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chi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Gặp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lửa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"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" -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F125E9E-72C2-4D41-95DA-2BCFE74D923C}"/>
              </a:ext>
            </a:extLst>
          </p:cNvPr>
          <p:cNvSpPr/>
          <p:nvPr/>
        </p:nvSpPr>
        <p:spPr>
          <a:xfrm>
            <a:off x="7333138" y="722082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đỏ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tức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Barie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1D8E7C6-C8D5-404B-9A14-06A46B2B4A15}"/>
              </a:ext>
            </a:extLst>
          </p:cNvPr>
          <p:cNvSpPr txBox="1"/>
          <p:nvPr/>
        </p:nvSpPr>
        <p:spPr>
          <a:xfrm>
            <a:off x="66142" y="2725886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BF3E62C-0627-40ED-AA94-452F9F4C18DA}"/>
              </a:ext>
            </a:extLst>
          </p:cNvPr>
          <p:cNvSpPr txBox="1"/>
          <p:nvPr/>
        </p:nvSpPr>
        <p:spPr>
          <a:xfrm>
            <a:off x="37062" y="3483195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2ED647E-891C-4148-994C-ED45A7FEEE93}"/>
              </a:ext>
            </a:extLst>
          </p:cNvPr>
          <p:cNvSpPr txBox="1"/>
          <p:nvPr/>
        </p:nvSpPr>
        <p:spPr>
          <a:xfrm>
            <a:off x="6174554" y="727487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A427BAE6-7DDC-4BB4-91F8-A5A2FACA76BC}"/>
              </a:ext>
            </a:extLst>
          </p:cNvPr>
          <p:cNvSpPr txBox="1"/>
          <p:nvPr/>
        </p:nvSpPr>
        <p:spPr>
          <a:xfrm>
            <a:off x="6190924" y="2513777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909B751-367D-4336-955A-A02356DC7B9C}"/>
              </a:ext>
            </a:extLst>
          </p:cNvPr>
          <p:cNvSpPr txBox="1"/>
          <p:nvPr/>
        </p:nvSpPr>
        <p:spPr>
          <a:xfrm>
            <a:off x="6224942" y="3325166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D96E02D-A809-418F-86C6-4EC4929A17C4}"/>
              </a:ext>
            </a:extLst>
          </p:cNvPr>
          <p:cNvSpPr txBox="1"/>
          <p:nvPr/>
        </p:nvSpPr>
        <p:spPr>
          <a:xfrm>
            <a:off x="6238424" y="4761732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FC7E96D1-D73B-4ABA-811F-49541EAC4794}"/>
              </a:ext>
            </a:extLst>
          </p:cNvPr>
          <p:cNvSpPr/>
          <p:nvPr/>
        </p:nvSpPr>
        <p:spPr>
          <a:xfrm>
            <a:off x="1184649" y="4405939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quắc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lét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nghiêm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Thị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triền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miên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dám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dám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phiền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ta?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4593703-F045-4F90-B95E-C0A6B6A09B60}"/>
              </a:ext>
            </a:extLst>
          </p:cNvPr>
          <p:cNvSpPr txBox="1"/>
          <p:nvPr/>
        </p:nvSpPr>
        <p:spPr>
          <a:xfrm>
            <a:off x="67377" y="443424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88CD535-E392-4444-9490-EEE1FA3240F6}"/>
              </a:ext>
            </a:extLst>
          </p:cNvPr>
          <p:cNvSpPr txBox="1"/>
          <p:nvPr/>
        </p:nvSpPr>
        <p:spPr>
          <a:xfrm>
            <a:off x="66142" y="6183656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94248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0922951-8AE2-4C13-9122-EF625AA5F209}"/>
              </a:ext>
            </a:extLst>
          </p:cNvPr>
          <p:cNvSpPr/>
          <p:nvPr/>
        </p:nvSpPr>
        <p:spPr>
          <a:xfrm>
            <a:off x="2749789" y="1674149"/>
            <a:ext cx="3116826" cy="2932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xình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xịch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tàu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nhanh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nhanh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chớ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quanh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tai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nạn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đấy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tàu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chạy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</a:t>
            </a:r>
            <a:endParaRPr lang="en-US" sz="2400" kern="1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21039EF-A7E8-4294-9F80-A2D49F94B85F}"/>
              </a:ext>
            </a:extLst>
          </p:cNvPr>
          <p:cNvSpPr/>
          <p:nvPr/>
        </p:nvSpPr>
        <p:spPr>
          <a:xfrm>
            <a:off x="3954241" y="174974"/>
            <a:ext cx="357559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kern="100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VÈ GIAO THÔNG</a:t>
            </a:r>
            <a:endParaRPr lang="en-US" sz="3200" b="1" cap="none" spc="0" dirty="0">
              <a:ln w="95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C27990B-31FB-49D8-983C-4529FA23F8B7}"/>
              </a:ext>
            </a:extLst>
          </p:cNvPr>
          <p:cNvSpPr/>
          <p:nvPr/>
        </p:nvSpPr>
        <p:spPr>
          <a:xfrm>
            <a:off x="6720347" y="1674149"/>
            <a:ext cx="3116826" cy="2932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Xin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tránh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ném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đất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ngay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Chấp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2400" kern="1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kern="1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15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E2217C7A-AACA-4012-BA18-58C7694A55EC}"/>
              </a:ext>
            </a:extLst>
          </p:cNvPr>
          <p:cNvSpPr/>
          <p:nvPr/>
        </p:nvSpPr>
        <p:spPr>
          <a:xfrm>
            <a:off x="4072304" y="1972951"/>
            <a:ext cx="4047392" cy="3227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dầm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sương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muôn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847537B-776E-4595-A232-92B616304E19}"/>
              </a:ext>
            </a:extLst>
          </p:cNvPr>
          <p:cNvSpPr/>
          <p:nvPr/>
        </p:nvSpPr>
        <p:spPr>
          <a:xfrm>
            <a:off x="8305795" y="0"/>
            <a:ext cx="37924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mũi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mồm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chuyên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thủy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CF76113-3875-408A-82A1-0DCDB94CDAEB}"/>
              </a:ext>
            </a:extLst>
          </p:cNvPr>
          <p:cNvSpPr/>
          <p:nvPr/>
        </p:nvSpPr>
        <p:spPr>
          <a:xfrm>
            <a:off x="8522673" y="5204223"/>
            <a:ext cx="3358661" cy="1646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vỉa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975D08F-1214-4772-8E59-FDA10743AE67}"/>
              </a:ext>
            </a:extLst>
          </p:cNvPr>
          <p:cNvSpPr/>
          <p:nvPr/>
        </p:nvSpPr>
        <p:spPr>
          <a:xfrm>
            <a:off x="1485901" y="5211587"/>
            <a:ext cx="3584330" cy="1646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xô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Mênh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bờ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biển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FC97F1D7-3D31-4675-991D-7128EBAC9C94}"/>
              </a:ext>
            </a:extLst>
          </p:cNvPr>
          <p:cNvSpPr/>
          <p:nvPr/>
        </p:nvSpPr>
        <p:spPr>
          <a:xfrm>
            <a:off x="1485901" y="2671"/>
            <a:ext cx="37924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kỳ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đạp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82C3388-80A4-4486-9CF7-8FB75813E3A0}"/>
              </a:ext>
            </a:extLst>
          </p:cNvPr>
          <p:cNvSpPr txBox="1"/>
          <p:nvPr/>
        </p:nvSpPr>
        <p:spPr>
          <a:xfrm>
            <a:off x="392196" y="2671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97374DE-0806-4BF5-9402-E994EBF96B55}"/>
              </a:ext>
            </a:extLst>
          </p:cNvPr>
          <p:cNvSpPr txBox="1"/>
          <p:nvPr/>
        </p:nvSpPr>
        <p:spPr>
          <a:xfrm>
            <a:off x="353723" y="1479998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9B67BC1-FBDC-4503-ACE6-99C0D93C128E}"/>
              </a:ext>
            </a:extLst>
          </p:cNvPr>
          <p:cNvSpPr txBox="1"/>
          <p:nvPr/>
        </p:nvSpPr>
        <p:spPr>
          <a:xfrm>
            <a:off x="2936104" y="1968781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1CCD7D3-7DEA-463B-BF98-DD50618D288A}"/>
              </a:ext>
            </a:extLst>
          </p:cNvPr>
          <p:cNvSpPr txBox="1"/>
          <p:nvPr/>
        </p:nvSpPr>
        <p:spPr>
          <a:xfrm>
            <a:off x="2947831" y="4715440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2762EC75-517B-4B1E-8D27-BD89C417859B}"/>
              </a:ext>
            </a:extLst>
          </p:cNvPr>
          <p:cNvSpPr txBox="1"/>
          <p:nvPr/>
        </p:nvSpPr>
        <p:spPr>
          <a:xfrm>
            <a:off x="7182788" y="10684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758840B-0618-4EDD-9B29-E94D29169E2A}"/>
              </a:ext>
            </a:extLst>
          </p:cNvPr>
          <p:cNvSpPr txBox="1"/>
          <p:nvPr/>
        </p:nvSpPr>
        <p:spPr>
          <a:xfrm>
            <a:off x="7182788" y="1488011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8C8E360-3C7F-4839-9BF0-A2F4E70142C8}"/>
              </a:ext>
            </a:extLst>
          </p:cNvPr>
          <p:cNvSpPr txBox="1"/>
          <p:nvPr/>
        </p:nvSpPr>
        <p:spPr>
          <a:xfrm>
            <a:off x="392196" y="5195440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AC31E0A8-CF08-4E74-A6BA-0211EC75AA29}"/>
              </a:ext>
            </a:extLst>
          </p:cNvPr>
          <p:cNvSpPr txBox="1"/>
          <p:nvPr/>
        </p:nvSpPr>
        <p:spPr>
          <a:xfrm>
            <a:off x="353723" y="6388971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3748DC7-895D-4A7E-BAC2-2A5FC8B96BBE}"/>
              </a:ext>
            </a:extLst>
          </p:cNvPr>
          <p:cNvSpPr txBox="1"/>
          <p:nvPr/>
        </p:nvSpPr>
        <p:spPr>
          <a:xfrm>
            <a:off x="7402963" y="5217430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F2774836-F838-4256-AF05-72FEF5581F38}"/>
              </a:ext>
            </a:extLst>
          </p:cNvPr>
          <p:cNvSpPr txBox="1"/>
          <p:nvPr/>
        </p:nvSpPr>
        <p:spPr>
          <a:xfrm>
            <a:off x="7402963" y="6385651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7951334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47FDA65-944C-4D01-958A-FFF8DA5CE035}"/>
              </a:ext>
            </a:extLst>
          </p:cNvPr>
          <p:cNvSpPr/>
          <p:nvPr/>
        </p:nvSpPr>
        <p:spPr>
          <a:xfrm>
            <a:off x="1549228" y="112067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Họ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Tây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Nam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nằm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chịu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đạp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B46C4BC-4898-4ABB-BF56-672BB386365F}"/>
              </a:ext>
            </a:extLst>
          </p:cNvPr>
          <p:cNvSpPr/>
          <p:nvPr/>
        </p:nvSpPr>
        <p:spPr>
          <a:xfrm>
            <a:off x="8920009" y="1120676"/>
            <a:ext cx="40708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đốt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ruột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Thở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ra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khói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D405FFA-BACA-4919-A8CF-42B5A04EE463}"/>
              </a:ext>
            </a:extLst>
          </p:cNvPr>
          <p:cNvSpPr/>
          <p:nvPr/>
        </p:nvSpPr>
        <p:spPr>
          <a:xfrm>
            <a:off x="2285729" y="4161297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nặng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nề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Dẻo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dai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nặng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hề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nan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Ruổi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gần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quắc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DBE959F-649E-44EF-9DAB-9FD8FCF3FBDD}"/>
              </a:ext>
            </a:extLst>
          </p:cNvPr>
          <p:cNvSpPr txBox="1"/>
          <p:nvPr/>
        </p:nvSpPr>
        <p:spPr>
          <a:xfrm>
            <a:off x="420476" y="1120676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716BE91-2FE8-4649-8EFA-6BDBC3E6E356}"/>
              </a:ext>
            </a:extLst>
          </p:cNvPr>
          <p:cNvSpPr txBox="1"/>
          <p:nvPr/>
        </p:nvSpPr>
        <p:spPr>
          <a:xfrm>
            <a:off x="420476" y="2967335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3D4FF7B-6F9B-4317-994D-141D4ACF3152}"/>
              </a:ext>
            </a:extLst>
          </p:cNvPr>
          <p:cNvSpPr txBox="1"/>
          <p:nvPr/>
        </p:nvSpPr>
        <p:spPr>
          <a:xfrm>
            <a:off x="7793808" y="1120676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7AB73E8-6E6A-46D7-9EA3-43BDF5ED2439}"/>
              </a:ext>
            </a:extLst>
          </p:cNvPr>
          <p:cNvSpPr txBox="1"/>
          <p:nvPr/>
        </p:nvSpPr>
        <p:spPr>
          <a:xfrm>
            <a:off x="7793808" y="2967335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9914F89-5ACE-476E-8F53-7C328812F1AF}"/>
              </a:ext>
            </a:extLst>
          </p:cNvPr>
          <p:cNvSpPr txBox="1"/>
          <p:nvPr/>
        </p:nvSpPr>
        <p:spPr>
          <a:xfrm>
            <a:off x="1147911" y="4161297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A714FB4-BD93-4191-874F-C4690E956029}"/>
              </a:ext>
            </a:extLst>
          </p:cNvPr>
          <p:cNvSpPr txBox="1"/>
          <p:nvPr/>
        </p:nvSpPr>
        <p:spPr>
          <a:xfrm>
            <a:off x="1147911" y="6007956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6771550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7527466-1F01-48B8-AD4F-EC7F1786C440}"/>
              </a:ext>
            </a:extLst>
          </p:cNvPr>
          <p:cNvSpPr/>
          <p:nvPr/>
        </p:nvSpPr>
        <p:spPr>
          <a:xfrm>
            <a:off x="4142117" y="4169224"/>
            <a:ext cx="50522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thuyền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ra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bè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A6A1F9E3-B61D-4EFE-AA6B-07A002BBB0FD}"/>
              </a:ext>
            </a:extLst>
          </p:cNvPr>
          <p:cNvSpPr/>
          <p:nvPr/>
        </p:nvSpPr>
        <p:spPr>
          <a:xfrm>
            <a:off x="7818290" y="1450379"/>
            <a:ext cx="31168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đỏ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Lập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tức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Barie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FE67246A-3E09-4A5D-BBC1-9CE7E2696258}"/>
              </a:ext>
            </a:extLst>
          </p:cNvPr>
          <p:cNvSpPr/>
          <p:nvPr/>
        </p:nvSpPr>
        <p:spPr>
          <a:xfrm>
            <a:off x="2151802" y="1450379"/>
            <a:ext cx="25361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nổ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Cổ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vươn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hoay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Khuân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nặng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cẩu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CD68505-5601-430A-A605-63ED0FE5D719}"/>
              </a:ext>
            </a:extLst>
          </p:cNvPr>
          <p:cNvSpPr txBox="1"/>
          <p:nvPr/>
        </p:nvSpPr>
        <p:spPr>
          <a:xfrm>
            <a:off x="1030766" y="145037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B5F6B47-E4BA-40C0-A468-AE174EEC1F95}"/>
              </a:ext>
            </a:extLst>
          </p:cNvPr>
          <p:cNvSpPr txBox="1"/>
          <p:nvPr/>
        </p:nvSpPr>
        <p:spPr>
          <a:xfrm>
            <a:off x="1012462" y="3268757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7D1B9E6-C350-4628-8848-22D5EA1E77E6}"/>
              </a:ext>
            </a:extLst>
          </p:cNvPr>
          <p:cNvSpPr txBox="1"/>
          <p:nvPr/>
        </p:nvSpPr>
        <p:spPr>
          <a:xfrm>
            <a:off x="6660139" y="145037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DDF3EDA-60EC-4490-8AA9-564A37E5F320}"/>
              </a:ext>
            </a:extLst>
          </p:cNvPr>
          <p:cNvSpPr txBox="1"/>
          <p:nvPr/>
        </p:nvSpPr>
        <p:spPr>
          <a:xfrm>
            <a:off x="6641835" y="3268757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DA69741-B460-4A01-84D5-758370A05522}"/>
              </a:ext>
            </a:extLst>
          </p:cNvPr>
          <p:cNvSpPr txBox="1"/>
          <p:nvPr/>
        </p:nvSpPr>
        <p:spPr>
          <a:xfrm>
            <a:off x="3015983" y="4169224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F108EF0-D326-4331-A324-27ED6F04ABFD}"/>
              </a:ext>
            </a:extLst>
          </p:cNvPr>
          <p:cNvSpPr txBox="1"/>
          <p:nvPr/>
        </p:nvSpPr>
        <p:spPr>
          <a:xfrm>
            <a:off x="2997679" y="5646551"/>
            <a:ext cx="1314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20050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65DD03A-157C-4912-935D-CE501DD838EA}"/>
              </a:ext>
            </a:extLst>
          </p:cNvPr>
          <p:cNvSpPr/>
          <p:nvPr/>
        </p:nvSpPr>
        <p:spPr>
          <a:xfrm>
            <a:off x="3048000" y="893362"/>
            <a:ext cx="6096000" cy="55797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luật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vượt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15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luật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80AD778-C17E-4DCE-ACC8-FAEA896DCF43}"/>
              </a:ext>
            </a:extLst>
          </p:cNvPr>
          <p:cNvSpPr/>
          <p:nvPr/>
        </p:nvSpPr>
        <p:spPr>
          <a:xfrm>
            <a:off x="3778452" y="239761"/>
            <a:ext cx="481208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VÈ LUẬT GIAO THÔNG</a:t>
            </a:r>
          </a:p>
        </p:txBody>
      </p:sp>
    </p:spTree>
    <p:extLst>
      <p:ext uri="{BB962C8B-B14F-4D97-AF65-F5344CB8AC3E}">
        <p14:creationId xmlns:p14="http://schemas.microsoft.com/office/powerpoint/2010/main" val="3151795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E354507-184F-4520-8FDC-2568970F4637}"/>
              </a:ext>
            </a:extLst>
          </p:cNvPr>
          <p:cNvSpPr/>
          <p:nvPr/>
        </p:nvSpPr>
        <p:spPr>
          <a:xfrm>
            <a:off x="3047999" y="1285686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bơi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tuyệt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liền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Ngồi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bè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phao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5E86070-1BF7-424A-A27A-2A03EE8F1800}"/>
              </a:ext>
            </a:extLst>
          </p:cNvPr>
          <p:cNvSpPr/>
          <p:nvPr/>
        </p:nvSpPr>
        <p:spPr>
          <a:xfrm>
            <a:off x="3559087" y="204471"/>
            <a:ext cx="507382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VÈ ÁO PHAO – PHAO ÁO</a:t>
            </a:r>
            <a:endParaRPr lang="en-US" sz="3200" b="1" cap="none" spc="0" dirty="0">
              <a:ln w="13462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6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2C3AFCD-6745-4592-843F-00AF0EF8877E}"/>
              </a:ext>
            </a:extLst>
          </p:cNvPr>
          <p:cNvSpPr/>
          <p:nvPr/>
        </p:nvSpPr>
        <p:spPr>
          <a:xfrm>
            <a:off x="2745711" y="1314864"/>
            <a:ext cx="31249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xanh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vỉa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hè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1BFC7D8-2E28-4161-9D78-46DB98E6DF6C}"/>
              </a:ext>
            </a:extLst>
          </p:cNvPr>
          <p:cNvSpPr/>
          <p:nvPr/>
        </p:nvSpPr>
        <p:spPr>
          <a:xfrm>
            <a:off x="4308203" y="273296"/>
            <a:ext cx="357559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VÈ GIAO THÔNG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9B0F269-3822-466A-8DEC-8C34A9138895}"/>
              </a:ext>
            </a:extLst>
          </p:cNvPr>
          <p:cNvSpPr/>
          <p:nvPr/>
        </p:nvSpPr>
        <p:spPr>
          <a:xfrm>
            <a:off x="6420466" y="1314864"/>
            <a:ext cx="408039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nghịch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nhảy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đùa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Đuổi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Đua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hãy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đảm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truyền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nghiêm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lệ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625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2AEAC03-F97A-4159-BFBB-E65118A9B6FA}"/>
              </a:ext>
            </a:extLst>
          </p:cNvPr>
          <p:cNvSpPr/>
          <p:nvPr/>
        </p:nvSpPr>
        <p:spPr>
          <a:xfrm>
            <a:off x="5022629" y="1048008"/>
            <a:ext cx="3048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cộ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ô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Nhấp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nhấp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nhô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thuyền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phép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bay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liền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ngay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bay: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Mẹ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Bầu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trụ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C012980-D74F-4A59-B3B9-0B33A2967399}"/>
              </a:ext>
            </a:extLst>
          </p:cNvPr>
          <p:cNvSpPr/>
          <p:nvPr/>
        </p:nvSpPr>
        <p:spPr>
          <a:xfrm>
            <a:off x="5022629" y="351954"/>
            <a:ext cx="21467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VÈ XE CỘ</a:t>
            </a:r>
          </a:p>
        </p:txBody>
      </p:sp>
    </p:spTree>
    <p:extLst>
      <p:ext uri="{BB962C8B-B14F-4D97-AF65-F5344CB8AC3E}">
        <p14:creationId xmlns:p14="http://schemas.microsoft.com/office/powerpoint/2010/main" val="3455539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D72B8884-C9D1-4DF0-80B0-2F90377A90BF}"/>
              </a:ext>
            </a:extLst>
          </p:cNvPr>
          <p:cNvSpPr/>
          <p:nvPr/>
        </p:nvSpPr>
        <p:spPr>
          <a:xfrm>
            <a:off x="2743198" y="2453724"/>
            <a:ext cx="3087330" cy="3447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3225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Muốn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403225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Tìm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vạch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03225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hãy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nhớ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pPr marL="403225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03225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tốt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mình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03225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Tốt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hội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03225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…</a:t>
            </a:r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B87269D-502F-42ED-854B-A9CC1ACEE70B}"/>
              </a:ext>
            </a:extLst>
          </p:cNvPr>
          <p:cNvSpPr txBox="1"/>
          <p:nvPr/>
        </p:nvSpPr>
        <p:spPr>
          <a:xfrm>
            <a:off x="79633" y="1425253"/>
            <a:ext cx="2912977" cy="3765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3225" marR="0"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Nghe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ve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03225" marR="0"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Nghe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03225" marR="0"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hãy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nhớ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03225" marR="0"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Luật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lệ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thông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03225" marR="0"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Chú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ý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báo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03225" marR="0"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Theo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tín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hiệu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403225" marR="0"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bộ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03225" marR="0">
              <a:spcBef>
                <a:spcPts val="0"/>
              </a:spcBef>
              <a:spcAft>
                <a:spcPts val="800"/>
              </a:spcAft>
            </a:pP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trên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vỉa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hè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6A912A1-9B37-4DA9-B67B-9BF6C25FA0FD}"/>
              </a:ext>
            </a:extLst>
          </p:cNvPr>
          <p:cNvSpPr/>
          <p:nvPr/>
        </p:nvSpPr>
        <p:spPr>
          <a:xfrm>
            <a:off x="3492014" y="263464"/>
            <a:ext cx="552260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VÈ AN TOÀN GIAO THÔNG</a:t>
            </a:r>
            <a:endParaRPr lang="en-US" sz="3200" b="1" cap="none" spc="0" dirty="0">
              <a:ln w="95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19D4999-27F0-48CA-A5EA-96C5158ACA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528" y="3522772"/>
            <a:ext cx="6361471" cy="3335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651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1EA78FE-BA66-44EA-B815-F385193C1A83}"/>
              </a:ext>
            </a:extLst>
          </p:cNvPr>
          <p:cNvSpPr/>
          <p:nvPr/>
        </p:nvSpPr>
        <p:spPr>
          <a:xfrm>
            <a:off x="6773047" y="1347438"/>
            <a:ext cx="499617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Miệng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than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Kêu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xịch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hỏa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sớm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sương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mưa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chẳng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sờn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bốn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phương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Chú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cảnh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4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3C54A76-EE1A-4E5F-8DDA-FE3585BEA972}"/>
              </a:ext>
            </a:extLst>
          </p:cNvPr>
          <p:cNvSpPr/>
          <p:nvPr/>
        </p:nvSpPr>
        <p:spPr>
          <a:xfrm>
            <a:off x="1526831" y="1347439"/>
            <a:ext cx="421803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Chở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chở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dọc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ngang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đạp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xích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lô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cạnh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viền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quanh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Thắm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tươi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đỏ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Nền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rõ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bé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bé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đoán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xem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trẻ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BB3CF73-EFB8-41E0-B8BC-D384CAC78809}"/>
              </a:ext>
            </a:extLst>
          </p:cNvPr>
          <p:cNvSpPr/>
          <p:nvPr/>
        </p:nvSpPr>
        <p:spPr>
          <a:xfrm>
            <a:off x="2874060" y="321945"/>
            <a:ext cx="64438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CÂU ĐỐ GIAO THÔNG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7FC48C1-27D4-4249-959B-A6A91AEE88AA}"/>
              </a:ext>
            </a:extLst>
          </p:cNvPr>
          <p:cNvSpPr txBox="1"/>
          <p:nvPr/>
        </p:nvSpPr>
        <p:spPr>
          <a:xfrm>
            <a:off x="422788" y="134743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9431D3A-F114-4DB0-90E1-D20C78470270}"/>
              </a:ext>
            </a:extLst>
          </p:cNvPr>
          <p:cNvSpPr txBox="1"/>
          <p:nvPr/>
        </p:nvSpPr>
        <p:spPr>
          <a:xfrm>
            <a:off x="436149" y="281001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DE76EAC-A5B8-4589-BF6D-23176BD274CA}"/>
              </a:ext>
            </a:extLst>
          </p:cNvPr>
          <p:cNvSpPr txBox="1"/>
          <p:nvPr/>
        </p:nvSpPr>
        <p:spPr>
          <a:xfrm>
            <a:off x="447054" y="3531164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1AD2447-8FC3-43E6-8158-5CAC73A90CDB}"/>
              </a:ext>
            </a:extLst>
          </p:cNvPr>
          <p:cNvSpPr txBox="1"/>
          <p:nvPr/>
        </p:nvSpPr>
        <p:spPr>
          <a:xfrm>
            <a:off x="456886" y="571488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F2D0A4B-019A-495C-8818-8CAC620DD5E5}"/>
              </a:ext>
            </a:extLst>
          </p:cNvPr>
          <p:cNvSpPr txBox="1"/>
          <p:nvPr/>
        </p:nvSpPr>
        <p:spPr>
          <a:xfrm>
            <a:off x="5665347" y="1359697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AE7845F6-40EA-4B18-9155-1349461250BD}"/>
              </a:ext>
            </a:extLst>
          </p:cNvPr>
          <p:cNvSpPr txBox="1"/>
          <p:nvPr/>
        </p:nvSpPr>
        <p:spPr>
          <a:xfrm>
            <a:off x="5659108" y="281001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41F475C-0D71-42B2-A240-493572015D0C}"/>
              </a:ext>
            </a:extLst>
          </p:cNvPr>
          <p:cNvSpPr txBox="1"/>
          <p:nvPr/>
        </p:nvSpPr>
        <p:spPr>
          <a:xfrm>
            <a:off x="5665347" y="3557753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DA37EAB3-E513-4759-8958-96FE268311FA}"/>
              </a:ext>
            </a:extLst>
          </p:cNvPr>
          <p:cNvSpPr txBox="1"/>
          <p:nvPr/>
        </p:nvSpPr>
        <p:spPr>
          <a:xfrm>
            <a:off x="5686371" y="5368035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42750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DA44796-2F41-4110-8374-CA430B6D0D42}"/>
              </a:ext>
            </a:extLst>
          </p:cNvPr>
          <p:cNvSpPr/>
          <p:nvPr/>
        </p:nvSpPr>
        <p:spPr>
          <a:xfrm>
            <a:off x="2545486" y="419533"/>
            <a:ext cx="31740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đỏ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Miệng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hú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sẵn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sàng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cứu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hỏa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56A3BDF-BE9B-435B-ABBE-972F3F16018D}"/>
              </a:ext>
            </a:extLst>
          </p:cNvPr>
          <p:cNvSpPr txBox="1"/>
          <p:nvPr/>
        </p:nvSpPr>
        <p:spPr>
          <a:xfrm>
            <a:off x="1431802" y="419533"/>
            <a:ext cx="1237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6BDC26A-440B-4594-B4CB-C4407F1FD1F7}"/>
              </a:ext>
            </a:extLst>
          </p:cNvPr>
          <p:cNvSpPr txBox="1"/>
          <p:nvPr/>
        </p:nvSpPr>
        <p:spPr>
          <a:xfrm>
            <a:off x="1431802" y="2241375"/>
            <a:ext cx="1237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BB8AE22-0BB8-4C29-8A5F-B12C0455B2E9}"/>
              </a:ext>
            </a:extLst>
          </p:cNvPr>
          <p:cNvSpPr/>
          <p:nvPr/>
        </p:nvSpPr>
        <p:spPr>
          <a:xfrm>
            <a:off x="4581254" y="4824659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hỏi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chi?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đỏ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44182B4-A34F-4150-93B1-71F93B732987}"/>
              </a:ext>
            </a:extLst>
          </p:cNvPr>
          <p:cNvSpPr txBox="1"/>
          <p:nvPr/>
        </p:nvSpPr>
        <p:spPr>
          <a:xfrm>
            <a:off x="3452824" y="4824659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BBC6F2A-D563-44A3-93D0-A024BB530BA7}"/>
              </a:ext>
            </a:extLst>
          </p:cNvPr>
          <p:cNvSpPr txBox="1"/>
          <p:nvPr/>
        </p:nvSpPr>
        <p:spPr>
          <a:xfrm>
            <a:off x="3452823" y="5566016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80B679D6-CEDC-4957-A5D8-E823240DA1DE}"/>
              </a:ext>
            </a:extLst>
          </p:cNvPr>
          <p:cNvSpPr/>
          <p:nvPr/>
        </p:nvSpPr>
        <p:spPr>
          <a:xfrm>
            <a:off x="2545486" y="343966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phi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chậm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con? 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vàng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17D3F49-CA13-4B16-94C5-8B2028DA6BAF}"/>
              </a:ext>
            </a:extLst>
          </p:cNvPr>
          <p:cNvSpPr txBox="1"/>
          <p:nvPr/>
        </p:nvSpPr>
        <p:spPr>
          <a:xfrm>
            <a:off x="1407223" y="3417918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310BF8D-0677-4ABE-9DCD-69AF9B59918F}"/>
              </a:ext>
            </a:extLst>
          </p:cNvPr>
          <p:cNvSpPr txBox="1"/>
          <p:nvPr/>
        </p:nvSpPr>
        <p:spPr>
          <a:xfrm>
            <a:off x="1407222" y="4159275"/>
            <a:ext cx="12378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2A0EE43-CDAE-4BA1-BBEA-92CB1893F631}"/>
              </a:ext>
            </a:extLst>
          </p:cNvPr>
          <p:cNvSpPr/>
          <p:nvPr/>
        </p:nvSpPr>
        <p:spPr>
          <a:xfrm>
            <a:off x="7115576" y="415212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bay</a:t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Hét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dập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2C973C1-C38F-45FA-9D16-D53CA80966ED}"/>
              </a:ext>
            </a:extLst>
          </p:cNvPr>
          <p:cNvSpPr txBox="1"/>
          <p:nvPr/>
        </p:nvSpPr>
        <p:spPr>
          <a:xfrm>
            <a:off x="6001892" y="415212"/>
            <a:ext cx="1237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3299BB7-47B7-4E31-B8B7-E9C624273729}"/>
              </a:ext>
            </a:extLst>
          </p:cNvPr>
          <p:cNvSpPr txBox="1"/>
          <p:nvPr/>
        </p:nvSpPr>
        <p:spPr>
          <a:xfrm>
            <a:off x="6022942" y="2966028"/>
            <a:ext cx="1237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645190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1884</Words>
  <Application>Microsoft Office PowerPoint</Application>
  <PresentationFormat>Custom</PresentationFormat>
  <Paragraphs>450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Admin</cp:lastModifiedBy>
  <cp:revision>117</cp:revision>
  <dcterms:created xsi:type="dcterms:W3CDTF">2022-12-05T08:26:55Z</dcterms:created>
  <dcterms:modified xsi:type="dcterms:W3CDTF">2024-01-07T16:13:47Z</dcterms:modified>
</cp:coreProperties>
</file>