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60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74B0-A032-450C-838D-683B47BF5AA0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3386-D6A2-4886-87BE-066A2F41C1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552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74B0-A032-450C-838D-683B47BF5AA0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3386-D6A2-4886-87BE-066A2F41C1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974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74B0-A032-450C-838D-683B47BF5AA0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3386-D6A2-4886-87BE-066A2F41C1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199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74B0-A032-450C-838D-683B47BF5AA0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3386-D6A2-4886-87BE-066A2F41C1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3106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74B0-A032-450C-838D-683B47BF5AA0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3386-D6A2-4886-87BE-066A2F41C1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898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74B0-A032-450C-838D-683B47BF5AA0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3386-D6A2-4886-87BE-066A2F41C1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411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74B0-A032-450C-838D-683B47BF5AA0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3386-D6A2-4886-87BE-066A2F41C1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482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74B0-A032-450C-838D-683B47BF5AA0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3386-D6A2-4886-87BE-066A2F41C1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492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74B0-A032-450C-838D-683B47BF5AA0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3386-D6A2-4886-87BE-066A2F41C1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387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74B0-A032-450C-838D-683B47BF5AA0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3386-D6A2-4886-87BE-066A2F41C1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300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74B0-A032-450C-838D-683B47BF5AA0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3386-D6A2-4886-87BE-066A2F41C1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469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474B0-A032-450C-838D-683B47BF5AA0}" type="datetimeFigureOut">
              <a:rPr lang="vi-VN" smtClean="0"/>
              <a:t>09/01/2024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13386-D6A2-4886-87BE-066A2F41C1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858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microsoft.com/office/2007/relationships/media" Target="../media/media3.mp3"/><Relationship Id="rId21" Type="http://schemas.openxmlformats.org/officeDocument/2006/relationships/image" Target="../media/image15.png"/><Relationship Id="rId7" Type="http://schemas.openxmlformats.org/officeDocument/2006/relationships/slideLayout" Target="../slideLayouts/slideLayout1.xml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5" Type="http://schemas.microsoft.com/office/2007/relationships/hdphoto" Target="../media/hdphoto10.wdp"/><Relationship Id="rId2" Type="http://schemas.openxmlformats.org/officeDocument/2006/relationships/audio" Target="../media/media2.mp3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microsoft.com/office/2007/relationships/media" Target="../media/media2.mp3"/><Relationship Id="rId6" Type="http://schemas.openxmlformats.org/officeDocument/2006/relationships/audio" Target="../media/media4.m4a"/><Relationship Id="rId11" Type="http://schemas.openxmlformats.org/officeDocument/2006/relationships/image" Target="../media/image10.png"/><Relationship Id="rId24" Type="http://schemas.openxmlformats.org/officeDocument/2006/relationships/image" Target="../media/image17.png"/><Relationship Id="rId5" Type="http://schemas.microsoft.com/office/2007/relationships/media" Target="../media/media4.m4a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openxmlformats.org/officeDocument/2006/relationships/image" Target="../media/image9.png"/><Relationship Id="rId14" Type="http://schemas.microsoft.com/office/2007/relationships/hdphoto" Target="../media/hdphoto6.wdp"/><Relationship Id="rId2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18" Type="http://schemas.microsoft.com/office/2007/relationships/hdphoto" Target="../media/hdphoto15.wdp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6.png"/><Relationship Id="rId7" Type="http://schemas.openxmlformats.org/officeDocument/2006/relationships/image" Target="../media/image23.png"/><Relationship Id="rId12" Type="http://schemas.microsoft.com/office/2007/relationships/hdphoto" Target="../media/hdphoto12.wdp"/><Relationship Id="rId17" Type="http://schemas.openxmlformats.org/officeDocument/2006/relationships/image" Target="../media/image29.png"/><Relationship Id="rId2" Type="http://schemas.openxmlformats.org/officeDocument/2006/relationships/audio" Target="../media/media6.m4a"/><Relationship Id="rId16" Type="http://schemas.microsoft.com/office/2007/relationships/hdphoto" Target="../media/hdphoto14.wdp"/><Relationship Id="rId20" Type="http://schemas.openxmlformats.org/officeDocument/2006/relationships/image" Target="../media/image31.png"/><Relationship Id="rId1" Type="http://schemas.microsoft.com/office/2007/relationships/media" Target="../media/media6.m4a"/><Relationship Id="rId6" Type="http://schemas.microsoft.com/office/2007/relationships/hdphoto" Target="../media/hdphoto6.wdp"/><Relationship Id="rId11" Type="http://schemas.openxmlformats.org/officeDocument/2006/relationships/image" Target="../media/image26.png"/><Relationship Id="rId5" Type="http://schemas.openxmlformats.org/officeDocument/2006/relationships/image" Target="../media/image11.png"/><Relationship Id="rId15" Type="http://schemas.openxmlformats.org/officeDocument/2006/relationships/image" Target="../media/image28.png"/><Relationship Id="rId10" Type="http://schemas.microsoft.com/office/2007/relationships/hdphoto" Target="../media/hdphoto11.wdp"/><Relationship Id="rId19" Type="http://schemas.openxmlformats.org/officeDocument/2006/relationships/image" Target="../media/image30.png"/><Relationship Id="rId4" Type="http://schemas.openxmlformats.org/officeDocument/2006/relationships/image" Target="../media/image22.jpg"/><Relationship Id="rId9" Type="http://schemas.openxmlformats.org/officeDocument/2006/relationships/image" Target="../media/image25.png"/><Relationship Id="rId14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222335"/>
            <a:ext cx="9972600" cy="71014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7584" y="260648"/>
            <a:ext cx="7200800" cy="446101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4">
              <a:avLst>
                <a:gd name="adj1" fmla="val 6250"/>
                <a:gd name="adj2" fmla="val 212"/>
              </a:avLst>
            </a:prstTxWarp>
            <a:spAutoFit/>
          </a:bodyPr>
          <a:lstStyle/>
          <a:p>
            <a:pPr algn="ctr"/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Bé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tìm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hiểu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về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các</a:t>
            </a:r>
            <a:r>
              <a:rPr lang="en-US" sz="5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con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vật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nuôi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trong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gia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đình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0800000" flipV="1">
            <a:off x="2123725" y="5048162"/>
            <a:ext cx="48965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219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21" b="99112" l="4233" r="94180"/>
                    </a14:imgEffect>
                    <a14:imgEffect>
                      <a14:brightnessContrast bright="-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486" y="1412776"/>
            <a:ext cx="23050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8" descr="C:\Users\Administrator\Desktop\thuyet-minh-ve-con-lon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5" b="99355" l="1385" r="1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20" y="1412815"/>
            <a:ext cx="2715304" cy="20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21" b="99112" l="4233" r="941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7" y="4077072"/>
            <a:ext cx="23050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Administrator\Desktop\thuyet-minh-ve-con-lon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5" b="99355" l="1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96" y="4201848"/>
            <a:ext cx="2715304" cy="20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Administrator\Desktop\28-01-2017gachincua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821" l="769" r="97231"/>
                    </a14:imgEffect>
                    <a14:imgEffect>
                      <a14:brightnessContrast bright="-100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3" y="1297538"/>
            <a:ext cx="3690337" cy="234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7" descr="C:\Users\Administrator\Desktop\28-01-2017gachincua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821" l="769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150" y="4077072"/>
            <a:ext cx="3635731" cy="231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03648" y="435255"/>
            <a:ext cx="6768752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Tìm</a:t>
            </a:r>
            <a:r>
              <a:rPr lang="en-US" sz="4400" dirty="0"/>
              <a:t> </a:t>
            </a:r>
            <a:r>
              <a:rPr lang="en-US" sz="4400" dirty="0" err="1"/>
              <a:t>bóng</a:t>
            </a:r>
            <a:r>
              <a:rPr lang="en-US" sz="4400" dirty="0"/>
              <a:t> </a:t>
            </a:r>
            <a:r>
              <a:rPr lang="en-US" sz="4400" dirty="0" err="1"/>
              <a:t>cho</a:t>
            </a:r>
            <a:r>
              <a:rPr lang="en-US" sz="4400" dirty="0"/>
              <a:t> </a:t>
            </a:r>
            <a:r>
              <a:rPr lang="en-US" sz="4400" dirty="0" err="1"/>
              <a:t>các</a:t>
            </a:r>
            <a:r>
              <a:rPr lang="en-US" sz="4400" dirty="0"/>
              <a:t> con </a:t>
            </a:r>
            <a:r>
              <a:rPr lang="en-US" sz="4400" dirty="0" err="1"/>
              <a:t>vật</a:t>
            </a:r>
            <a:endParaRPr lang="en-US" sz="4400" dirty="0"/>
          </a:p>
        </p:txBody>
      </p:sp>
      <p:pic>
        <p:nvPicPr>
          <p:cNvPr id="13" name="Máng Nước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50067" y="6879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0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-0.29931 -0.39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28854 -0.4099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-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0.6809 -0.391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45" y="-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48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\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9323512" cy="710140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23" b="89943" l="6034" r="899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40" y="979592"/>
            <a:ext cx="2132856" cy="2132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08" y="1268760"/>
            <a:ext cx="2769169" cy="2276872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21" b="99112" l="4233" r="941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16" y="5070051"/>
            <a:ext cx="1512565" cy="135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7" descr="C:\Users\Administrator\Desktop\28-01-2017gachincua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7821" l="769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66" y="5132695"/>
            <a:ext cx="1691515" cy="10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istrator\Desktop\thuyet-minh-ve-con-lon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505" b="99355" l="1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938" y="4895898"/>
            <a:ext cx="1651403" cy="12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782" b="100000" l="235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64" y="4895898"/>
            <a:ext cx="1221892" cy="13717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507" y="5137143"/>
            <a:ext cx="1353288" cy="12179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68904" y="-6856"/>
            <a:ext cx="59585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Tìm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về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đúng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chuồng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8440" y="762585"/>
            <a:ext cx="20521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Chuồng</a:t>
            </a: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gia</a:t>
            </a: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súc</a:t>
            </a:r>
            <a:endParaRPr lang="en-US" sz="2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13050" y="762585"/>
            <a:ext cx="21602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Chuồng</a:t>
            </a: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gia</a:t>
            </a: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cầm</a:t>
            </a:r>
            <a:endParaRPr lang="en-US" sz="2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" name="Am-thanh-that-vong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895795" y="3545632"/>
            <a:ext cx="609600" cy="609600"/>
          </a:xfrm>
          <a:prstGeom prst="rect">
            <a:avLst/>
          </a:prstGeom>
        </p:spPr>
      </p:pic>
      <p:pic>
        <p:nvPicPr>
          <p:cNvPr id="17" name="Tieng-tinh-tinh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03818" y="3484672"/>
            <a:ext cx="609600" cy="609600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9583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09" y="5042981"/>
            <a:ext cx="1083082" cy="1237808"/>
          </a:xfrm>
          <a:prstGeom prst="rect">
            <a:avLst/>
          </a:prstGeom>
        </p:spPr>
      </p:pic>
      <p:pic>
        <p:nvPicPr>
          <p:cNvPr id="18" name="Máng Nước 2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493153" y="-581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94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27379 -0.4819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06076 -0.4685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-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0.5684 -0.4664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20" y="-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-0.45139 -0.444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69" y="-2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-0.03565 L 0.06892 -0.5057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" y="-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07257 -0.4587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-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465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31" y="3951921"/>
            <a:ext cx="1469015" cy="16884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346831" y="3789042"/>
            <a:ext cx="1440160" cy="183609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23" y="3789042"/>
            <a:ext cx="1613549" cy="160774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99117" y="3768237"/>
            <a:ext cx="1440160" cy="1801997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30" y="3840570"/>
            <a:ext cx="1441935" cy="1657329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3509537" y="3768237"/>
            <a:ext cx="1440160" cy="178380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23" y="1397407"/>
            <a:ext cx="1469015" cy="1499654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97995" y="1299665"/>
            <a:ext cx="1440160" cy="1730023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861" y="1397407"/>
            <a:ext cx="1539016" cy="1605993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521205" y="1315517"/>
            <a:ext cx="1440160" cy="179077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30" y="1397406"/>
            <a:ext cx="1302354" cy="160599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6204575" y="1289621"/>
            <a:ext cx="1440160" cy="179077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8585" y="260648"/>
            <a:ext cx="89539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Lật</a:t>
            </a:r>
            <a:r>
              <a: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cặp</a:t>
            </a:r>
            <a:r>
              <a: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hình</a:t>
            </a:r>
            <a:r>
              <a: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giống</a:t>
            </a:r>
            <a:r>
              <a: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nhau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Máng Nước 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17214" y="7893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39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5" grpId="0" animBg="1"/>
      <p:bldP spid="15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116632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/>
              <a:t>Tìm</a:t>
            </a:r>
            <a:r>
              <a:rPr lang="en-US" sz="5400" b="1" dirty="0"/>
              <a:t> </a:t>
            </a:r>
            <a:r>
              <a:rPr lang="en-US" sz="5400" b="1" dirty="0" err="1"/>
              <a:t>thức</a:t>
            </a:r>
            <a:r>
              <a:rPr lang="en-US" sz="5400" b="1" dirty="0"/>
              <a:t> </a:t>
            </a:r>
            <a:r>
              <a:rPr lang="en-US" sz="5400" b="1" dirty="0" err="1"/>
              <a:t>thức</a:t>
            </a:r>
            <a:r>
              <a:rPr lang="en-US" sz="5400" b="1" dirty="0"/>
              <a:t> </a:t>
            </a:r>
            <a:r>
              <a:rPr lang="en-US" sz="5400" b="1" dirty="0" err="1"/>
              <a:t>ăn</a:t>
            </a:r>
            <a:r>
              <a:rPr lang="en-US" sz="5400" b="1" dirty="0"/>
              <a:t> </a:t>
            </a:r>
            <a:r>
              <a:rPr lang="en-US" sz="5400" b="1" dirty="0" err="1"/>
              <a:t>cho</a:t>
            </a:r>
            <a:r>
              <a:rPr lang="en-US" sz="5400" b="1" dirty="0"/>
              <a:t> con</a:t>
            </a:r>
            <a:r>
              <a:rPr lang="en-US" sz="5400" dirty="0"/>
              <a:t> </a:t>
            </a:r>
            <a:r>
              <a:rPr lang="en-US" sz="5400" b="1" dirty="0" err="1"/>
              <a:t>vật</a:t>
            </a:r>
            <a:r>
              <a:rPr lang="en-US" sz="5400" dirty="0"/>
              <a:t> </a:t>
            </a:r>
            <a:endParaRPr lang="vi-VN" sz="5400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21" b="99112" l="4233" r="941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9" y="1502583"/>
            <a:ext cx="1512565" cy="135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171" y="1483124"/>
            <a:ext cx="12255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994" y="1683264"/>
            <a:ext cx="1211263" cy="11247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536" b="97549" l="1634" r="965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09" y="1425171"/>
            <a:ext cx="1506964" cy="15069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55" b="92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30" y="4598094"/>
            <a:ext cx="1395239" cy="13952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25" b="90000" l="171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4555474"/>
            <a:ext cx="1489477" cy="14894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2889" l="4889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21" y="4502386"/>
            <a:ext cx="1586654" cy="15866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667" b="93333" l="63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42087"/>
            <a:ext cx="1498476" cy="149847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866" y="1656166"/>
            <a:ext cx="16891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1502583"/>
            <a:ext cx="10858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Máng Nước 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67544" y="3733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67725 0.419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4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09461 0.4201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0.36423 0.476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12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-0.26771 0.4673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51979 0.4409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90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18108 0.4303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336</TotalTime>
  <Words>47</Words>
  <Application>Microsoft Office PowerPoint</Application>
  <PresentationFormat>On-screen Show (4:3)</PresentationFormat>
  <Paragraphs>15</Paragraphs>
  <Slides>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\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</dc:creator>
  <cp:lastModifiedBy>DELL</cp:lastModifiedBy>
  <cp:revision>37</cp:revision>
  <dcterms:created xsi:type="dcterms:W3CDTF">2023-02-15T01:34:29Z</dcterms:created>
  <dcterms:modified xsi:type="dcterms:W3CDTF">2024-01-09T07:19:27Z</dcterms:modified>
</cp:coreProperties>
</file>