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17"/>
  </p:notesMasterIdLst>
  <p:sldIdLst>
    <p:sldId id="332" r:id="rId3"/>
    <p:sldId id="354" r:id="rId4"/>
    <p:sldId id="356" r:id="rId5"/>
    <p:sldId id="346" r:id="rId6"/>
    <p:sldId id="349" r:id="rId7"/>
    <p:sldId id="348" r:id="rId8"/>
    <p:sldId id="256" r:id="rId9"/>
    <p:sldId id="353" r:id="rId10"/>
    <p:sldId id="352" r:id="rId11"/>
    <p:sldId id="301" r:id="rId12"/>
    <p:sldId id="329" r:id="rId13"/>
    <p:sldId id="327" r:id="rId14"/>
    <p:sldId id="357" r:id="rId15"/>
    <p:sldId id="323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66FF99"/>
    <a:srgbClr val="CCFF99"/>
    <a:srgbClr val="00FF00"/>
    <a:srgbClr val="94E7FE"/>
    <a:srgbClr val="6CD6FF"/>
    <a:srgbClr val="FF1200"/>
    <a:srgbClr val="FF70D2"/>
    <a:srgbClr val="9FFDFC"/>
    <a:srgbClr val="002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292" autoAdjust="0"/>
  </p:normalViewPr>
  <p:slideViewPr>
    <p:cSldViewPr snapToGrid="0" snapToObjects="1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7CBE9-C3F0-4426-B825-9811C0453E7F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D0C71-6094-4B4F-B27B-F60285162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6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40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1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2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45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4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8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44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9fd1a1cabf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9fd1a1cabf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83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9fd1a1cabf_0_1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9fd1a1cabf_0_1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050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110eab26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110eab26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737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2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D0C71-6094-4B4F-B27B-F602851622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395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0C71-6094-4B4F-B27B-F60285162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4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43704"/>
      </p:ext>
    </p:extLst>
  </p:cSld>
  <p:clrMapOvr>
    <a:masterClrMapping/>
  </p:clrMapOvr>
  <p:transition spd="slow" advClick="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457"/>
      </p:ext>
    </p:extLst>
  </p:cSld>
  <p:clrMapOvr>
    <a:masterClrMapping/>
  </p:clrMapOvr>
  <p:transition spd="slow" advClick="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045685"/>
      </p:ext>
    </p:extLst>
  </p:cSld>
  <p:clrMapOvr>
    <a:masterClrMapping/>
  </p:clrMapOvr>
  <p:transition spd="slow" advClick="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 txBox="1">
            <a:spLocks noGrp="1"/>
          </p:cNvSpPr>
          <p:nvPr>
            <p:ph type="title"/>
          </p:nvPr>
        </p:nvSpPr>
        <p:spPr>
          <a:xfrm>
            <a:off x="1380300" y="2339061"/>
            <a:ext cx="6383400" cy="1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86" name="Google Shape;86;p3"/>
          <p:cNvSpPr txBox="1">
            <a:spLocks noGrp="1"/>
          </p:cNvSpPr>
          <p:nvPr>
            <p:ph type="title" idx="2" hasCustomPrompt="1"/>
          </p:nvPr>
        </p:nvSpPr>
        <p:spPr>
          <a:xfrm>
            <a:off x="3207600" y="647951"/>
            <a:ext cx="2728800" cy="19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latin typeface="Corbel"/>
                <a:ea typeface="Corbel"/>
                <a:cs typeface="Corbel"/>
                <a:sym typeface="Corb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87" name="Google Shape;87;p3"/>
          <p:cNvSpPr txBox="1">
            <a:spLocks noGrp="1"/>
          </p:cNvSpPr>
          <p:nvPr>
            <p:ph type="subTitle" idx="1"/>
          </p:nvPr>
        </p:nvSpPr>
        <p:spPr>
          <a:xfrm>
            <a:off x="2345850" y="3606165"/>
            <a:ext cx="44523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-2454" y="2103293"/>
            <a:ext cx="812468" cy="1984867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3"/>
          <p:cNvSpPr/>
          <p:nvPr/>
        </p:nvSpPr>
        <p:spPr>
          <a:xfrm>
            <a:off x="-2454" y="688706"/>
            <a:ext cx="1719476" cy="495767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3"/>
          <p:cNvSpPr/>
          <p:nvPr/>
        </p:nvSpPr>
        <p:spPr>
          <a:xfrm>
            <a:off x="1860183" y="329515"/>
            <a:ext cx="377467" cy="545307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1" name="Google Shape;91;p3"/>
          <p:cNvGrpSpPr/>
          <p:nvPr/>
        </p:nvGrpSpPr>
        <p:grpSpPr>
          <a:xfrm rot="8999956">
            <a:off x="6954073" y="5472507"/>
            <a:ext cx="1198853" cy="383632"/>
            <a:chOff x="7247329" y="3883086"/>
            <a:chExt cx="1198879" cy="287730"/>
          </a:xfrm>
        </p:grpSpPr>
        <p:sp>
          <p:nvSpPr>
            <p:cNvPr id="92" name="Google Shape;92;p3"/>
            <p:cNvSpPr/>
            <p:nvPr/>
          </p:nvSpPr>
          <p:spPr>
            <a:xfrm rot="10800000">
              <a:off x="7247329" y="4016672"/>
              <a:ext cx="179505" cy="154144"/>
            </a:xfrm>
            <a:custGeom>
              <a:avLst/>
              <a:gdLst/>
              <a:ahLst/>
              <a:cxnLst/>
              <a:rect l="l" t="t" r="r" b="b"/>
              <a:pathLst>
                <a:path w="5981" h="5136" extrusionOk="0">
                  <a:moveTo>
                    <a:pt x="5295" y="0"/>
                  </a:moveTo>
                  <a:cubicBezTo>
                    <a:pt x="3903" y="1575"/>
                    <a:pt x="2191" y="3219"/>
                    <a:pt x="137" y="4657"/>
                  </a:cubicBezTo>
                  <a:cubicBezTo>
                    <a:pt x="23" y="4748"/>
                    <a:pt x="0" y="4908"/>
                    <a:pt x="91" y="5045"/>
                  </a:cubicBezTo>
                  <a:cubicBezTo>
                    <a:pt x="137" y="5113"/>
                    <a:pt x="205" y="5136"/>
                    <a:pt x="297" y="5136"/>
                  </a:cubicBezTo>
                  <a:cubicBezTo>
                    <a:pt x="342" y="5136"/>
                    <a:pt x="411" y="5136"/>
                    <a:pt x="457" y="5090"/>
                  </a:cubicBezTo>
                  <a:cubicBezTo>
                    <a:pt x="2693" y="3538"/>
                    <a:pt x="4542" y="1712"/>
                    <a:pt x="5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3"/>
            <p:cNvSpPr/>
            <p:nvPr/>
          </p:nvSpPr>
          <p:spPr>
            <a:xfrm rot="10800000">
              <a:off x="7591242" y="3883086"/>
              <a:ext cx="534343" cy="57294"/>
            </a:xfrm>
            <a:custGeom>
              <a:avLst/>
              <a:gdLst/>
              <a:ahLst/>
              <a:cxnLst/>
              <a:rect l="l" t="t" r="r" b="b"/>
              <a:pathLst>
                <a:path w="17804" h="1909" extrusionOk="0">
                  <a:moveTo>
                    <a:pt x="301" y="0"/>
                  </a:moveTo>
                  <a:cubicBezTo>
                    <a:pt x="190" y="0"/>
                    <a:pt x="82" y="66"/>
                    <a:pt x="46" y="174"/>
                  </a:cubicBezTo>
                  <a:cubicBezTo>
                    <a:pt x="0" y="334"/>
                    <a:pt x="91" y="471"/>
                    <a:pt x="228" y="516"/>
                  </a:cubicBezTo>
                  <a:cubicBezTo>
                    <a:pt x="2442" y="1224"/>
                    <a:pt x="4930" y="1658"/>
                    <a:pt x="7601" y="1840"/>
                  </a:cubicBezTo>
                  <a:cubicBezTo>
                    <a:pt x="8217" y="1886"/>
                    <a:pt x="8811" y="1909"/>
                    <a:pt x="9427" y="1909"/>
                  </a:cubicBezTo>
                  <a:cubicBezTo>
                    <a:pt x="12280" y="1909"/>
                    <a:pt x="15019" y="1452"/>
                    <a:pt x="17598" y="562"/>
                  </a:cubicBezTo>
                  <a:cubicBezTo>
                    <a:pt x="17735" y="516"/>
                    <a:pt x="17804" y="357"/>
                    <a:pt x="17758" y="220"/>
                  </a:cubicBezTo>
                  <a:cubicBezTo>
                    <a:pt x="17722" y="111"/>
                    <a:pt x="17629" y="46"/>
                    <a:pt x="17512" y="46"/>
                  </a:cubicBezTo>
                  <a:cubicBezTo>
                    <a:pt x="17482" y="46"/>
                    <a:pt x="17449" y="50"/>
                    <a:pt x="17416" y="60"/>
                  </a:cubicBezTo>
                  <a:cubicBezTo>
                    <a:pt x="14902" y="942"/>
                    <a:pt x="12233" y="1376"/>
                    <a:pt x="9449" y="1376"/>
                  </a:cubicBezTo>
                  <a:cubicBezTo>
                    <a:pt x="8846" y="1376"/>
                    <a:pt x="8237" y="1356"/>
                    <a:pt x="7624" y="1315"/>
                  </a:cubicBezTo>
                  <a:cubicBezTo>
                    <a:pt x="4999" y="1133"/>
                    <a:pt x="2557" y="699"/>
                    <a:pt x="388" y="14"/>
                  </a:cubicBezTo>
                  <a:cubicBezTo>
                    <a:pt x="360" y="5"/>
                    <a:pt x="330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 rot="10800000">
              <a:off x="8259140" y="3994043"/>
              <a:ext cx="187068" cy="176774"/>
            </a:xfrm>
            <a:custGeom>
              <a:avLst/>
              <a:gdLst/>
              <a:ahLst/>
              <a:cxnLst/>
              <a:rect l="l" t="t" r="r" b="b"/>
              <a:pathLst>
                <a:path w="6233" h="5890" extrusionOk="0">
                  <a:moveTo>
                    <a:pt x="1" y="0"/>
                  </a:moveTo>
                  <a:cubicBezTo>
                    <a:pt x="1188" y="1940"/>
                    <a:pt x="2991" y="4086"/>
                    <a:pt x="5799" y="5843"/>
                  </a:cubicBezTo>
                  <a:cubicBezTo>
                    <a:pt x="5844" y="5866"/>
                    <a:pt x="5890" y="5889"/>
                    <a:pt x="5936" y="5889"/>
                  </a:cubicBezTo>
                  <a:cubicBezTo>
                    <a:pt x="6027" y="5889"/>
                    <a:pt x="6118" y="5843"/>
                    <a:pt x="6164" y="5775"/>
                  </a:cubicBezTo>
                  <a:cubicBezTo>
                    <a:pt x="6232" y="5638"/>
                    <a:pt x="6209" y="5478"/>
                    <a:pt x="6072" y="5410"/>
                  </a:cubicBezTo>
                  <a:cubicBezTo>
                    <a:pt x="3493" y="3766"/>
                    <a:pt x="1758" y="1803"/>
                    <a:pt x="6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5" name="Google Shape;95;p3"/>
          <p:cNvSpPr/>
          <p:nvPr/>
        </p:nvSpPr>
        <p:spPr>
          <a:xfrm>
            <a:off x="6555408" y="683475"/>
            <a:ext cx="582993" cy="793611"/>
          </a:xfrm>
          <a:custGeom>
            <a:avLst/>
            <a:gdLst/>
            <a:ahLst/>
            <a:cxnLst/>
            <a:rect l="l" t="t" r="r" b="b"/>
            <a:pathLst>
              <a:path w="19425" h="19832" extrusionOk="0">
                <a:moveTo>
                  <a:pt x="12513" y="1"/>
                </a:moveTo>
                <a:cubicBezTo>
                  <a:pt x="12201" y="1"/>
                  <a:pt x="11888" y="11"/>
                  <a:pt x="11573" y="32"/>
                </a:cubicBezTo>
                <a:cubicBezTo>
                  <a:pt x="10523" y="100"/>
                  <a:pt x="9473" y="283"/>
                  <a:pt x="8400" y="602"/>
                </a:cubicBezTo>
                <a:cubicBezTo>
                  <a:pt x="5228" y="1538"/>
                  <a:pt x="2968" y="3136"/>
                  <a:pt x="1598" y="5350"/>
                </a:cubicBezTo>
                <a:cubicBezTo>
                  <a:pt x="252" y="7564"/>
                  <a:pt x="1" y="10098"/>
                  <a:pt x="845" y="12974"/>
                </a:cubicBezTo>
                <a:cubicBezTo>
                  <a:pt x="1690" y="15827"/>
                  <a:pt x="3310" y="17813"/>
                  <a:pt x="5661" y="18931"/>
                </a:cubicBezTo>
                <a:cubicBezTo>
                  <a:pt x="6928" y="19534"/>
                  <a:pt x="8315" y="19832"/>
                  <a:pt x="9820" y="19832"/>
                </a:cubicBezTo>
                <a:cubicBezTo>
                  <a:pt x="11108" y="19832"/>
                  <a:pt x="12484" y="19614"/>
                  <a:pt x="13947" y="19182"/>
                </a:cubicBezTo>
                <a:cubicBezTo>
                  <a:pt x="14997" y="18863"/>
                  <a:pt x="16001" y="18452"/>
                  <a:pt x="16914" y="17927"/>
                </a:cubicBezTo>
                <a:cubicBezTo>
                  <a:pt x="17827" y="17402"/>
                  <a:pt x="18672" y="16808"/>
                  <a:pt x="19425" y="16101"/>
                </a:cubicBezTo>
                <a:lnTo>
                  <a:pt x="18329" y="12380"/>
                </a:lnTo>
                <a:cubicBezTo>
                  <a:pt x="17599" y="13248"/>
                  <a:pt x="16823" y="13932"/>
                  <a:pt x="16024" y="14480"/>
                </a:cubicBezTo>
                <a:cubicBezTo>
                  <a:pt x="15202" y="15005"/>
                  <a:pt x="14312" y="15416"/>
                  <a:pt x="13331" y="15713"/>
                </a:cubicBezTo>
                <a:cubicBezTo>
                  <a:pt x="12618" y="15928"/>
                  <a:pt x="11936" y="16036"/>
                  <a:pt x="11290" y="16036"/>
                </a:cubicBezTo>
                <a:cubicBezTo>
                  <a:pt x="10363" y="16036"/>
                  <a:pt x="9509" y="15814"/>
                  <a:pt x="8743" y="15370"/>
                </a:cubicBezTo>
                <a:cubicBezTo>
                  <a:pt x="7419" y="14617"/>
                  <a:pt x="6483" y="13293"/>
                  <a:pt x="5935" y="11467"/>
                </a:cubicBezTo>
                <a:cubicBezTo>
                  <a:pt x="5387" y="9595"/>
                  <a:pt x="5456" y="7998"/>
                  <a:pt x="6141" y="6651"/>
                </a:cubicBezTo>
                <a:cubicBezTo>
                  <a:pt x="6825" y="5282"/>
                  <a:pt x="8058" y="4346"/>
                  <a:pt x="9793" y="3821"/>
                </a:cubicBezTo>
                <a:cubicBezTo>
                  <a:pt x="10712" y="3564"/>
                  <a:pt x="11631" y="3408"/>
                  <a:pt x="12532" y="3408"/>
                </a:cubicBezTo>
                <a:cubicBezTo>
                  <a:pt x="12593" y="3408"/>
                  <a:pt x="12654" y="3408"/>
                  <a:pt x="12714" y="3410"/>
                </a:cubicBezTo>
                <a:cubicBezTo>
                  <a:pt x="13696" y="3410"/>
                  <a:pt x="14700" y="3570"/>
                  <a:pt x="15796" y="3889"/>
                </a:cubicBezTo>
                <a:lnTo>
                  <a:pt x="14700" y="169"/>
                </a:lnTo>
                <a:cubicBezTo>
                  <a:pt x="13965" y="57"/>
                  <a:pt x="13241" y="1"/>
                  <a:pt x="12513" y="1"/>
                </a:cubicBezTo>
                <a:close/>
              </a:path>
            </a:pathLst>
          </a:custGeom>
          <a:solidFill>
            <a:srgbClr val="FFD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3"/>
          <p:cNvSpPr/>
          <p:nvPr/>
        </p:nvSpPr>
        <p:spPr>
          <a:xfrm>
            <a:off x="1445172" y="4785653"/>
            <a:ext cx="600790" cy="835828"/>
          </a:xfrm>
          <a:custGeom>
            <a:avLst/>
            <a:gdLst/>
            <a:ahLst/>
            <a:cxnLst/>
            <a:rect l="l" t="t" r="r" b="b"/>
            <a:pathLst>
              <a:path w="20018" h="20887" extrusionOk="0">
                <a:moveTo>
                  <a:pt x="9719" y="3673"/>
                </a:moveTo>
                <a:cubicBezTo>
                  <a:pt x="10008" y="3673"/>
                  <a:pt x="10268" y="3719"/>
                  <a:pt x="10500" y="3814"/>
                </a:cubicBezTo>
                <a:cubicBezTo>
                  <a:pt x="10979" y="4019"/>
                  <a:pt x="11321" y="4430"/>
                  <a:pt x="11504" y="5046"/>
                </a:cubicBezTo>
                <a:cubicBezTo>
                  <a:pt x="11687" y="5663"/>
                  <a:pt x="11641" y="6187"/>
                  <a:pt x="11321" y="6644"/>
                </a:cubicBezTo>
                <a:cubicBezTo>
                  <a:pt x="11025" y="7078"/>
                  <a:pt x="10477" y="7420"/>
                  <a:pt x="9701" y="7648"/>
                </a:cubicBezTo>
                <a:lnTo>
                  <a:pt x="6985" y="8447"/>
                </a:lnTo>
                <a:lnTo>
                  <a:pt x="5866" y="4658"/>
                </a:lnTo>
                <a:lnTo>
                  <a:pt x="8582" y="3859"/>
                </a:lnTo>
                <a:cubicBezTo>
                  <a:pt x="9001" y="3736"/>
                  <a:pt x="9380" y="3673"/>
                  <a:pt x="9719" y="3673"/>
                </a:cubicBezTo>
                <a:close/>
                <a:moveTo>
                  <a:pt x="12263" y="10489"/>
                </a:moveTo>
                <a:cubicBezTo>
                  <a:pt x="12624" y="10489"/>
                  <a:pt x="12944" y="10546"/>
                  <a:pt x="13216" y="10661"/>
                </a:cubicBezTo>
                <a:cubicBezTo>
                  <a:pt x="13832" y="10889"/>
                  <a:pt x="14243" y="11392"/>
                  <a:pt x="14471" y="12168"/>
                </a:cubicBezTo>
                <a:cubicBezTo>
                  <a:pt x="14722" y="12967"/>
                  <a:pt x="14631" y="13629"/>
                  <a:pt x="14266" y="14176"/>
                </a:cubicBezTo>
                <a:cubicBezTo>
                  <a:pt x="13878" y="14724"/>
                  <a:pt x="13193" y="15135"/>
                  <a:pt x="12212" y="15432"/>
                </a:cubicBezTo>
                <a:lnTo>
                  <a:pt x="9313" y="16276"/>
                </a:lnTo>
                <a:lnTo>
                  <a:pt x="7920" y="11597"/>
                </a:lnTo>
                <a:lnTo>
                  <a:pt x="10819" y="10730"/>
                </a:lnTo>
                <a:cubicBezTo>
                  <a:pt x="11351" y="10569"/>
                  <a:pt x="11836" y="10489"/>
                  <a:pt x="12263" y="10489"/>
                </a:cubicBezTo>
                <a:close/>
                <a:moveTo>
                  <a:pt x="11839" y="0"/>
                </a:moveTo>
                <a:cubicBezTo>
                  <a:pt x="10633" y="0"/>
                  <a:pt x="9149" y="264"/>
                  <a:pt x="7395" y="778"/>
                </a:cubicBezTo>
                <a:lnTo>
                  <a:pt x="0" y="2992"/>
                </a:lnTo>
                <a:lnTo>
                  <a:pt x="5341" y="20887"/>
                </a:lnTo>
                <a:lnTo>
                  <a:pt x="13513" y="18467"/>
                </a:lnTo>
                <a:cubicBezTo>
                  <a:pt x="16046" y="17714"/>
                  <a:pt x="17804" y="16710"/>
                  <a:pt x="18785" y="15500"/>
                </a:cubicBezTo>
                <a:cubicBezTo>
                  <a:pt x="19790" y="14290"/>
                  <a:pt x="20018" y="12807"/>
                  <a:pt x="19516" y="11072"/>
                </a:cubicBezTo>
                <a:cubicBezTo>
                  <a:pt x="19173" y="9954"/>
                  <a:pt x="18603" y="9086"/>
                  <a:pt x="17781" y="8493"/>
                </a:cubicBezTo>
                <a:cubicBezTo>
                  <a:pt x="17013" y="7900"/>
                  <a:pt x="16076" y="7624"/>
                  <a:pt x="14990" y="7624"/>
                </a:cubicBezTo>
                <a:cubicBezTo>
                  <a:pt x="14947" y="7624"/>
                  <a:pt x="14903" y="7625"/>
                  <a:pt x="14859" y="7625"/>
                </a:cubicBezTo>
                <a:cubicBezTo>
                  <a:pt x="15590" y="7078"/>
                  <a:pt x="16092" y="6439"/>
                  <a:pt x="16343" y="5708"/>
                </a:cubicBezTo>
                <a:cubicBezTo>
                  <a:pt x="16594" y="4955"/>
                  <a:pt x="16594" y="4156"/>
                  <a:pt x="16343" y="3289"/>
                </a:cubicBezTo>
                <a:cubicBezTo>
                  <a:pt x="15841" y="1622"/>
                  <a:pt x="14882" y="595"/>
                  <a:pt x="13467" y="207"/>
                </a:cubicBezTo>
                <a:cubicBezTo>
                  <a:pt x="12997" y="69"/>
                  <a:pt x="12454" y="0"/>
                  <a:pt x="11839" y="0"/>
                </a:cubicBez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3"/>
          <p:cNvSpPr/>
          <p:nvPr/>
        </p:nvSpPr>
        <p:spPr>
          <a:xfrm rot="-1596209" flipH="1">
            <a:off x="7801612" y="93138"/>
            <a:ext cx="864699" cy="3117172"/>
          </a:xfrm>
          <a:custGeom>
            <a:avLst/>
            <a:gdLst/>
            <a:ahLst/>
            <a:cxnLst/>
            <a:rect l="l" t="t" r="r" b="b"/>
            <a:pathLst>
              <a:path w="34589" h="93518" extrusionOk="0">
                <a:moveTo>
                  <a:pt x="0" y="0"/>
                </a:moveTo>
                <a:cubicBezTo>
                  <a:pt x="5751" y="4246"/>
                  <a:pt x="33161" y="12523"/>
                  <a:pt x="34505" y="25476"/>
                </a:cubicBezTo>
                <a:cubicBezTo>
                  <a:pt x="35849" y="38429"/>
                  <a:pt x="10696" y="66377"/>
                  <a:pt x="8062" y="77717"/>
                </a:cubicBezTo>
                <a:cubicBezTo>
                  <a:pt x="5429" y="89057"/>
                  <a:pt x="16930" y="90885"/>
                  <a:pt x="18704" y="93518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Google Shape;98;p3"/>
          <p:cNvSpPr/>
          <p:nvPr/>
        </p:nvSpPr>
        <p:spPr>
          <a:xfrm flipH="1">
            <a:off x="7767772" y="4173275"/>
            <a:ext cx="932368" cy="2681757"/>
          </a:xfrm>
          <a:custGeom>
            <a:avLst/>
            <a:gdLst/>
            <a:ahLst/>
            <a:cxnLst/>
            <a:rect l="l" t="t" r="r" b="b"/>
            <a:pathLst>
              <a:path w="31066" h="67016" extrusionOk="0">
                <a:moveTo>
                  <a:pt x="8400" y="1"/>
                </a:moveTo>
                <a:lnTo>
                  <a:pt x="5273" y="8606"/>
                </a:lnTo>
                <a:lnTo>
                  <a:pt x="1" y="23123"/>
                </a:lnTo>
                <a:lnTo>
                  <a:pt x="12463" y="67016"/>
                </a:lnTo>
                <a:lnTo>
                  <a:pt x="31066" y="67016"/>
                </a:lnTo>
                <a:lnTo>
                  <a:pt x="26341" y="16412"/>
                </a:lnTo>
                <a:lnTo>
                  <a:pt x="15659" y="6643"/>
                </a:lnTo>
                <a:lnTo>
                  <a:pt x="8400" y="1"/>
                </a:ln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3"/>
          <p:cNvSpPr/>
          <p:nvPr/>
        </p:nvSpPr>
        <p:spPr>
          <a:xfrm flipH="1">
            <a:off x="7909552" y="4439105"/>
            <a:ext cx="790589" cy="659475"/>
          </a:xfrm>
          <a:custGeom>
            <a:avLst/>
            <a:gdLst/>
            <a:ahLst/>
            <a:cxnLst/>
            <a:rect l="l" t="t" r="r" b="b"/>
            <a:pathLst>
              <a:path w="26342" h="16480" extrusionOk="0">
                <a:moveTo>
                  <a:pt x="15659" y="0"/>
                </a:moveTo>
                <a:lnTo>
                  <a:pt x="5273" y="1963"/>
                </a:lnTo>
                <a:lnTo>
                  <a:pt x="1" y="16480"/>
                </a:lnTo>
                <a:lnTo>
                  <a:pt x="26341" y="9769"/>
                </a:lnTo>
                <a:lnTo>
                  <a:pt x="15659" y="0"/>
                </a:ln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3"/>
          <p:cNvSpPr/>
          <p:nvPr/>
        </p:nvSpPr>
        <p:spPr>
          <a:xfrm flipH="1">
            <a:off x="7940405" y="4904019"/>
            <a:ext cx="520657" cy="1951012"/>
          </a:xfrm>
          <a:custGeom>
            <a:avLst/>
            <a:gdLst/>
            <a:ahLst/>
            <a:cxnLst/>
            <a:rect l="l" t="t" r="r" b="b"/>
            <a:pathLst>
              <a:path w="17348" h="48755" extrusionOk="0">
                <a:moveTo>
                  <a:pt x="11094" y="0"/>
                </a:moveTo>
                <a:cubicBezTo>
                  <a:pt x="11094" y="0"/>
                  <a:pt x="11094" y="0"/>
                  <a:pt x="11094" y="0"/>
                </a:cubicBezTo>
                <a:cubicBezTo>
                  <a:pt x="11094" y="0"/>
                  <a:pt x="11071" y="0"/>
                  <a:pt x="11048" y="23"/>
                </a:cubicBezTo>
                <a:lnTo>
                  <a:pt x="10957" y="46"/>
                </a:lnTo>
                <a:cubicBezTo>
                  <a:pt x="10911" y="46"/>
                  <a:pt x="10866" y="46"/>
                  <a:pt x="10820" y="69"/>
                </a:cubicBezTo>
                <a:lnTo>
                  <a:pt x="10637" y="114"/>
                </a:lnTo>
                <a:cubicBezTo>
                  <a:pt x="10614" y="114"/>
                  <a:pt x="10614" y="114"/>
                  <a:pt x="10592" y="137"/>
                </a:cubicBezTo>
                <a:lnTo>
                  <a:pt x="10226" y="228"/>
                </a:lnTo>
                <a:lnTo>
                  <a:pt x="9907" y="297"/>
                </a:lnTo>
                <a:lnTo>
                  <a:pt x="9565" y="388"/>
                </a:lnTo>
                <a:cubicBezTo>
                  <a:pt x="9496" y="411"/>
                  <a:pt x="9450" y="434"/>
                  <a:pt x="9382" y="434"/>
                </a:cubicBezTo>
                <a:lnTo>
                  <a:pt x="8766" y="594"/>
                </a:lnTo>
                <a:cubicBezTo>
                  <a:pt x="5547" y="1415"/>
                  <a:pt x="138" y="2808"/>
                  <a:pt x="69" y="2808"/>
                </a:cubicBezTo>
                <a:cubicBezTo>
                  <a:pt x="1" y="2831"/>
                  <a:pt x="8081" y="38986"/>
                  <a:pt x="10272" y="48755"/>
                </a:cubicBezTo>
                <a:lnTo>
                  <a:pt x="17348" y="48755"/>
                </a:lnTo>
                <a:cubicBezTo>
                  <a:pt x="16139" y="39217"/>
                  <a:pt x="11188" y="0"/>
                  <a:pt x="11094" y="0"/>
                </a:cubicBezTo>
                <a:close/>
              </a:path>
            </a:pathLst>
          </a:custGeom>
          <a:solidFill>
            <a:srgbClr val="4A67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3"/>
          <p:cNvSpPr/>
          <p:nvPr/>
        </p:nvSpPr>
        <p:spPr>
          <a:xfrm flipH="1">
            <a:off x="8458960" y="4496649"/>
            <a:ext cx="241180" cy="601931"/>
          </a:xfrm>
          <a:custGeom>
            <a:avLst/>
            <a:gdLst/>
            <a:ahLst/>
            <a:cxnLst/>
            <a:rect l="l" t="t" r="r" b="b"/>
            <a:pathLst>
              <a:path w="8036" h="15042" extrusionOk="0">
                <a:moveTo>
                  <a:pt x="8035" y="0"/>
                </a:moveTo>
                <a:lnTo>
                  <a:pt x="5273" y="525"/>
                </a:lnTo>
                <a:cubicBezTo>
                  <a:pt x="5273" y="525"/>
                  <a:pt x="1" y="15042"/>
                  <a:pt x="1" y="15042"/>
                </a:cubicBezTo>
                <a:cubicBezTo>
                  <a:pt x="24" y="15042"/>
                  <a:pt x="8035" y="12988"/>
                  <a:pt x="8035" y="12988"/>
                </a:cubicBezTo>
                <a:lnTo>
                  <a:pt x="8035" y="0"/>
                </a:lnTo>
                <a:close/>
              </a:path>
            </a:pathLst>
          </a:custGeom>
          <a:solidFill>
            <a:srgbClr val="FF78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3"/>
          <p:cNvGrpSpPr/>
          <p:nvPr/>
        </p:nvGrpSpPr>
        <p:grpSpPr>
          <a:xfrm rot="2392824">
            <a:off x="6236639" y="1072714"/>
            <a:ext cx="272009" cy="326023"/>
            <a:chOff x="6891170" y="4210857"/>
            <a:chExt cx="272003" cy="244512"/>
          </a:xfrm>
        </p:grpSpPr>
        <p:sp>
          <p:nvSpPr>
            <p:cNvPr id="103" name="Google Shape;103;p3"/>
            <p:cNvSpPr/>
            <p:nvPr/>
          </p:nvSpPr>
          <p:spPr>
            <a:xfrm>
              <a:off x="6891170" y="4210857"/>
              <a:ext cx="271313" cy="150663"/>
            </a:xfrm>
            <a:custGeom>
              <a:avLst/>
              <a:gdLst/>
              <a:ahLst/>
              <a:cxnLst/>
              <a:rect l="l" t="t" r="r" b="b"/>
              <a:pathLst>
                <a:path w="9040" h="5020" extrusionOk="0">
                  <a:moveTo>
                    <a:pt x="295" y="1"/>
                  </a:moveTo>
                  <a:cubicBezTo>
                    <a:pt x="232" y="1"/>
                    <a:pt x="168" y="23"/>
                    <a:pt x="115" y="67"/>
                  </a:cubicBezTo>
                  <a:cubicBezTo>
                    <a:pt x="0" y="158"/>
                    <a:pt x="0" y="340"/>
                    <a:pt x="92" y="455"/>
                  </a:cubicBezTo>
                  <a:cubicBezTo>
                    <a:pt x="754" y="1231"/>
                    <a:pt x="4132" y="5020"/>
                    <a:pt x="8377" y="5020"/>
                  </a:cubicBezTo>
                  <a:cubicBezTo>
                    <a:pt x="8514" y="5020"/>
                    <a:pt x="8651" y="5020"/>
                    <a:pt x="8788" y="4997"/>
                  </a:cubicBezTo>
                  <a:cubicBezTo>
                    <a:pt x="8925" y="4997"/>
                    <a:pt x="9039" y="4860"/>
                    <a:pt x="9039" y="4723"/>
                  </a:cubicBezTo>
                  <a:cubicBezTo>
                    <a:pt x="9039" y="4577"/>
                    <a:pt x="8925" y="4469"/>
                    <a:pt x="8801" y="4469"/>
                  </a:cubicBezTo>
                  <a:cubicBezTo>
                    <a:pt x="8789" y="4469"/>
                    <a:pt x="8777" y="4470"/>
                    <a:pt x="8765" y="4472"/>
                  </a:cubicBezTo>
                  <a:cubicBezTo>
                    <a:pt x="8633" y="4480"/>
                    <a:pt x="8502" y="4484"/>
                    <a:pt x="8372" y="4484"/>
                  </a:cubicBezTo>
                  <a:cubicBezTo>
                    <a:pt x="4373" y="4484"/>
                    <a:pt x="1121" y="864"/>
                    <a:pt x="503" y="112"/>
                  </a:cubicBezTo>
                  <a:cubicBezTo>
                    <a:pt x="503" y="112"/>
                    <a:pt x="480" y="89"/>
                    <a:pt x="480" y="89"/>
                  </a:cubicBezTo>
                  <a:cubicBezTo>
                    <a:pt x="432" y="29"/>
                    <a:pt x="364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940480" y="4370764"/>
              <a:ext cx="222693" cy="84605"/>
            </a:xfrm>
            <a:custGeom>
              <a:avLst/>
              <a:gdLst/>
              <a:ahLst/>
              <a:cxnLst/>
              <a:rect l="l" t="t" r="r" b="b"/>
              <a:pathLst>
                <a:path w="7420" h="2819" extrusionOk="0">
                  <a:moveTo>
                    <a:pt x="305" y="1"/>
                  </a:moveTo>
                  <a:cubicBezTo>
                    <a:pt x="245" y="1"/>
                    <a:pt x="185" y="19"/>
                    <a:pt x="138" y="57"/>
                  </a:cubicBezTo>
                  <a:cubicBezTo>
                    <a:pt x="24" y="148"/>
                    <a:pt x="1" y="331"/>
                    <a:pt x="92" y="445"/>
                  </a:cubicBezTo>
                  <a:cubicBezTo>
                    <a:pt x="115" y="468"/>
                    <a:pt x="1987" y="2819"/>
                    <a:pt x="5137" y="2819"/>
                  </a:cubicBezTo>
                  <a:cubicBezTo>
                    <a:pt x="5776" y="2819"/>
                    <a:pt x="6460" y="2727"/>
                    <a:pt x="7214" y="2499"/>
                  </a:cubicBezTo>
                  <a:cubicBezTo>
                    <a:pt x="7351" y="2454"/>
                    <a:pt x="7419" y="2294"/>
                    <a:pt x="7373" y="2157"/>
                  </a:cubicBezTo>
                  <a:cubicBezTo>
                    <a:pt x="7336" y="2044"/>
                    <a:pt x="7236" y="1962"/>
                    <a:pt x="7126" y="1962"/>
                  </a:cubicBezTo>
                  <a:cubicBezTo>
                    <a:pt x="7102" y="1962"/>
                    <a:pt x="7078" y="1966"/>
                    <a:pt x="7054" y="1974"/>
                  </a:cubicBezTo>
                  <a:cubicBezTo>
                    <a:pt x="6354" y="2197"/>
                    <a:pt x="5702" y="2289"/>
                    <a:pt x="5103" y="2289"/>
                  </a:cubicBezTo>
                  <a:cubicBezTo>
                    <a:pt x="2264" y="2289"/>
                    <a:pt x="601" y="216"/>
                    <a:pt x="526" y="103"/>
                  </a:cubicBezTo>
                  <a:cubicBezTo>
                    <a:pt x="473" y="36"/>
                    <a:pt x="388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 rot="-8847721">
            <a:off x="1912892" y="4520712"/>
            <a:ext cx="272024" cy="326041"/>
            <a:chOff x="6891170" y="4210857"/>
            <a:chExt cx="272003" cy="244512"/>
          </a:xfrm>
        </p:grpSpPr>
        <p:sp>
          <p:nvSpPr>
            <p:cNvPr id="106" name="Google Shape;106;p3"/>
            <p:cNvSpPr/>
            <p:nvPr/>
          </p:nvSpPr>
          <p:spPr>
            <a:xfrm>
              <a:off x="6891170" y="4210857"/>
              <a:ext cx="271313" cy="150663"/>
            </a:xfrm>
            <a:custGeom>
              <a:avLst/>
              <a:gdLst/>
              <a:ahLst/>
              <a:cxnLst/>
              <a:rect l="l" t="t" r="r" b="b"/>
              <a:pathLst>
                <a:path w="9040" h="5020" extrusionOk="0">
                  <a:moveTo>
                    <a:pt x="295" y="1"/>
                  </a:moveTo>
                  <a:cubicBezTo>
                    <a:pt x="232" y="1"/>
                    <a:pt x="168" y="23"/>
                    <a:pt x="115" y="67"/>
                  </a:cubicBezTo>
                  <a:cubicBezTo>
                    <a:pt x="0" y="158"/>
                    <a:pt x="0" y="340"/>
                    <a:pt x="92" y="455"/>
                  </a:cubicBezTo>
                  <a:cubicBezTo>
                    <a:pt x="754" y="1231"/>
                    <a:pt x="4132" y="5020"/>
                    <a:pt x="8377" y="5020"/>
                  </a:cubicBezTo>
                  <a:cubicBezTo>
                    <a:pt x="8514" y="5020"/>
                    <a:pt x="8651" y="5020"/>
                    <a:pt x="8788" y="4997"/>
                  </a:cubicBezTo>
                  <a:cubicBezTo>
                    <a:pt x="8925" y="4997"/>
                    <a:pt x="9039" y="4860"/>
                    <a:pt x="9039" y="4723"/>
                  </a:cubicBezTo>
                  <a:cubicBezTo>
                    <a:pt x="9039" y="4577"/>
                    <a:pt x="8925" y="4469"/>
                    <a:pt x="8801" y="4469"/>
                  </a:cubicBezTo>
                  <a:cubicBezTo>
                    <a:pt x="8789" y="4469"/>
                    <a:pt x="8777" y="4470"/>
                    <a:pt x="8765" y="4472"/>
                  </a:cubicBezTo>
                  <a:cubicBezTo>
                    <a:pt x="8633" y="4480"/>
                    <a:pt x="8502" y="4484"/>
                    <a:pt x="8372" y="4484"/>
                  </a:cubicBezTo>
                  <a:cubicBezTo>
                    <a:pt x="4373" y="4484"/>
                    <a:pt x="1121" y="864"/>
                    <a:pt x="503" y="112"/>
                  </a:cubicBezTo>
                  <a:cubicBezTo>
                    <a:pt x="503" y="112"/>
                    <a:pt x="480" y="89"/>
                    <a:pt x="480" y="89"/>
                  </a:cubicBezTo>
                  <a:cubicBezTo>
                    <a:pt x="432" y="29"/>
                    <a:pt x="364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6940480" y="4370764"/>
              <a:ext cx="222693" cy="84605"/>
            </a:xfrm>
            <a:custGeom>
              <a:avLst/>
              <a:gdLst/>
              <a:ahLst/>
              <a:cxnLst/>
              <a:rect l="l" t="t" r="r" b="b"/>
              <a:pathLst>
                <a:path w="7420" h="2819" extrusionOk="0">
                  <a:moveTo>
                    <a:pt x="305" y="1"/>
                  </a:moveTo>
                  <a:cubicBezTo>
                    <a:pt x="245" y="1"/>
                    <a:pt x="185" y="19"/>
                    <a:pt x="138" y="57"/>
                  </a:cubicBezTo>
                  <a:cubicBezTo>
                    <a:pt x="24" y="148"/>
                    <a:pt x="1" y="331"/>
                    <a:pt x="92" y="445"/>
                  </a:cubicBezTo>
                  <a:cubicBezTo>
                    <a:pt x="115" y="468"/>
                    <a:pt x="1987" y="2819"/>
                    <a:pt x="5137" y="2819"/>
                  </a:cubicBezTo>
                  <a:cubicBezTo>
                    <a:pt x="5776" y="2819"/>
                    <a:pt x="6460" y="2727"/>
                    <a:pt x="7214" y="2499"/>
                  </a:cubicBezTo>
                  <a:cubicBezTo>
                    <a:pt x="7351" y="2454"/>
                    <a:pt x="7419" y="2294"/>
                    <a:pt x="7373" y="2157"/>
                  </a:cubicBezTo>
                  <a:cubicBezTo>
                    <a:pt x="7336" y="2044"/>
                    <a:pt x="7236" y="1962"/>
                    <a:pt x="7126" y="1962"/>
                  </a:cubicBezTo>
                  <a:cubicBezTo>
                    <a:pt x="7102" y="1962"/>
                    <a:pt x="7078" y="1966"/>
                    <a:pt x="7054" y="1974"/>
                  </a:cubicBezTo>
                  <a:cubicBezTo>
                    <a:pt x="6354" y="2197"/>
                    <a:pt x="5702" y="2289"/>
                    <a:pt x="5103" y="2289"/>
                  </a:cubicBezTo>
                  <a:cubicBezTo>
                    <a:pt x="2264" y="2289"/>
                    <a:pt x="601" y="216"/>
                    <a:pt x="526" y="103"/>
                  </a:cubicBezTo>
                  <a:cubicBezTo>
                    <a:pt x="473" y="36"/>
                    <a:pt x="388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8" name="Google Shape;108;p3"/>
          <p:cNvSpPr/>
          <p:nvPr/>
        </p:nvSpPr>
        <p:spPr>
          <a:xfrm>
            <a:off x="1308088" y="570463"/>
            <a:ext cx="820032" cy="1222149"/>
          </a:xfrm>
          <a:custGeom>
            <a:avLst/>
            <a:gdLst/>
            <a:ahLst/>
            <a:cxnLst/>
            <a:rect l="l" t="t" r="r" b="b"/>
            <a:pathLst>
              <a:path w="27323" h="30541" extrusionOk="0">
                <a:moveTo>
                  <a:pt x="20110" y="7122"/>
                </a:moveTo>
                <a:lnTo>
                  <a:pt x="20315" y="18078"/>
                </a:lnTo>
                <a:lnTo>
                  <a:pt x="20315" y="18078"/>
                </a:lnTo>
                <a:lnTo>
                  <a:pt x="13194" y="15636"/>
                </a:lnTo>
                <a:lnTo>
                  <a:pt x="20110" y="7122"/>
                </a:lnTo>
                <a:close/>
                <a:moveTo>
                  <a:pt x="18056" y="0"/>
                </a:moveTo>
                <a:lnTo>
                  <a:pt x="1" y="21159"/>
                </a:lnTo>
                <a:lnTo>
                  <a:pt x="6757" y="23488"/>
                </a:lnTo>
                <a:lnTo>
                  <a:pt x="9953" y="19585"/>
                </a:lnTo>
                <a:lnTo>
                  <a:pt x="20452" y="23191"/>
                </a:lnTo>
                <a:lnTo>
                  <a:pt x="20566" y="28213"/>
                </a:lnTo>
                <a:lnTo>
                  <a:pt x="27323" y="30541"/>
                </a:lnTo>
                <a:lnTo>
                  <a:pt x="26067" y="2740"/>
                </a:lnTo>
                <a:lnTo>
                  <a:pt x="18056" y="0"/>
                </a:ln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9" name="Google Shape;109;p3"/>
          <p:cNvGrpSpPr/>
          <p:nvPr/>
        </p:nvGrpSpPr>
        <p:grpSpPr>
          <a:xfrm rot="-6233088">
            <a:off x="2191459" y="958004"/>
            <a:ext cx="362716" cy="244542"/>
            <a:chOff x="6891170" y="4210857"/>
            <a:chExt cx="272003" cy="244512"/>
          </a:xfrm>
        </p:grpSpPr>
        <p:sp>
          <p:nvSpPr>
            <p:cNvPr id="110" name="Google Shape;110;p3"/>
            <p:cNvSpPr/>
            <p:nvPr/>
          </p:nvSpPr>
          <p:spPr>
            <a:xfrm>
              <a:off x="6891170" y="4210857"/>
              <a:ext cx="271313" cy="150663"/>
            </a:xfrm>
            <a:custGeom>
              <a:avLst/>
              <a:gdLst/>
              <a:ahLst/>
              <a:cxnLst/>
              <a:rect l="l" t="t" r="r" b="b"/>
              <a:pathLst>
                <a:path w="9040" h="5020" extrusionOk="0">
                  <a:moveTo>
                    <a:pt x="295" y="1"/>
                  </a:moveTo>
                  <a:cubicBezTo>
                    <a:pt x="232" y="1"/>
                    <a:pt x="168" y="23"/>
                    <a:pt x="115" y="67"/>
                  </a:cubicBezTo>
                  <a:cubicBezTo>
                    <a:pt x="0" y="158"/>
                    <a:pt x="0" y="340"/>
                    <a:pt x="92" y="455"/>
                  </a:cubicBezTo>
                  <a:cubicBezTo>
                    <a:pt x="754" y="1231"/>
                    <a:pt x="4132" y="5020"/>
                    <a:pt x="8377" y="5020"/>
                  </a:cubicBezTo>
                  <a:cubicBezTo>
                    <a:pt x="8514" y="5020"/>
                    <a:pt x="8651" y="5020"/>
                    <a:pt x="8788" y="4997"/>
                  </a:cubicBezTo>
                  <a:cubicBezTo>
                    <a:pt x="8925" y="4997"/>
                    <a:pt x="9039" y="4860"/>
                    <a:pt x="9039" y="4723"/>
                  </a:cubicBezTo>
                  <a:cubicBezTo>
                    <a:pt x="9039" y="4577"/>
                    <a:pt x="8925" y="4469"/>
                    <a:pt x="8801" y="4469"/>
                  </a:cubicBezTo>
                  <a:cubicBezTo>
                    <a:pt x="8789" y="4469"/>
                    <a:pt x="8777" y="4470"/>
                    <a:pt x="8765" y="4472"/>
                  </a:cubicBezTo>
                  <a:cubicBezTo>
                    <a:pt x="8633" y="4480"/>
                    <a:pt x="8502" y="4484"/>
                    <a:pt x="8372" y="4484"/>
                  </a:cubicBezTo>
                  <a:cubicBezTo>
                    <a:pt x="4373" y="4484"/>
                    <a:pt x="1121" y="864"/>
                    <a:pt x="503" y="112"/>
                  </a:cubicBezTo>
                  <a:cubicBezTo>
                    <a:pt x="503" y="112"/>
                    <a:pt x="480" y="89"/>
                    <a:pt x="480" y="89"/>
                  </a:cubicBezTo>
                  <a:cubicBezTo>
                    <a:pt x="432" y="29"/>
                    <a:pt x="364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6940480" y="4370764"/>
              <a:ext cx="222693" cy="84605"/>
            </a:xfrm>
            <a:custGeom>
              <a:avLst/>
              <a:gdLst/>
              <a:ahLst/>
              <a:cxnLst/>
              <a:rect l="l" t="t" r="r" b="b"/>
              <a:pathLst>
                <a:path w="7420" h="2819" extrusionOk="0">
                  <a:moveTo>
                    <a:pt x="305" y="1"/>
                  </a:moveTo>
                  <a:cubicBezTo>
                    <a:pt x="245" y="1"/>
                    <a:pt x="185" y="19"/>
                    <a:pt x="138" y="57"/>
                  </a:cubicBezTo>
                  <a:cubicBezTo>
                    <a:pt x="24" y="148"/>
                    <a:pt x="1" y="331"/>
                    <a:pt x="92" y="445"/>
                  </a:cubicBezTo>
                  <a:cubicBezTo>
                    <a:pt x="115" y="468"/>
                    <a:pt x="1987" y="2819"/>
                    <a:pt x="5137" y="2819"/>
                  </a:cubicBezTo>
                  <a:cubicBezTo>
                    <a:pt x="5776" y="2819"/>
                    <a:pt x="6460" y="2727"/>
                    <a:pt x="7214" y="2499"/>
                  </a:cubicBezTo>
                  <a:cubicBezTo>
                    <a:pt x="7351" y="2454"/>
                    <a:pt x="7419" y="2294"/>
                    <a:pt x="7373" y="2157"/>
                  </a:cubicBezTo>
                  <a:cubicBezTo>
                    <a:pt x="7336" y="2044"/>
                    <a:pt x="7236" y="1962"/>
                    <a:pt x="7126" y="1962"/>
                  </a:cubicBezTo>
                  <a:cubicBezTo>
                    <a:pt x="7102" y="1962"/>
                    <a:pt x="7078" y="1966"/>
                    <a:pt x="7054" y="1974"/>
                  </a:cubicBezTo>
                  <a:cubicBezTo>
                    <a:pt x="6354" y="2197"/>
                    <a:pt x="5702" y="2289"/>
                    <a:pt x="5103" y="2289"/>
                  </a:cubicBezTo>
                  <a:cubicBezTo>
                    <a:pt x="2264" y="2289"/>
                    <a:pt x="601" y="216"/>
                    <a:pt x="526" y="103"/>
                  </a:cubicBezTo>
                  <a:cubicBezTo>
                    <a:pt x="473" y="36"/>
                    <a:pt x="388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5576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82888" y="1172200"/>
            <a:ext cx="5578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6100">
                <a:latin typeface="Handlee"/>
                <a:ea typeface="Handlee"/>
                <a:cs typeface="Handlee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5200">
                <a:latin typeface="Handlee"/>
                <a:ea typeface="Handlee"/>
                <a:cs typeface="Handlee"/>
                <a:sym typeface="Handle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5200">
                <a:latin typeface="Handlee"/>
                <a:ea typeface="Handlee"/>
                <a:cs typeface="Handlee"/>
                <a:sym typeface="Handle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5200">
                <a:latin typeface="Handlee"/>
                <a:ea typeface="Handlee"/>
                <a:cs typeface="Handlee"/>
                <a:sym typeface="Handle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5200">
                <a:latin typeface="Handlee"/>
                <a:ea typeface="Handlee"/>
                <a:cs typeface="Handlee"/>
                <a:sym typeface="Handle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5200">
                <a:latin typeface="Handlee"/>
                <a:ea typeface="Handlee"/>
                <a:cs typeface="Handlee"/>
                <a:sym typeface="Handle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5200">
                <a:latin typeface="Handlee"/>
                <a:ea typeface="Handlee"/>
                <a:cs typeface="Handlee"/>
                <a:sym typeface="Handle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5200">
                <a:latin typeface="Handlee"/>
                <a:ea typeface="Handlee"/>
                <a:cs typeface="Handlee"/>
                <a:sym typeface="Handle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Handlee"/>
              <a:buNone/>
              <a:defRPr sz="52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82912" y="3787833"/>
            <a:ext cx="5578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rgbClr val="12375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32898" y="1498329"/>
            <a:ext cx="711084" cy="1788799"/>
          </a:xfrm>
          <a:custGeom>
            <a:avLst/>
            <a:gdLst/>
            <a:ahLst/>
            <a:cxnLst/>
            <a:rect l="l" t="t" r="r" b="b"/>
            <a:pathLst>
              <a:path w="35859" h="67655" extrusionOk="0">
                <a:moveTo>
                  <a:pt x="35859" y="0"/>
                </a:moveTo>
                <a:lnTo>
                  <a:pt x="0" y="20406"/>
                </a:lnTo>
                <a:lnTo>
                  <a:pt x="35859" y="67654"/>
                </a:lnTo>
                <a:lnTo>
                  <a:pt x="35859" y="0"/>
                </a:ln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899573" y="2058969"/>
            <a:ext cx="244425" cy="291528"/>
          </a:xfrm>
          <a:custGeom>
            <a:avLst/>
            <a:gdLst/>
            <a:ahLst/>
            <a:cxnLst/>
            <a:rect l="l" t="t" r="r" b="b"/>
            <a:pathLst>
              <a:path w="12326" h="11026" extrusionOk="0">
                <a:moveTo>
                  <a:pt x="12326" y="1"/>
                </a:moveTo>
                <a:lnTo>
                  <a:pt x="0" y="7875"/>
                </a:lnTo>
                <a:lnTo>
                  <a:pt x="2808" y="11025"/>
                </a:lnTo>
                <a:lnTo>
                  <a:pt x="12326" y="3790"/>
                </a:lnTo>
                <a:lnTo>
                  <a:pt x="12326" y="1"/>
                </a:ln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014094" y="2322713"/>
            <a:ext cx="129906" cy="217892"/>
          </a:xfrm>
          <a:custGeom>
            <a:avLst/>
            <a:gdLst/>
            <a:ahLst/>
            <a:cxnLst/>
            <a:rect l="l" t="t" r="r" b="b"/>
            <a:pathLst>
              <a:path w="6551" h="8241" extrusionOk="0">
                <a:moveTo>
                  <a:pt x="6551" y="0"/>
                </a:moveTo>
                <a:lnTo>
                  <a:pt x="0" y="4657"/>
                </a:lnTo>
                <a:lnTo>
                  <a:pt x="2511" y="8240"/>
                </a:lnTo>
                <a:lnTo>
                  <a:pt x="6551" y="4588"/>
                </a:lnTo>
                <a:lnTo>
                  <a:pt x="6551" y="0"/>
                </a:ln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646097" y="2406609"/>
            <a:ext cx="497892" cy="975873"/>
          </a:xfrm>
          <a:custGeom>
            <a:avLst/>
            <a:gdLst/>
            <a:ahLst/>
            <a:cxnLst/>
            <a:rect l="l" t="t" r="r" b="b"/>
            <a:pathLst>
              <a:path w="25108" h="36909" extrusionOk="0">
                <a:moveTo>
                  <a:pt x="0" y="0"/>
                </a:moveTo>
                <a:lnTo>
                  <a:pt x="685" y="4748"/>
                </a:lnTo>
                <a:lnTo>
                  <a:pt x="708" y="2876"/>
                </a:lnTo>
                <a:lnTo>
                  <a:pt x="25108" y="36909"/>
                </a:lnTo>
                <a:lnTo>
                  <a:pt x="25108" y="333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148650" y="5892141"/>
            <a:ext cx="2767207" cy="942585"/>
          </a:xfrm>
          <a:custGeom>
            <a:avLst/>
            <a:gdLst/>
            <a:ahLst/>
            <a:cxnLst/>
            <a:rect l="l" t="t" r="r" b="b"/>
            <a:pathLst>
              <a:path w="80483" h="20561" extrusionOk="0">
                <a:moveTo>
                  <a:pt x="74457" y="1"/>
                </a:moveTo>
                <a:cubicBezTo>
                  <a:pt x="72434" y="1"/>
                  <a:pt x="70305" y="93"/>
                  <a:pt x="68112" y="315"/>
                </a:cubicBezTo>
                <a:cubicBezTo>
                  <a:pt x="66696" y="452"/>
                  <a:pt x="65213" y="657"/>
                  <a:pt x="63729" y="931"/>
                </a:cubicBezTo>
                <a:cubicBezTo>
                  <a:pt x="58434" y="1890"/>
                  <a:pt x="52910" y="3716"/>
                  <a:pt x="47729" y="6866"/>
                </a:cubicBezTo>
                <a:cubicBezTo>
                  <a:pt x="43803" y="9285"/>
                  <a:pt x="40288" y="11340"/>
                  <a:pt x="37046" y="13051"/>
                </a:cubicBezTo>
                <a:cubicBezTo>
                  <a:pt x="36499" y="13371"/>
                  <a:pt x="35951" y="13645"/>
                  <a:pt x="35403" y="13919"/>
                </a:cubicBezTo>
                <a:cubicBezTo>
                  <a:pt x="35106" y="14079"/>
                  <a:pt x="34809" y="14216"/>
                  <a:pt x="34536" y="14375"/>
                </a:cubicBezTo>
                <a:cubicBezTo>
                  <a:pt x="33531" y="14855"/>
                  <a:pt x="32550" y="15334"/>
                  <a:pt x="31591" y="15768"/>
                </a:cubicBezTo>
                <a:cubicBezTo>
                  <a:pt x="28167" y="17320"/>
                  <a:pt x="24995" y="18438"/>
                  <a:pt x="21845" y="19123"/>
                </a:cubicBezTo>
                <a:cubicBezTo>
                  <a:pt x="21160" y="19283"/>
                  <a:pt x="20452" y="19420"/>
                  <a:pt x="19745" y="19534"/>
                </a:cubicBezTo>
                <a:cubicBezTo>
                  <a:pt x="17647" y="19883"/>
                  <a:pt x="15565" y="20051"/>
                  <a:pt x="13402" y="20051"/>
                </a:cubicBezTo>
                <a:cubicBezTo>
                  <a:pt x="13023" y="20051"/>
                  <a:pt x="12642" y="20046"/>
                  <a:pt x="12258" y="20036"/>
                </a:cubicBezTo>
                <a:cubicBezTo>
                  <a:pt x="8606" y="19899"/>
                  <a:pt x="4749" y="19328"/>
                  <a:pt x="343" y="18278"/>
                </a:cubicBezTo>
                <a:cubicBezTo>
                  <a:pt x="329" y="18276"/>
                  <a:pt x="315" y="18275"/>
                  <a:pt x="301" y="18275"/>
                </a:cubicBezTo>
                <a:cubicBezTo>
                  <a:pt x="179" y="18275"/>
                  <a:pt x="65" y="18361"/>
                  <a:pt x="24" y="18484"/>
                </a:cubicBezTo>
                <a:cubicBezTo>
                  <a:pt x="1" y="18621"/>
                  <a:pt x="92" y="18758"/>
                  <a:pt x="229" y="18803"/>
                </a:cubicBezTo>
                <a:cubicBezTo>
                  <a:pt x="4749" y="19876"/>
                  <a:pt x="8743" y="20447"/>
                  <a:pt x="12441" y="20538"/>
                </a:cubicBezTo>
                <a:cubicBezTo>
                  <a:pt x="12829" y="20538"/>
                  <a:pt x="13194" y="20561"/>
                  <a:pt x="13559" y="20561"/>
                </a:cubicBezTo>
                <a:cubicBezTo>
                  <a:pt x="15750" y="20561"/>
                  <a:pt x="17850" y="20378"/>
                  <a:pt x="19905" y="20036"/>
                </a:cubicBezTo>
                <a:cubicBezTo>
                  <a:pt x="20612" y="19922"/>
                  <a:pt x="21320" y="19808"/>
                  <a:pt x="22004" y="19648"/>
                </a:cubicBezTo>
                <a:cubicBezTo>
                  <a:pt x="25337" y="18918"/>
                  <a:pt x="28624" y="17753"/>
                  <a:pt x="32070" y="16179"/>
                </a:cubicBezTo>
                <a:cubicBezTo>
                  <a:pt x="32869" y="15813"/>
                  <a:pt x="33645" y="15448"/>
                  <a:pt x="34444" y="15037"/>
                </a:cubicBezTo>
                <a:cubicBezTo>
                  <a:pt x="34946" y="14786"/>
                  <a:pt x="35449" y="14535"/>
                  <a:pt x="35974" y="14261"/>
                </a:cubicBezTo>
                <a:cubicBezTo>
                  <a:pt x="36636" y="13919"/>
                  <a:pt x="37320" y="13554"/>
                  <a:pt x="38005" y="13188"/>
                </a:cubicBezTo>
                <a:cubicBezTo>
                  <a:pt x="41086" y="11499"/>
                  <a:pt x="44373" y="9559"/>
                  <a:pt x="48025" y="7322"/>
                </a:cubicBezTo>
                <a:cubicBezTo>
                  <a:pt x="53070" y="4241"/>
                  <a:pt x="58457" y="2438"/>
                  <a:pt x="63661" y="1479"/>
                </a:cubicBezTo>
                <a:cubicBezTo>
                  <a:pt x="65144" y="1205"/>
                  <a:pt x="66628" y="1000"/>
                  <a:pt x="68066" y="863"/>
                </a:cubicBezTo>
                <a:cubicBezTo>
                  <a:pt x="70274" y="630"/>
                  <a:pt x="72418" y="532"/>
                  <a:pt x="74452" y="532"/>
                </a:cubicBezTo>
                <a:cubicBezTo>
                  <a:pt x="76602" y="532"/>
                  <a:pt x="78630" y="641"/>
                  <a:pt x="80483" y="817"/>
                </a:cubicBezTo>
                <a:lnTo>
                  <a:pt x="80483" y="269"/>
                </a:lnTo>
                <a:cubicBezTo>
                  <a:pt x="78627" y="105"/>
                  <a:pt x="76602" y="1"/>
                  <a:pt x="7445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93863" y="3203180"/>
            <a:ext cx="820032" cy="1222149"/>
          </a:xfrm>
          <a:custGeom>
            <a:avLst/>
            <a:gdLst/>
            <a:ahLst/>
            <a:cxnLst/>
            <a:rect l="l" t="t" r="r" b="b"/>
            <a:pathLst>
              <a:path w="27323" h="30541" extrusionOk="0">
                <a:moveTo>
                  <a:pt x="20110" y="7122"/>
                </a:moveTo>
                <a:lnTo>
                  <a:pt x="20315" y="18078"/>
                </a:lnTo>
                <a:lnTo>
                  <a:pt x="20315" y="18078"/>
                </a:lnTo>
                <a:lnTo>
                  <a:pt x="13194" y="15636"/>
                </a:lnTo>
                <a:lnTo>
                  <a:pt x="20110" y="7122"/>
                </a:lnTo>
                <a:close/>
                <a:moveTo>
                  <a:pt x="18056" y="0"/>
                </a:moveTo>
                <a:lnTo>
                  <a:pt x="1" y="21159"/>
                </a:lnTo>
                <a:lnTo>
                  <a:pt x="6757" y="23488"/>
                </a:lnTo>
                <a:lnTo>
                  <a:pt x="9953" y="19585"/>
                </a:lnTo>
                <a:lnTo>
                  <a:pt x="20452" y="23191"/>
                </a:lnTo>
                <a:lnTo>
                  <a:pt x="20566" y="28213"/>
                </a:lnTo>
                <a:lnTo>
                  <a:pt x="27323" y="30541"/>
                </a:lnTo>
                <a:lnTo>
                  <a:pt x="26067" y="2740"/>
                </a:lnTo>
                <a:lnTo>
                  <a:pt x="18056" y="0"/>
                </a:ln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-2454" y="2103293"/>
            <a:ext cx="812468" cy="1984867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2454" y="688706"/>
            <a:ext cx="1719476" cy="495767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860183" y="329515"/>
            <a:ext cx="377467" cy="545307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937622" y="534927"/>
            <a:ext cx="182926" cy="528500"/>
          </a:xfrm>
          <a:custGeom>
            <a:avLst/>
            <a:gdLst/>
            <a:ahLst/>
            <a:cxnLst/>
            <a:rect l="l" t="t" r="r" b="b"/>
            <a:pathLst>
              <a:path w="6095" h="13207" extrusionOk="0">
                <a:moveTo>
                  <a:pt x="2561" y="0"/>
                </a:moveTo>
                <a:cubicBezTo>
                  <a:pt x="2220" y="0"/>
                  <a:pt x="1859" y="95"/>
                  <a:pt x="1484" y="287"/>
                </a:cubicBezTo>
                <a:cubicBezTo>
                  <a:pt x="389" y="835"/>
                  <a:pt x="1" y="2067"/>
                  <a:pt x="434" y="3574"/>
                </a:cubicBezTo>
                <a:cubicBezTo>
                  <a:pt x="808" y="4762"/>
                  <a:pt x="1671" y="5930"/>
                  <a:pt x="2551" y="5930"/>
                </a:cubicBezTo>
                <a:cubicBezTo>
                  <a:pt x="2583" y="5930"/>
                  <a:pt x="2616" y="5928"/>
                  <a:pt x="2648" y="5925"/>
                </a:cubicBezTo>
                <a:cubicBezTo>
                  <a:pt x="2785" y="5925"/>
                  <a:pt x="2899" y="5788"/>
                  <a:pt x="2877" y="5651"/>
                </a:cubicBezTo>
                <a:cubicBezTo>
                  <a:pt x="2854" y="5491"/>
                  <a:pt x="2740" y="5400"/>
                  <a:pt x="2580" y="5400"/>
                </a:cubicBezTo>
                <a:cubicBezTo>
                  <a:pt x="2562" y="5403"/>
                  <a:pt x="2543" y="5404"/>
                  <a:pt x="2524" y="5404"/>
                </a:cubicBezTo>
                <a:cubicBezTo>
                  <a:pt x="2041" y="5404"/>
                  <a:pt x="1289" y="4579"/>
                  <a:pt x="959" y="3437"/>
                </a:cubicBezTo>
                <a:cubicBezTo>
                  <a:pt x="822" y="2958"/>
                  <a:pt x="457" y="1406"/>
                  <a:pt x="1735" y="744"/>
                </a:cubicBezTo>
                <a:cubicBezTo>
                  <a:pt x="2026" y="594"/>
                  <a:pt x="2297" y="519"/>
                  <a:pt x="2547" y="519"/>
                </a:cubicBezTo>
                <a:cubicBezTo>
                  <a:pt x="2944" y="519"/>
                  <a:pt x="3290" y="708"/>
                  <a:pt x="3584" y="1086"/>
                </a:cubicBezTo>
                <a:cubicBezTo>
                  <a:pt x="5273" y="3140"/>
                  <a:pt x="4862" y="9531"/>
                  <a:pt x="2237" y="12772"/>
                </a:cubicBezTo>
                <a:cubicBezTo>
                  <a:pt x="2146" y="12887"/>
                  <a:pt x="2169" y="13069"/>
                  <a:pt x="2283" y="13161"/>
                </a:cubicBezTo>
                <a:cubicBezTo>
                  <a:pt x="2329" y="13206"/>
                  <a:pt x="2397" y="13206"/>
                  <a:pt x="2443" y="13206"/>
                </a:cubicBezTo>
                <a:cubicBezTo>
                  <a:pt x="2534" y="13206"/>
                  <a:pt x="2603" y="13183"/>
                  <a:pt x="2648" y="13115"/>
                </a:cubicBezTo>
                <a:cubicBezTo>
                  <a:pt x="4999" y="10216"/>
                  <a:pt x="6095" y="3323"/>
                  <a:pt x="4018" y="744"/>
                </a:cubicBezTo>
                <a:cubicBezTo>
                  <a:pt x="3609" y="250"/>
                  <a:pt x="3112" y="0"/>
                  <a:pt x="25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002029" y="940815"/>
            <a:ext cx="178124" cy="122611"/>
          </a:xfrm>
          <a:custGeom>
            <a:avLst/>
            <a:gdLst/>
            <a:ahLst/>
            <a:cxnLst/>
            <a:rect l="l" t="t" r="r" b="b"/>
            <a:pathLst>
              <a:path w="5935" h="3064" extrusionOk="0">
                <a:moveTo>
                  <a:pt x="5640" y="0"/>
                </a:moveTo>
                <a:cubicBezTo>
                  <a:pt x="5601" y="0"/>
                  <a:pt x="5562" y="9"/>
                  <a:pt x="5524" y="27"/>
                </a:cubicBezTo>
                <a:lnTo>
                  <a:pt x="183" y="2561"/>
                </a:lnTo>
                <a:cubicBezTo>
                  <a:pt x="69" y="2629"/>
                  <a:pt x="0" y="2789"/>
                  <a:pt x="69" y="2926"/>
                </a:cubicBezTo>
                <a:cubicBezTo>
                  <a:pt x="114" y="3018"/>
                  <a:pt x="206" y="3063"/>
                  <a:pt x="297" y="3063"/>
                </a:cubicBezTo>
                <a:cubicBezTo>
                  <a:pt x="343" y="3063"/>
                  <a:pt x="388" y="3063"/>
                  <a:pt x="411" y="3040"/>
                </a:cubicBezTo>
                <a:lnTo>
                  <a:pt x="5752" y="507"/>
                </a:lnTo>
                <a:cubicBezTo>
                  <a:pt x="5889" y="438"/>
                  <a:pt x="5935" y="278"/>
                  <a:pt x="5889" y="142"/>
                </a:cubicBezTo>
                <a:cubicBezTo>
                  <a:pt x="5839" y="59"/>
                  <a:pt x="5742" y="0"/>
                  <a:pt x="56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234927" y="586948"/>
            <a:ext cx="170621" cy="89197"/>
          </a:xfrm>
          <a:custGeom>
            <a:avLst/>
            <a:gdLst/>
            <a:ahLst/>
            <a:cxnLst/>
            <a:rect l="l" t="t" r="r" b="b"/>
            <a:pathLst>
              <a:path w="5685" h="2229" extrusionOk="0">
                <a:moveTo>
                  <a:pt x="5393" y="0"/>
                </a:moveTo>
                <a:cubicBezTo>
                  <a:pt x="5362" y="0"/>
                  <a:pt x="5330" y="5"/>
                  <a:pt x="5296" y="14"/>
                </a:cubicBezTo>
                <a:cubicBezTo>
                  <a:pt x="115" y="1612"/>
                  <a:pt x="92" y="1703"/>
                  <a:pt x="46" y="1886"/>
                </a:cubicBezTo>
                <a:cubicBezTo>
                  <a:pt x="1" y="2023"/>
                  <a:pt x="92" y="2183"/>
                  <a:pt x="229" y="2205"/>
                </a:cubicBezTo>
                <a:cubicBezTo>
                  <a:pt x="252" y="2228"/>
                  <a:pt x="275" y="2228"/>
                  <a:pt x="297" y="2228"/>
                </a:cubicBezTo>
                <a:cubicBezTo>
                  <a:pt x="366" y="2228"/>
                  <a:pt x="434" y="2205"/>
                  <a:pt x="480" y="2160"/>
                </a:cubicBezTo>
                <a:cubicBezTo>
                  <a:pt x="822" y="1977"/>
                  <a:pt x="3698" y="1064"/>
                  <a:pt x="5456" y="516"/>
                </a:cubicBezTo>
                <a:cubicBezTo>
                  <a:pt x="5616" y="471"/>
                  <a:pt x="5684" y="311"/>
                  <a:pt x="5639" y="174"/>
                </a:cubicBezTo>
                <a:cubicBezTo>
                  <a:pt x="5602" y="66"/>
                  <a:pt x="5509" y="0"/>
                  <a:pt x="53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8279465" y="501992"/>
            <a:ext cx="78813" cy="244461"/>
          </a:xfrm>
          <a:custGeom>
            <a:avLst/>
            <a:gdLst/>
            <a:ahLst/>
            <a:cxnLst/>
            <a:rect l="l" t="t" r="r" b="b"/>
            <a:pathLst>
              <a:path w="2626" h="6109" extrusionOk="0">
                <a:moveTo>
                  <a:pt x="293" y="0"/>
                </a:moveTo>
                <a:cubicBezTo>
                  <a:pt x="264" y="0"/>
                  <a:pt x="234" y="5"/>
                  <a:pt x="206" y="14"/>
                </a:cubicBezTo>
                <a:cubicBezTo>
                  <a:pt x="69" y="60"/>
                  <a:pt x="0" y="220"/>
                  <a:pt x="46" y="357"/>
                </a:cubicBezTo>
                <a:lnTo>
                  <a:pt x="2077" y="5926"/>
                </a:lnTo>
                <a:cubicBezTo>
                  <a:pt x="2123" y="6040"/>
                  <a:pt x="2214" y="6109"/>
                  <a:pt x="2329" y="6109"/>
                </a:cubicBezTo>
                <a:cubicBezTo>
                  <a:pt x="2351" y="6109"/>
                  <a:pt x="2397" y="6109"/>
                  <a:pt x="2420" y="6086"/>
                </a:cubicBezTo>
                <a:cubicBezTo>
                  <a:pt x="2557" y="6040"/>
                  <a:pt x="2625" y="5881"/>
                  <a:pt x="2580" y="5744"/>
                </a:cubicBezTo>
                <a:lnTo>
                  <a:pt x="548" y="174"/>
                </a:lnTo>
                <a:cubicBezTo>
                  <a:pt x="512" y="66"/>
                  <a:pt x="404" y="0"/>
                  <a:pt x="2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482229" y="275538"/>
            <a:ext cx="224734" cy="510212"/>
          </a:xfrm>
          <a:custGeom>
            <a:avLst/>
            <a:gdLst/>
            <a:ahLst/>
            <a:cxnLst/>
            <a:rect l="l" t="t" r="r" b="b"/>
            <a:pathLst>
              <a:path w="7488" h="12750" extrusionOk="0">
                <a:moveTo>
                  <a:pt x="2899" y="10558"/>
                </a:moveTo>
                <a:lnTo>
                  <a:pt x="2899" y="10558"/>
                </a:lnTo>
                <a:cubicBezTo>
                  <a:pt x="2580" y="11197"/>
                  <a:pt x="2260" y="11722"/>
                  <a:pt x="1964" y="12065"/>
                </a:cubicBezTo>
                <a:cubicBezTo>
                  <a:pt x="1857" y="12183"/>
                  <a:pt x="1727" y="12227"/>
                  <a:pt x="1600" y="12227"/>
                </a:cubicBezTo>
                <a:cubicBezTo>
                  <a:pt x="1482" y="12227"/>
                  <a:pt x="1367" y="12188"/>
                  <a:pt x="1279" y="12133"/>
                </a:cubicBezTo>
                <a:cubicBezTo>
                  <a:pt x="1210" y="12065"/>
                  <a:pt x="982" y="11882"/>
                  <a:pt x="1142" y="11585"/>
                </a:cubicBezTo>
                <a:cubicBezTo>
                  <a:pt x="1370" y="11129"/>
                  <a:pt x="2055" y="10809"/>
                  <a:pt x="2899" y="10558"/>
                </a:cubicBezTo>
                <a:close/>
                <a:moveTo>
                  <a:pt x="2471" y="1"/>
                </a:moveTo>
                <a:cubicBezTo>
                  <a:pt x="1585" y="1"/>
                  <a:pt x="913" y="460"/>
                  <a:pt x="571" y="1314"/>
                </a:cubicBezTo>
                <a:cubicBezTo>
                  <a:pt x="1" y="2797"/>
                  <a:pt x="526" y="5400"/>
                  <a:pt x="1325" y="5902"/>
                </a:cubicBezTo>
                <a:cubicBezTo>
                  <a:pt x="1366" y="5926"/>
                  <a:pt x="1412" y="5939"/>
                  <a:pt x="1460" y="5939"/>
                </a:cubicBezTo>
                <a:cubicBezTo>
                  <a:pt x="1545" y="5939"/>
                  <a:pt x="1631" y="5898"/>
                  <a:pt x="1690" y="5810"/>
                </a:cubicBezTo>
                <a:cubicBezTo>
                  <a:pt x="1758" y="5696"/>
                  <a:pt x="1713" y="5514"/>
                  <a:pt x="1598" y="5445"/>
                </a:cubicBezTo>
                <a:cubicBezTo>
                  <a:pt x="1096" y="5126"/>
                  <a:pt x="526" y="2866"/>
                  <a:pt x="1073" y="1496"/>
                </a:cubicBezTo>
                <a:cubicBezTo>
                  <a:pt x="1338" y="836"/>
                  <a:pt x="1804" y="519"/>
                  <a:pt x="2487" y="519"/>
                </a:cubicBezTo>
                <a:cubicBezTo>
                  <a:pt x="2630" y="519"/>
                  <a:pt x="2783" y="533"/>
                  <a:pt x="2945" y="561"/>
                </a:cubicBezTo>
                <a:cubicBezTo>
                  <a:pt x="3539" y="675"/>
                  <a:pt x="3995" y="1131"/>
                  <a:pt x="4246" y="1907"/>
                </a:cubicBezTo>
                <a:cubicBezTo>
                  <a:pt x="4908" y="3916"/>
                  <a:pt x="4201" y="7499"/>
                  <a:pt x="3173" y="9942"/>
                </a:cubicBezTo>
                <a:cubicBezTo>
                  <a:pt x="2055" y="10216"/>
                  <a:pt x="1028" y="10649"/>
                  <a:pt x="663" y="11334"/>
                </a:cubicBezTo>
                <a:cubicBezTo>
                  <a:pt x="434" y="11768"/>
                  <a:pt x="548" y="12270"/>
                  <a:pt x="982" y="12567"/>
                </a:cubicBezTo>
                <a:cubicBezTo>
                  <a:pt x="1142" y="12681"/>
                  <a:pt x="1370" y="12749"/>
                  <a:pt x="1598" y="12749"/>
                </a:cubicBezTo>
                <a:cubicBezTo>
                  <a:pt x="1872" y="12749"/>
                  <a:pt x="2123" y="12658"/>
                  <a:pt x="2352" y="12430"/>
                </a:cubicBezTo>
                <a:cubicBezTo>
                  <a:pt x="2763" y="11973"/>
                  <a:pt x="3173" y="11266"/>
                  <a:pt x="3561" y="10398"/>
                </a:cubicBezTo>
                <a:cubicBezTo>
                  <a:pt x="4908" y="10102"/>
                  <a:pt x="6437" y="10010"/>
                  <a:pt x="7236" y="9987"/>
                </a:cubicBezTo>
                <a:cubicBezTo>
                  <a:pt x="7373" y="9987"/>
                  <a:pt x="7487" y="9873"/>
                  <a:pt x="7487" y="9714"/>
                </a:cubicBezTo>
                <a:cubicBezTo>
                  <a:pt x="7487" y="9587"/>
                  <a:pt x="7409" y="9460"/>
                  <a:pt x="7253" y="9460"/>
                </a:cubicBezTo>
                <a:cubicBezTo>
                  <a:pt x="7240" y="9460"/>
                  <a:pt x="7227" y="9461"/>
                  <a:pt x="7213" y="9462"/>
                </a:cubicBezTo>
                <a:cubicBezTo>
                  <a:pt x="6917" y="9462"/>
                  <a:pt x="5342" y="9508"/>
                  <a:pt x="3813" y="9805"/>
                </a:cubicBezTo>
                <a:cubicBezTo>
                  <a:pt x="4794" y="7271"/>
                  <a:pt x="5433" y="3802"/>
                  <a:pt x="4748" y="1725"/>
                </a:cubicBezTo>
                <a:cubicBezTo>
                  <a:pt x="4429" y="789"/>
                  <a:pt x="3835" y="195"/>
                  <a:pt x="3036" y="58"/>
                </a:cubicBezTo>
                <a:cubicBezTo>
                  <a:pt x="2840" y="20"/>
                  <a:pt x="2651" y="1"/>
                  <a:pt x="24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6808100" y="173460"/>
            <a:ext cx="601537" cy="1002992"/>
            <a:chOff x="7008345" y="190267"/>
            <a:chExt cx="655983" cy="820332"/>
          </a:xfrm>
        </p:grpSpPr>
        <p:sp>
          <p:nvSpPr>
            <p:cNvPr id="26" name="Google Shape;26;p2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3699529" y="329515"/>
            <a:ext cx="179505" cy="205525"/>
          </a:xfrm>
          <a:custGeom>
            <a:avLst/>
            <a:gdLst/>
            <a:ahLst/>
            <a:cxnLst/>
            <a:rect l="l" t="t" r="r" b="b"/>
            <a:pathLst>
              <a:path w="5981" h="5136" extrusionOk="0">
                <a:moveTo>
                  <a:pt x="5295" y="0"/>
                </a:moveTo>
                <a:cubicBezTo>
                  <a:pt x="3903" y="1575"/>
                  <a:pt x="2191" y="3219"/>
                  <a:pt x="137" y="4657"/>
                </a:cubicBezTo>
                <a:cubicBezTo>
                  <a:pt x="23" y="4748"/>
                  <a:pt x="0" y="4908"/>
                  <a:pt x="91" y="5045"/>
                </a:cubicBezTo>
                <a:cubicBezTo>
                  <a:pt x="137" y="5113"/>
                  <a:pt x="205" y="5136"/>
                  <a:pt x="297" y="5136"/>
                </a:cubicBezTo>
                <a:cubicBezTo>
                  <a:pt x="342" y="5136"/>
                  <a:pt x="411" y="5136"/>
                  <a:pt x="457" y="5090"/>
                </a:cubicBezTo>
                <a:cubicBezTo>
                  <a:pt x="2693" y="3538"/>
                  <a:pt x="4542" y="1712"/>
                  <a:pt x="59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3000778" y="636763"/>
            <a:ext cx="534343" cy="76392"/>
          </a:xfrm>
          <a:custGeom>
            <a:avLst/>
            <a:gdLst/>
            <a:ahLst/>
            <a:cxnLst/>
            <a:rect l="l" t="t" r="r" b="b"/>
            <a:pathLst>
              <a:path w="17804" h="1909" extrusionOk="0">
                <a:moveTo>
                  <a:pt x="301" y="0"/>
                </a:moveTo>
                <a:cubicBezTo>
                  <a:pt x="190" y="0"/>
                  <a:pt x="82" y="66"/>
                  <a:pt x="46" y="174"/>
                </a:cubicBezTo>
                <a:cubicBezTo>
                  <a:pt x="0" y="334"/>
                  <a:pt x="91" y="471"/>
                  <a:pt x="228" y="516"/>
                </a:cubicBezTo>
                <a:cubicBezTo>
                  <a:pt x="2442" y="1224"/>
                  <a:pt x="4930" y="1658"/>
                  <a:pt x="7601" y="1840"/>
                </a:cubicBezTo>
                <a:cubicBezTo>
                  <a:pt x="8217" y="1886"/>
                  <a:pt x="8811" y="1909"/>
                  <a:pt x="9427" y="1909"/>
                </a:cubicBezTo>
                <a:cubicBezTo>
                  <a:pt x="12280" y="1909"/>
                  <a:pt x="15019" y="1452"/>
                  <a:pt x="17598" y="562"/>
                </a:cubicBezTo>
                <a:cubicBezTo>
                  <a:pt x="17735" y="516"/>
                  <a:pt x="17804" y="357"/>
                  <a:pt x="17758" y="220"/>
                </a:cubicBezTo>
                <a:cubicBezTo>
                  <a:pt x="17722" y="111"/>
                  <a:pt x="17629" y="46"/>
                  <a:pt x="17512" y="46"/>
                </a:cubicBezTo>
                <a:cubicBezTo>
                  <a:pt x="17482" y="46"/>
                  <a:pt x="17449" y="50"/>
                  <a:pt x="17416" y="60"/>
                </a:cubicBezTo>
                <a:cubicBezTo>
                  <a:pt x="14902" y="942"/>
                  <a:pt x="12233" y="1376"/>
                  <a:pt x="9449" y="1376"/>
                </a:cubicBezTo>
                <a:cubicBezTo>
                  <a:pt x="8846" y="1376"/>
                  <a:pt x="8237" y="1356"/>
                  <a:pt x="7624" y="1315"/>
                </a:cubicBezTo>
                <a:cubicBezTo>
                  <a:pt x="4999" y="1133"/>
                  <a:pt x="2557" y="699"/>
                  <a:pt x="388" y="14"/>
                </a:cubicBezTo>
                <a:cubicBezTo>
                  <a:pt x="360" y="5"/>
                  <a:pt x="330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2680154" y="329515"/>
            <a:ext cx="187068" cy="235699"/>
          </a:xfrm>
          <a:custGeom>
            <a:avLst/>
            <a:gdLst/>
            <a:ahLst/>
            <a:cxnLst/>
            <a:rect l="l" t="t" r="r" b="b"/>
            <a:pathLst>
              <a:path w="6233" h="5890" extrusionOk="0">
                <a:moveTo>
                  <a:pt x="1" y="0"/>
                </a:moveTo>
                <a:cubicBezTo>
                  <a:pt x="1188" y="1940"/>
                  <a:pt x="2991" y="4086"/>
                  <a:pt x="5799" y="5843"/>
                </a:cubicBezTo>
                <a:cubicBezTo>
                  <a:pt x="5844" y="5866"/>
                  <a:pt x="5890" y="5889"/>
                  <a:pt x="5936" y="5889"/>
                </a:cubicBezTo>
                <a:cubicBezTo>
                  <a:pt x="6027" y="5889"/>
                  <a:pt x="6118" y="5843"/>
                  <a:pt x="6164" y="5775"/>
                </a:cubicBezTo>
                <a:cubicBezTo>
                  <a:pt x="6232" y="5638"/>
                  <a:pt x="6209" y="5478"/>
                  <a:pt x="6072" y="5410"/>
                </a:cubicBezTo>
                <a:cubicBezTo>
                  <a:pt x="3493" y="3766"/>
                  <a:pt x="1758" y="1803"/>
                  <a:pt x="6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465583" y="382125"/>
            <a:ext cx="582993" cy="793611"/>
          </a:xfrm>
          <a:custGeom>
            <a:avLst/>
            <a:gdLst/>
            <a:ahLst/>
            <a:cxnLst/>
            <a:rect l="l" t="t" r="r" b="b"/>
            <a:pathLst>
              <a:path w="19425" h="19832" extrusionOk="0">
                <a:moveTo>
                  <a:pt x="12513" y="1"/>
                </a:moveTo>
                <a:cubicBezTo>
                  <a:pt x="12201" y="1"/>
                  <a:pt x="11888" y="11"/>
                  <a:pt x="11573" y="32"/>
                </a:cubicBezTo>
                <a:cubicBezTo>
                  <a:pt x="10523" y="100"/>
                  <a:pt x="9473" y="283"/>
                  <a:pt x="8400" y="602"/>
                </a:cubicBezTo>
                <a:cubicBezTo>
                  <a:pt x="5228" y="1538"/>
                  <a:pt x="2968" y="3136"/>
                  <a:pt x="1598" y="5350"/>
                </a:cubicBezTo>
                <a:cubicBezTo>
                  <a:pt x="252" y="7564"/>
                  <a:pt x="1" y="10098"/>
                  <a:pt x="845" y="12974"/>
                </a:cubicBezTo>
                <a:cubicBezTo>
                  <a:pt x="1690" y="15827"/>
                  <a:pt x="3310" y="17813"/>
                  <a:pt x="5661" y="18931"/>
                </a:cubicBezTo>
                <a:cubicBezTo>
                  <a:pt x="6928" y="19534"/>
                  <a:pt x="8315" y="19832"/>
                  <a:pt x="9820" y="19832"/>
                </a:cubicBezTo>
                <a:cubicBezTo>
                  <a:pt x="11108" y="19832"/>
                  <a:pt x="12484" y="19614"/>
                  <a:pt x="13947" y="19182"/>
                </a:cubicBezTo>
                <a:cubicBezTo>
                  <a:pt x="14997" y="18863"/>
                  <a:pt x="16001" y="18452"/>
                  <a:pt x="16914" y="17927"/>
                </a:cubicBezTo>
                <a:cubicBezTo>
                  <a:pt x="17827" y="17402"/>
                  <a:pt x="18672" y="16808"/>
                  <a:pt x="19425" y="16101"/>
                </a:cubicBezTo>
                <a:lnTo>
                  <a:pt x="18329" y="12380"/>
                </a:lnTo>
                <a:cubicBezTo>
                  <a:pt x="17599" y="13248"/>
                  <a:pt x="16823" y="13932"/>
                  <a:pt x="16024" y="14480"/>
                </a:cubicBezTo>
                <a:cubicBezTo>
                  <a:pt x="15202" y="15005"/>
                  <a:pt x="14312" y="15416"/>
                  <a:pt x="13331" y="15713"/>
                </a:cubicBezTo>
                <a:cubicBezTo>
                  <a:pt x="12618" y="15928"/>
                  <a:pt x="11936" y="16036"/>
                  <a:pt x="11290" y="16036"/>
                </a:cubicBezTo>
                <a:cubicBezTo>
                  <a:pt x="10363" y="16036"/>
                  <a:pt x="9509" y="15814"/>
                  <a:pt x="8743" y="15370"/>
                </a:cubicBezTo>
                <a:cubicBezTo>
                  <a:pt x="7419" y="14617"/>
                  <a:pt x="6483" y="13293"/>
                  <a:pt x="5935" y="11467"/>
                </a:cubicBezTo>
                <a:cubicBezTo>
                  <a:pt x="5387" y="9595"/>
                  <a:pt x="5456" y="7998"/>
                  <a:pt x="6141" y="6651"/>
                </a:cubicBezTo>
                <a:cubicBezTo>
                  <a:pt x="6825" y="5282"/>
                  <a:pt x="8058" y="4346"/>
                  <a:pt x="9793" y="3821"/>
                </a:cubicBezTo>
                <a:cubicBezTo>
                  <a:pt x="10712" y="3564"/>
                  <a:pt x="11631" y="3408"/>
                  <a:pt x="12532" y="3408"/>
                </a:cubicBezTo>
                <a:cubicBezTo>
                  <a:pt x="12593" y="3408"/>
                  <a:pt x="12654" y="3408"/>
                  <a:pt x="12714" y="3410"/>
                </a:cubicBezTo>
                <a:cubicBezTo>
                  <a:pt x="13696" y="3410"/>
                  <a:pt x="14700" y="3570"/>
                  <a:pt x="15796" y="3889"/>
                </a:cubicBezTo>
                <a:lnTo>
                  <a:pt x="14700" y="169"/>
                </a:lnTo>
                <a:cubicBezTo>
                  <a:pt x="13965" y="57"/>
                  <a:pt x="13241" y="1"/>
                  <a:pt x="12513" y="1"/>
                </a:cubicBezTo>
                <a:close/>
              </a:path>
            </a:pathLst>
          </a:custGeom>
          <a:solidFill>
            <a:srgbClr val="FFD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468310" y="5597950"/>
            <a:ext cx="1160523" cy="1261405"/>
          </a:xfrm>
          <a:custGeom>
            <a:avLst/>
            <a:gdLst/>
            <a:ahLst/>
            <a:cxnLst/>
            <a:rect l="l" t="t" r="r" b="b"/>
            <a:pathLst>
              <a:path w="38668" h="31522" extrusionOk="0">
                <a:moveTo>
                  <a:pt x="13422" y="0"/>
                </a:moveTo>
                <a:cubicBezTo>
                  <a:pt x="13240" y="0"/>
                  <a:pt x="13011" y="206"/>
                  <a:pt x="12737" y="617"/>
                </a:cubicBezTo>
                <a:cubicBezTo>
                  <a:pt x="10272" y="4086"/>
                  <a:pt x="3836" y="21091"/>
                  <a:pt x="1" y="31522"/>
                </a:cubicBezTo>
                <a:lnTo>
                  <a:pt x="32596" y="31522"/>
                </a:lnTo>
                <a:cubicBezTo>
                  <a:pt x="32847" y="30495"/>
                  <a:pt x="33098" y="29422"/>
                  <a:pt x="33349" y="28326"/>
                </a:cubicBezTo>
                <a:lnTo>
                  <a:pt x="33486" y="27733"/>
                </a:lnTo>
                <a:cubicBezTo>
                  <a:pt x="35996" y="17005"/>
                  <a:pt x="38667" y="4132"/>
                  <a:pt x="37366" y="3607"/>
                </a:cubicBezTo>
                <a:cubicBezTo>
                  <a:pt x="37345" y="3597"/>
                  <a:pt x="37319" y="3593"/>
                  <a:pt x="37288" y="3593"/>
                </a:cubicBezTo>
                <a:cubicBezTo>
                  <a:pt x="36258" y="3593"/>
                  <a:pt x="29993" y="8674"/>
                  <a:pt x="29993" y="8674"/>
                </a:cubicBezTo>
                <a:lnTo>
                  <a:pt x="16732" y="6460"/>
                </a:lnTo>
                <a:cubicBezTo>
                  <a:pt x="16732" y="6460"/>
                  <a:pt x="14997" y="229"/>
                  <a:pt x="13514" y="0"/>
                </a:cubicBez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887584" y="6209164"/>
            <a:ext cx="113747" cy="96680"/>
          </a:xfrm>
          <a:custGeom>
            <a:avLst/>
            <a:gdLst/>
            <a:ahLst/>
            <a:cxnLst/>
            <a:rect l="l" t="t" r="r" b="b"/>
            <a:pathLst>
              <a:path w="3790" h="2416" extrusionOk="0">
                <a:moveTo>
                  <a:pt x="1956" y="1"/>
                </a:moveTo>
                <a:cubicBezTo>
                  <a:pt x="1360" y="1"/>
                  <a:pt x="711" y="275"/>
                  <a:pt x="114" y="795"/>
                </a:cubicBezTo>
                <a:cubicBezTo>
                  <a:pt x="23" y="909"/>
                  <a:pt x="0" y="1069"/>
                  <a:pt x="114" y="1183"/>
                </a:cubicBezTo>
                <a:cubicBezTo>
                  <a:pt x="162" y="1244"/>
                  <a:pt x="230" y="1272"/>
                  <a:pt x="299" y="1272"/>
                </a:cubicBezTo>
                <a:cubicBezTo>
                  <a:pt x="361" y="1272"/>
                  <a:pt x="426" y="1249"/>
                  <a:pt x="479" y="1206"/>
                </a:cubicBezTo>
                <a:cubicBezTo>
                  <a:pt x="966" y="767"/>
                  <a:pt x="1484" y="533"/>
                  <a:pt x="1946" y="533"/>
                </a:cubicBezTo>
                <a:cubicBezTo>
                  <a:pt x="2157" y="533"/>
                  <a:pt x="2355" y="581"/>
                  <a:pt x="2534" y="681"/>
                </a:cubicBezTo>
                <a:cubicBezTo>
                  <a:pt x="2990" y="909"/>
                  <a:pt x="3241" y="1457"/>
                  <a:pt x="3264" y="2142"/>
                </a:cubicBezTo>
                <a:cubicBezTo>
                  <a:pt x="3264" y="2279"/>
                  <a:pt x="3378" y="2416"/>
                  <a:pt x="3515" y="2416"/>
                </a:cubicBezTo>
                <a:cubicBezTo>
                  <a:pt x="3675" y="2393"/>
                  <a:pt x="3789" y="2279"/>
                  <a:pt x="3789" y="2142"/>
                </a:cubicBezTo>
                <a:cubicBezTo>
                  <a:pt x="3766" y="1252"/>
                  <a:pt x="3401" y="544"/>
                  <a:pt x="2785" y="202"/>
                </a:cubicBezTo>
                <a:cubicBezTo>
                  <a:pt x="2529" y="67"/>
                  <a:pt x="2249" y="1"/>
                  <a:pt x="1956" y="1"/>
                </a:cubicBez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2210219" y="6261545"/>
            <a:ext cx="113057" cy="96360"/>
          </a:xfrm>
          <a:custGeom>
            <a:avLst/>
            <a:gdLst/>
            <a:ahLst/>
            <a:cxnLst/>
            <a:rect l="l" t="t" r="r" b="b"/>
            <a:pathLst>
              <a:path w="3767" h="2408" extrusionOk="0">
                <a:moveTo>
                  <a:pt x="1936" y="0"/>
                </a:moveTo>
                <a:cubicBezTo>
                  <a:pt x="1338" y="0"/>
                  <a:pt x="691" y="279"/>
                  <a:pt x="115" y="810"/>
                </a:cubicBezTo>
                <a:cubicBezTo>
                  <a:pt x="1" y="901"/>
                  <a:pt x="1" y="1084"/>
                  <a:pt x="92" y="1175"/>
                </a:cubicBezTo>
                <a:cubicBezTo>
                  <a:pt x="142" y="1238"/>
                  <a:pt x="220" y="1273"/>
                  <a:pt x="295" y="1273"/>
                </a:cubicBezTo>
                <a:cubicBezTo>
                  <a:pt x="356" y="1273"/>
                  <a:pt x="416" y="1250"/>
                  <a:pt x="457" y="1198"/>
                </a:cubicBezTo>
                <a:cubicBezTo>
                  <a:pt x="950" y="769"/>
                  <a:pt x="1487" y="539"/>
                  <a:pt x="1960" y="539"/>
                </a:cubicBezTo>
                <a:cubicBezTo>
                  <a:pt x="2167" y="539"/>
                  <a:pt x="2361" y="583"/>
                  <a:pt x="2534" y="673"/>
                </a:cubicBezTo>
                <a:cubicBezTo>
                  <a:pt x="2968" y="924"/>
                  <a:pt x="3242" y="1449"/>
                  <a:pt x="3242" y="2157"/>
                </a:cubicBezTo>
                <a:cubicBezTo>
                  <a:pt x="3242" y="2294"/>
                  <a:pt x="3356" y="2408"/>
                  <a:pt x="3516" y="2408"/>
                </a:cubicBezTo>
                <a:cubicBezTo>
                  <a:pt x="3653" y="2408"/>
                  <a:pt x="3767" y="2294"/>
                  <a:pt x="3767" y="2134"/>
                </a:cubicBezTo>
                <a:cubicBezTo>
                  <a:pt x="3767" y="1244"/>
                  <a:pt x="3402" y="559"/>
                  <a:pt x="2785" y="217"/>
                </a:cubicBezTo>
                <a:cubicBezTo>
                  <a:pt x="2525" y="71"/>
                  <a:pt x="2237" y="0"/>
                  <a:pt x="1936" y="0"/>
                </a:cubicBez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2042869" y="6344741"/>
            <a:ext cx="97511" cy="87156"/>
          </a:xfrm>
          <a:custGeom>
            <a:avLst/>
            <a:gdLst/>
            <a:ahLst/>
            <a:cxnLst/>
            <a:rect l="l" t="t" r="r" b="b"/>
            <a:pathLst>
              <a:path w="3249" h="2178" extrusionOk="0">
                <a:moveTo>
                  <a:pt x="490" y="0"/>
                </a:moveTo>
                <a:cubicBezTo>
                  <a:pt x="195" y="0"/>
                  <a:pt x="1" y="309"/>
                  <a:pt x="167" y="580"/>
                </a:cubicBezTo>
                <a:lnTo>
                  <a:pt x="1194" y="2178"/>
                </a:lnTo>
                <a:lnTo>
                  <a:pt x="2952" y="1196"/>
                </a:lnTo>
                <a:cubicBezTo>
                  <a:pt x="3249" y="1036"/>
                  <a:pt x="3180" y="580"/>
                  <a:pt x="2838" y="511"/>
                </a:cubicBezTo>
                <a:lnTo>
                  <a:pt x="578" y="9"/>
                </a:lnTo>
                <a:cubicBezTo>
                  <a:pt x="548" y="3"/>
                  <a:pt x="519" y="0"/>
                  <a:pt x="4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947849" y="6390640"/>
            <a:ext cx="145260" cy="121651"/>
          </a:xfrm>
          <a:custGeom>
            <a:avLst/>
            <a:gdLst/>
            <a:ahLst/>
            <a:cxnLst/>
            <a:rect l="l" t="t" r="r" b="b"/>
            <a:pathLst>
              <a:path w="4840" h="3040" extrusionOk="0">
                <a:moveTo>
                  <a:pt x="4548" y="1"/>
                </a:moveTo>
                <a:cubicBezTo>
                  <a:pt x="4410" y="1"/>
                  <a:pt x="4313" y="109"/>
                  <a:pt x="4292" y="255"/>
                </a:cubicBezTo>
                <a:cubicBezTo>
                  <a:pt x="4292" y="277"/>
                  <a:pt x="4086" y="2492"/>
                  <a:pt x="2420" y="2492"/>
                </a:cubicBezTo>
                <a:cubicBezTo>
                  <a:pt x="754" y="2492"/>
                  <a:pt x="548" y="1282"/>
                  <a:pt x="548" y="1213"/>
                </a:cubicBezTo>
                <a:cubicBezTo>
                  <a:pt x="528" y="1088"/>
                  <a:pt x="412" y="982"/>
                  <a:pt x="287" y="982"/>
                </a:cubicBezTo>
                <a:cubicBezTo>
                  <a:pt x="275" y="982"/>
                  <a:pt x="264" y="983"/>
                  <a:pt x="252" y="985"/>
                </a:cubicBezTo>
                <a:cubicBezTo>
                  <a:pt x="115" y="1008"/>
                  <a:pt x="1" y="1145"/>
                  <a:pt x="24" y="1282"/>
                </a:cubicBezTo>
                <a:cubicBezTo>
                  <a:pt x="24" y="1305"/>
                  <a:pt x="252" y="3039"/>
                  <a:pt x="2420" y="3039"/>
                </a:cubicBezTo>
                <a:cubicBezTo>
                  <a:pt x="4155" y="3039"/>
                  <a:pt x="4748" y="1236"/>
                  <a:pt x="4817" y="277"/>
                </a:cubicBezTo>
                <a:cubicBezTo>
                  <a:pt x="4840" y="141"/>
                  <a:pt x="4726" y="4"/>
                  <a:pt x="4589" y="4"/>
                </a:cubicBezTo>
                <a:cubicBezTo>
                  <a:pt x="4575" y="2"/>
                  <a:pt x="4561" y="1"/>
                  <a:pt x="45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2055413" y="6429896"/>
            <a:ext cx="115098" cy="122571"/>
          </a:xfrm>
          <a:custGeom>
            <a:avLst/>
            <a:gdLst/>
            <a:ahLst/>
            <a:cxnLst/>
            <a:rect l="l" t="t" r="r" b="b"/>
            <a:pathLst>
              <a:path w="3835" h="3063" extrusionOk="0">
                <a:moveTo>
                  <a:pt x="736" y="0"/>
                </a:moveTo>
                <a:cubicBezTo>
                  <a:pt x="639" y="0"/>
                  <a:pt x="553" y="64"/>
                  <a:pt x="502" y="164"/>
                </a:cubicBezTo>
                <a:cubicBezTo>
                  <a:pt x="480" y="210"/>
                  <a:pt x="0" y="1237"/>
                  <a:pt x="343" y="2081"/>
                </a:cubicBezTo>
                <a:cubicBezTo>
                  <a:pt x="502" y="2469"/>
                  <a:pt x="799" y="2743"/>
                  <a:pt x="1233" y="2903"/>
                </a:cubicBezTo>
                <a:cubicBezTo>
                  <a:pt x="1552" y="3017"/>
                  <a:pt x="1826" y="3063"/>
                  <a:pt x="2077" y="3063"/>
                </a:cubicBezTo>
                <a:cubicBezTo>
                  <a:pt x="2990" y="3063"/>
                  <a:pt x="3561" y="2446"/>
                  <a:pt x="3744" y="2218"/>
                </a:cubicBezTo>
                <a:cubicBezTo>
                  <a:pt x="3835" y="2104"/>
                  <a:pt x="3835" y="1944"/>
                  <a:pt x="3744" y="1853"/>
                </a:cubicBezTo>
                <a:cubicBezTo>
                  <a:pt x="3687" y="1796"/>
                  <a:pt x="3618" y="1767"/>
                  <a:pt x="3550" y="1767"/>
                </a:cubicBezTo>
                <a:cubicBezTo>
                  <a:pt x="3481" y="1767"/>
                  <a:pt x="3413" y="1796"/>
                  <a:pt x="3356" y="1853"/>
                </a:cubicBezTo>
                <a:lnTo>
                  <a:pt x="3333" y="1899"/>
                </a:lnTo>
                <a:cubicBezTo>
                  <a:pt x="3157" y="2109"/>
                  <a:pt x="2740" y="2535"/>
                  <a:pt x="2080" y="2535"/>
                </a:cubicBezTo>
                <a:cubicBezTo>
                  <a:pt x="1880" y="2535"/>
                  <a:pt x="1659" y="2496"/>
                  <a:pt x="1415" y="2401"/>
                </a:cubicBezTo>
                <a:cubicBezTo>
                  <a:pt x="1142" y="2287"/>
                  <a:pt x="936" y="2127"/>
                  <a:pt x="845" y="1876"/>
                </a:cubicBezTo>
                <a:cubicBezTo>
                  <a:pt x="594" y="1259"/>
                  <a:pt x="982" y="392"/>
                  <a:pt x="982" y="392"/>
                </a:cubicBezTo>
                <a:cubicBezTo>
                  <a:pt x="1050" y="255"/>
                  <a:pt x="982" y="95"/>
                  <a:pt x="845" y="27"/>
                </a:cubicBezTo>
                <a:cubicBezTo>
                  <a:pt x="808" y="9"/>
                  <a:pt x="771" y="0"/>
                  <a:pt x="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2417124" y="5849134"/>
            <a:ext cx="145230" cy="147101"/>
          </a:xfrm>
          <a:custGeom>
            <a:avLst/>
            <a:gdLst/>
            <a:ahLst/>
            <a:cxnLst/>
            <a:rect l="l" t="t" r="r" b="b"/>
            <a:pathLst>
              <a:path w="4839" h="3676" extrusionOk="0">
                <a:moveTo>
                  <a:pt x="3675" y="0"/>
                </a:moveTo>
                <a:cubicBezTo>
                  <a:pt x="2579" y="114"/>
                  <a:pt x="137" y="3127"/>
                  <a:pt x="69" y="3264"/>
                </a:cubicBezTo>
                <a:cubicBezTo>
                  <a:pt x="0" y="3401"/>
                  <a:pt x="46" y="3561"/>
                  <a:pt x="183" y="3629"/>
                </a:cubicBezTo>
                <a:cubicBezTo>
                  <a:pt x="228" y="3652"/>
                  <a:pt x="274" y="3675"/>
                  <a:pt x="297" y="3675"/>
                </a:cubicBezTo>
                <a:cubicBezTo>
                  <a:pt x="388" y="3675"/>
                  <a:pt x="479" y="3607"/>
                  <a:pt x="525" y="3538"/>
                </a:cubicBezTo>
                <a:cubicBezTo>
                  <a:pt x="922" y="2965"/>
                  <a:pt x="3129" y="539"/>
                  <a:pt x="3711" y="539"/>
                </a:cubicBezTo>
                <a:cubicBezTo>
                  <a:pt x="3731" y="539"/>
                  <a:pt x="3750" y="542"/>
                  <a:pt x="3766" y="548"/>
                </a:cubicBezTo>
                <a:cubicBezTo>
                  <a:pt x="4086" y="982"/>
                  <a:pt x="3424" y="2374"/>
                  <a:pt x="2830" y="3241"/>
                </a:cubicBezTo>
                <a:cubicBezTo>
                  <a:pt x="2762" y="3356"/>
                  <a:pt x="2785" y="3515"/>
                  <a:pt x="2922" y="3607"/>
                </a:cubicBezTo>
                <a:cubicBezTo>
                  <a:pt x="2964" y="3640"/>
                  <a:pt x="3012" y="3655"/>
                  <a:pt x="3060" y="3655"/>
                </a:cubicBezTo>
                <a:cubicBezTo>
                  <a:pt x="3144" y="3655"/>
                  <a:pt x="3229" y="3610"/>
                  <a:pt x="3287" y="3538"/>
                </a:cubicBezTo>
                <a:cubicBezTo>
                  <a:pt x="3538" y="3127"/>
                  <a:pt x="4839" y="1119"/>
                  <a:pt x="4177" y="228"/>
                </a:cubicBezTo>
                <a:cubicBezTo>
                  <a:pt x="4063" y="69"/>
                  <a:pt x="3880" y="0"/>
                  <a:pt x="36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2595218" y="5609835"/>
            <a:ext cx="662856" cy="1249520"/>
          </a:xfrm>
          <a:custGeom>
            <a:avLst/>
            <a:gdLst/>
            <a:ahLst/>
            <a:cxnLst/>
            <a:rect l="l" t="t" r="r" b="b"/>
            <a:pathLst>
              <a:path w="22086" h="31225" extrusionOk="0">
                <a:moveTo>
                  <a:pt x="18832" y="1"/>
                </a:moveTo>
                <a:cubicBezTo>
                  <a:pt x="18319" y="1"/>
                  <a:pt x="17941" y="68"/>
                  <a:pt x="17941" y="68"/>
                </a:cubicBezTo>
                <a:cubicBezTo>
                  <a:pt x="3402" y="3857"/>
                  <a:pt x="1" y="31225"/>
                  <a:pt x="1" y="31225"/>
                </a:cubicBezTo>
                <a:lnTo>
                  <a:pt x="5867" y="31225"/>
                </a:lnTo>
                <a:cubicBezTo>
                  <a:pt x="7967" y="10249"/>
                  <a:pt x="17416" y="4634"/>
                  <a:pt x="17416" y="4634"/>
                </a:cubicBezTo>
                <a:cubicBezTo>
                  <a:pt x="17587" y="4664"/>
                  <a:pt x="17763" y="4678"/>
                  <a:pt x="17944" y="4678"/>
                </a:cubicBezTo>
                <a:cubicBezTo>
                  <a:pt x="19819" y="4678"/>
                  <a:pt x="22085" y="3123"/>
                  <a:pt x="21502" y="1415"/>
                </a:cubicBezTo>
                <a:cubicBezTo>
                  <a:pt x="21093" y="216"/>
                  <a:pt x="19746" y="1"/>
                  <a:pt x="18832" y="1"/>
                </a:cubicBez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2196532" y="6249020"/>
            <a:ext cx="711086" cy="248664"/>
          </a:xfrm>
          <a:custGeom>
            <a:avLst/>
            <a:gdLst/>
            <a:ahLst/>
            <a:cxnLst/>
            <a:rect l="l" t="t" r="r" b="b"/>
            <a:pathLst>
              <a:path w="23693" h="6214" extrusionOk="0">
                <a:moveTo>
                  <a:pt x="23375" y="0"/>
                </a:moveTo>
                <a:cubicBezTo>
                  <a:pt x="23336" y="0"/>
                  <a:pt x="23297" y="9"/>
                  <a:pt x="23259" y="27"/>
                </a:cubicBezTo>
                <a:cubicBezTo>
                  <a:pt x="19835" y="1785"/>
                  <a:pt x="18694" y="2401"/>
                  <a:pt x="18329" y="2698"/>
                </a:cubicBezTo>
                <a:cubicBezTo>
                  <a:pt x="17416" y="2881"/>
                  <a:pt x="6186" y="4707"/>
                  <a:pt x="251" y="5688"/>
                </a:cubicBezTo>
                <a:cubicBezTo>
                  <a:pt x="92" y="5711"/>
                  <a:pt x="0" y="5848"/>
                  <a:pt x="23" y="5985"/>
                </a:cubicBezTo>
                <a:cubicBezTo>
                  <a:pt x="46" y="6122"/>
                  <a:pt x="160" y="6213"/>
                  <a:pt x="297" y="6213"/>
                </a:cubicBezTo>
                <a:lnTo>
                  <a:pt x="343" y="6213"/>
                </a:lnTo>
                <a:cubicBezTo>
                  <a:pt x="343" y="6213"/>
                  <a:pt x="4885" y="5460"/>
                  <a:pt x="9427" y="4707"/>
                </a:cubicBezTo>
                <a:cubicBezTo>
                  <a:pt x="11687" y="4341"/>
                  <a:pt x="13969" y="3976"/>
                  <a:pt x="15658" y="3680"/>
                </a:cubicBezTo>
                <a:cubicBezTo>
                  <a:pt x="17233" y="3428"/>
                  <a:pt x="18009" y="3292"/>
                  <a:pt x="18375" y="3200"/>
                </a:cubicBezTo>
                <a:lnTo>
                  <a:pt x="18466" y="3200"/>
                </a:lnTo>
                <a:lnTo>
                  <a:pt x="18466" y="3177"/>
                </a:lnTo>
                <a:cubicBezTo>
                  <a:pt x="18603" y="3132"/>
                  <a:pt x="18671" y="3109"/>
                  <a:pt x="18694" y="3063"/>
                </a:cubicBezTo>
                <a:cubicBezTo>
                  <a:pt x="19174" y="2744"/>
                  <a:pt x="21844" y="1351"/>
                  <a:pt x="23510" y="507"/>
                </a:cubicBezTo>
                <a:cubicBezTo>
                  <a:pt x="23624" y="438"/>
                  <a:pt x="23693" y="279"/>
                  <a:pt x="23624" y="142"/>
                </a:cubicBezTo>
                <a:cubicBezTo>
                  <a:pt x="23575" y="59"/>
                  <a:pt x="23477" y="0"/>
                  <a:pt x="233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2196532" y="6556990"/>
            <a:ext cx="533682" cy="138897"/>
          </a:xfrm>
          <a:custGeom>
            <a:avLst/>
            <a:gdLst/>
            <a:ahLst/>
            <a:cxnLst/>
            <a:rect l="l" t="t" r="r" b="b"/>
            <a:pathLst>
              <a:path w="17782" h="3471" extrusionOk="0">
                <a:moveTo>
                  <a:pt x="352" y="0"/>
                </a:moveTo>
                <a:cubicBezTo>
                  <a:pt x="250" y="0"/>
                  <a:pt x="102" y="15"/>
                  <a:pt x="46" y="183"/>
                </a:cubicBezTo>
                <a:cubicBezTo>
                  <a:pt x="0" y="298"/>
                  <a:pt x="46" y="434"/>
                  <a:pt x="137" y="503"/>
                </a:cubicBezTo>
                <a:cubicBezTo>
                  <a:pt x="180" y="531"/>
                  <a:pt x="231" y="551"/>
                  <a:pt x="285" y="551"/>
                </a:cubicBezTo>
                <a:cubicBezTo>
                  <a:pt x="319" y="551"/>
                  <a:pt x="353" y="543"/>
                  <a:pt x="388" y="526"/>
                </a:cubicBezTo>
                <a:cubicBezTo>
                  <a:pt x="1438" y="640"/>
                  <a:pt x="12600" y="3037"/>
                  <a:pt x="13810" y="3425"/>
                </a:cubicBezTo>
                <a:cubicBezTo>
                  <a:pt x="13832" y="3447"/>
                  <a:pt x="13878" y="3470"/>
                  <a:pt x="13969" y="3470"/>
                </a:cubicBezTo>
                <a:cubicBezTo>
                  <a:pt x="14015" y="3470"/>
                  <a:pt x="14061" y="3470"/>
                  <a:pt x="14129" y="3447"/>
                </a:cubicBezTo>
                <a:lnTo>
                  <a:pt x="14152" y="3447"/>
                </a:lnTo>
                <a:cubicBezTo>
                  <a:pt x="14563" y="3402"/>
                  <a:pt x="15453" y="3151"/>
                  <a:pt x="17553" y="2580"/>
                </a:cubicBezTo>
                <a:cubicBezTo>
                  <a:pt x="17690" y="2557"/>
                  <a:pt x="17781" y="2397"/>
                  <a:pt x="17736" y="2260"/>
                </a:cubicBezTo>
                <a:cubicBezTo>
                  <a:pt x="17698" y="2148"/>
                  <a:pt x="17599" y="2066"/>
                  <a:pt x="17488" y="2066"/>
                </a:cubicBezTo>
                <a:cubicBezTo>
                  <a:pt x="17464" y="2066"/>
                  <a:pt x="17440" y="2070"/>
                  <a:pt x="17416" y="2078"/>
                </a:cubicBezTo>
                <a:cubicBezTo>
                  <a:pt x="16252" y="2397"/>
                  <a:pt x="14357" y="2877"/>
                  <a:pt x="14015" y="2945"/>
                </a:cubicBezTo>
                <a:cubicBezTo>
                  <a:pt x="13559" y="2763"/>
                  <a:pt x="12121" y="2443"/>
                  <a:pt x="7715" y="1484"/>
                </a:cubicBezTo>
                <a:cubicBezTo>
                  <a:pt x="4771" y="845"/>
                  <a:pt x="1096" y="69"/>
                  <a:pt x="411" y="1"/>
                </a:cubicBezTo>
                <a:cubicBezTo>
                  <a:pt x="395" y="1"/>
                  <a:pt x="374" y="0"/>
                  <a:pt x="3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135023" y="5681864"/>
            <a:ext cx="81574" cy="95120"/>
          </a:xfrm>
          <a:custGeom>
            <a:avLst/>
            <a:gdLst/>
            <a:ahLst/>
            <a:cxnLst/>
            <a:rect l="l" t="t" r="r" b="b"/>
            <a:pathLst>
              <a:path w="2718" h="2377" extrusionOk="0">
                <a:moveTo>
                  <a:pt x="257" y="0"/>
                </a:moveTo>
                <a:cubicBezTo>
                  <a:pt x="119" y="0"/>
                  <a:pt x="22" y="106"/>
                  <a:pt x="1" y="231"/>
                </a:cubicBezTo>
                <a:cubicBezTo>
                  <a:pt x="1" y="391"/>
                  <a:pt x="115" y="505"/>
                  <a:pt x="252" y="528"/>
                </a:cubicBezTo>
                <a:cubicBezTo>
                  <a:pt x="343" y="528"/>
                  <a:pt x="2169" y="665"/>
                  <a:pt x="2101" y="2103"/>
                </a:cubicBezTo>
                <a:cubicBezTo>
                  <a:pt x="2078" y="2240"/>
                  <a:pt x="2192" y="2354"/>
                  <a:pt x="2352" y="2377"/>
                </a:cubicBezTo>
                <a:cubicBezTo>
                  <a:pt x="2489" y="2377"/>
                  <a:pt x="2626" y="2263"/>
                  <a:pt x="2626" y="2126"/>
                </a:cubicBezTo>
                <a:cubicBezTo>
                  <a:pt x="2717" y="574"/>
                  <a:pt x="1142" y="49"/>
                  <a:pt x="298" y="3"/>
                </a:cubicBezTo>
                <a:cubicBezTo>
                  <a:pt x="284" y="1"/>
                  <a:pt x="270" y="0"/>
                  <a:pt x="2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182984" y="5626601"/>
            <a:ext cx="68549" cy="83715"/>
          </a:xfrm>
          <a:custGeom>
            <a:avLst/>
            <a:gdLst/>
            <a:ahLst/>
            <a:cxnLst/>
            <a:rect l="l" t="t" r="r" b="b"/>
            <a:pathLst>
              <a:path w="2284" h="2092" extrusionOk="0">
                <a:moveTo>
                  <a:pt x="301" y="1"/>
                </a:moveTo>
                <a:cubicBezTo>
                  <a:pt x="190" y="1"/>
                  <a:pt x="82" y="66"/>
                  <a:pt x="46" y="174"/>
                </a:cubicBezTo>
                <a:cubicBezTo>
                  <a:pt x="1" y="311"/>
                  <a:pt x="92" y="471"/>
                  <a:pt x="229" y="517"/>
                </a:cubicBezTo>
                <a:cubicBezTo>
                  <a:pt x="617" y="631"/>
                  <a:pt x="1690" y="1133"/>
                  <a:pt x="1735" y="1841"/>
                </a:cubicBezTo>
                <a:cubicBezTo>
                  <a:pt x="1758" y="1978"/>
                  <a:pt x="1872" y="2092"/>
                  <a:pt x="2009" y="2092"/>
                </a:cubicBezTo>
                <a:lnTo>
                  <a:pt x="2032" y="2092"/>
                </a:lnTo>
                <a:cubicBezTo>
                  <a:pt x="2169" y="2069"/>
                  <a:pt x="2283" y="1955"/>
                  <a:pt x="2260" y="1795"/>
                </a:cubicBezTo>
                <a:cubicBezTo>
                  <a:pt x="2169" y="562"/>
                  <a:pt x="457" y="37"/>
                  <a:pt x="389" y="15"/>
                </a:cubicBezTo>
                <a:cubicBezTo>
                  <a:pt x="360" y="5"/>
                  <a:pt x="331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1870446" y="5566897"/>
            <a:ext cx="34274" cy="34735"/>
          </a:xfrm>
          <a:custGeom>
            <a:avLst/>
            <a:gdLst/>
            <a:ahLst/>
            <a:cxnLst/>
            <a:rect l="l" t="t" r="r" b="b"/>
            <a:pathLst>
              <a:path w="1142" h="868" extrusionOk="0">
                <a:moveTo>
                  <a:pt x="1142" y="0"/>
                </a:moveTo>
                <a:lnTo>
                  <a:pt x="23" y="776"/>
                </a:lnTo>
                <a:lnTo>
                  <a:pt x="0" y="868"/>
                </a:lnTo>
                <a:cubicBezTo>
                  <a:pt x="46" y="822"/>
                  <a:pt x="69" y="799"/>
                  <a:pt x="115" y="776"/>
                </a:cubicBezTo>
                <a:cubicBezTo>
                  <a:pt x="434" y="502"/>
                  <a:pt x="799" y="251"/>
                  <a:pt x="1142" y="0"/>
                </a:cubicBezTo>
                <a:close/>
              </a:path>
            </a:pathLst>
          </a:custGeom>
          <a:solidFill>
            <a:srgbClr val="FF78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1468310" y="5601591"/>
            <a:ext cx="1004999" cy="1257764"/>
          </a:xfrm>
          <a:custGeom>
            <a:avLst/>
            <a:gdLst/>
            <a:ahLst/>
            <a:cxnLst/>
            <a:rect l="l" t="t" r="r" b="b"/>
            <a:pathLst>
              <a:path w="33486" h="31431" extrusionOk="0">
                <a:moveTo>
                  <a:pt x="13399" y="1"/>
                </a:moveTo>
                <a:lnTo>
                  <a:pt x="13399" y="1"/>
                </a:lnTo>
                <a:cubicBezTo>
                  <a:pt x="13171" y="160"/>
                  <a:pt x="12943" y="343"/>
                  <a:pt x="12737" y="526"/>
                </a:cubicBezTo>
                <a:cubicBezTo>
                  <a:pt x="10272" y="3995"/>
                  <a:pt x="3836" y="21000"/>
                  <a:pt x="1" y="31431"/>
                </a:cubicBezTo>
                <a:lnTo>
                  <a:pt x="32573" y="31431"/>
                </a:lnTo>
                <a:lnTo>
                  <a:pt x="33349" y="28235"/>
                </a:lnTo>
                <a:lnTo>
                  <a:pt x="33486" y="27642"/>
                </a:lnTo>
                <a:lnTo>
                  <a:pt x="12486" y="25907"/>
                </a:lnTo>
                <a:cubicBezTo>
                  <a:pt x="10501" y="25747"/>
                  <a:pt x="9085" y="23921"/>
                  <a:pt x="9451" y="21958"/>
                </a:cubicBezTo>
                <a:lnTo>
                  <a:pt x="13399" y="1"/>
                </a:lnTo>
                <a:close/>
              </a:path>
            </a:pathLst>
          </a:custGeom>
          <a:solidFill>
            <a:srgbClr val="FF78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1831401" y="5685266"/>
            <a:ext cx="94569" cy="265271"/>
          </a:xfrm>
          <a:custGeom>
            <a:avLst/>
            <a:gdLst/>
            <a:ahLst/>
            <a:cxnLst/>
            <a:rect l="l" t="t" r="r" b="b"/>
            <a:pathLst>
              <a:path w="3151" h="6629" extrusionOk="0">
                <a:moveTo>
                  <a:pt x="1045" y="0"/>
                </a:moveTo>
                <a:cubicBezTo>
                  <a:pt x="976" y="0"/>
                  <a:pt x="909" y="19"/>
                  <a:pt x="845" y="55"/>
                </a:cubicBezTo>
                <a:cubicBezTo>
                  <a:pt x="115" y="512"/>
                  <a:pt x="0" y="4871"/>
                  <a:pt x="46" y="5100"/>
                </a:cubicBezTo>
                <a:cubicBezTo>
                  <a:pt x="92" y="5214"/>
                  <a:pt x="206" y="5328"/>
                  <a:pt x="320" y="5328"/>
                </a:cubicBezTo>
                <a:cubicBezTo>
                  <a:pt x="480" y="5328"/>
                  <a:pt x="594" y="5191"/>
                  <a:pt x="594" y="5054"/>
                </a:cubicBezTo>
                <a:cubicBezTo>
                  <a:pt x="594" y="5008"/>
                  <a:pt x="594" y="4963"/>
                  <a:pt x="571" y="4940"/>
                </a:cubicBezTo>
                <a:cubicBezTo>
                  <a:pt x="503" y="4415"/>
                  <a:pt x="731" y="1333"/>
                  <a:pt x="1050" y="626"/>
                </a:cubicBezTo>
                <a:cubicBezTo>
                  <a:pt x="1507" y="1356"/>
                  <a:pt x="2237" y="4483"/>
                  <a:pt x="2602" y="6401"/>
                </a:cubicBezTo>
                <a:cubicBezTo>
                  <a:pt x="2625" y="6538"/>
                  <a:pt x="2739" y="6629"/>
                  <a:pt x="2876" y="6629"/>
                </a:cubicBezTo>
                <a:cubicBezTo>
                  <a:pt x="2876" y="6629"/>
                  <a:pt x="2899" y="6606"/>
                  <a:pt x="2922" y="6606"/>
                </a:cubicBezTo>
                <a:cubicBezTo>
                  <a:pt x="3059" y="6583"/>
                  <a:pt x="3150" y="6446"/>
                  <a:pt x="3127" y="6309"/>
                </a:cubicBezTo>
                <a:cubicBezTo>
                  <a:pt x="2945" y="5396"/>
                  <a:pt x="2032" y="786"/>
                  <a:pt x="1347" y="124"/>
                </a:cubicBezTo>
                <a:cubicBezTo>
                  <a:pt x="1251" y="41"/>
                  <a:pt x="1147" y="0"/>
                  <a:pt x="10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-2454" y="5479181"/>
            <a:ext cx="2465497" cy="1380175"/>
          </a:xfrm>
          <a:custGeom>
            <a:avLst/>
            <a:gdLst/>
            <a:ahLst/>
            <a:cxnLst/>
            <a:rect l="l" t="t" r="r" b="b"/>
            <a:pathLst>
              <a:path w="82149" h="34490" extrusionOk="0">
                <a:moveTo>
                  <a:pt x="0" y="1"/>
                </a:moveTo>
                <a:lnTo>
                  <a:pt x="0" y="16960"/>
                </a:lnTo>
                <a:lnTo>
                  <a:pt x="34740" y="19950"/>
                </a:lnTo>
                <a:lnTo>
                  <a:pt x="48047" y="34376"/>
                </a:lnTo>
                <a:lnTo>
                  <a:pt x="81601" y="34490"/>
                </a:lnTo>
                <a:lnTo>
                  <a:pt x="82148" y="32207"/>
                </a:lnTo>
                <a:lnTo>
                  <a:pt x="51152" y="28670"/>
                </a:lnTo>
                <a:lnTo>
                  <a:pt x="33530" y="6461"/>
                </a:lnTo>
                <a:lnTo>
                  <a:pt x="0" y="1"/>
                </a:lnTo>
                <a:close/>
              </a:path>
            </a:pathLst>
          </a:custGeom>
          <a:solidFill>
            <a:srgbClr val="FF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1293637" y="6467473"/>
            <a:ext cx="601511" cy="21049"/>
          </a:xfrm>
          <a:custGeom>
            <a:avLst/>
            <a:gdLst/>
            <a:ahLst/>
            <a:cxnLst/>
            <a:rect l="l" t="t" r="r" b="b"/>
            <a:pathLst>
              <a:path w="20042" h="526" extrusionOk="0">
                <a:moveTo>
                  <a:pt x="274" y="1"/>
                </a:moveTo>
                <a:cubicBezTo>
                  <a:pt x="137" y="1"/>
                  <a:pt x="1" y="115"/>
                  <a:pt x="1" y="275"/>
                </a:cubicBezTo>
                <a:cubicBezTo>
                  <a:pt x="1" y="412"/>
                  <a:pt x="137" y="526"/>
                  <a:pt x="274" y="526"/>
                </a:cubicBezTo>
                <a:lnTo>
                  <a:pt x="19767" y="526"/>
                </a:lnTo>
                <a:cubicBezTo>
                  <a:pt x="19904" y="526"/>
                  <a:pt x="20041" y="412"/>
                  <a:pt x="20041" y="275"/>
                </a:cubicBezTo>
                <a:cubicBezTo>
                  <a:pt x="20041" y="115"/>
                  <a:pt x="19904" y="1"/>
                  <a:pt x="197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1284033" y="6005320"/>
            <a:ext cx="621379" cy="445785"/>
          </a:xfrm>
          <a:custGeom>
            <a:avLst/>
            <a:gdLst/>
            <a:ahLst/>
            <a:cxnLst/>
            <a:rect l="l" t="t" r="r" b="b"/>
            <a:pathLst>
              <a:path w="20704" h="11140" extrusionOk="0">
                <a:moveTo>
                  <a:pt x="275" y="0"/>
                </a:moveTo>
                <a:cubicBezTo>
                  <a:pt x="115" y="0"/>
                  <a:pt x="1" y="114"/>
                  <a:pt x="1" y="274"/>
                </a:cubicBezTo>
                <a:cubicBezTo>
                  <a:pt x="1" y="411"/>
                  <a:pt x="115" y="525"/>
                  <a:pt x="275" y="525"/>
                </a:cubicBezTo>
                <a:lnTo>
                  <a:pt x="3470" y="525"/>
                </a:lnTo>
                <a:lnTo>
                  <a:pt x="5319" y="6962"/>
                </a:lnTo>
                <a:lnTo>
                  <a:pt x="20338" y="11139"/>
                </a:lnTo>
                <a:lnTo>
                  <a:pt x="20407" y="11139"/>
                </a:lnTo>
                <a:cubicBezTo>
                  <a:pt x="20521" y="11139"/>
                  <a:pt x="20635" y="11071"/>
                  <a:pt x="20658" y="10956"/>
                </a:cubicBezTo>
                <a:cubicBezTo>
                  <a:pt x="20704" y="10820"/>
                  <a:pt x="20635" y="10660"/>
                  <a:pt x="20475" y="10637"/>
                </a:cubicBezTo>
                <a:lnTo>
                  <a:pt x="5753" y="6528"/>
                </a:lnTo>
                <a:lnTo>
                  <a:pt x="388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7671567" y="4857752"/>
            <a:ext cx="78439" cy="123601"/>
          </a:xfrm>
          <a:custGeom>
            <a:avLst/>
            <a:gdLst/>
            <a:ahLst/>
            <a:cxnLst/>
            <a:rect l="l" t="t" r="r" b="b"/>
            <a:pathLst>
              <a:path w="3014" h="3562" extrusionOk="0">
                <a:moveTo>
                  <a:pt x="3013" y="1"/>
                </a:moveTo>
                <a:lnTo>
                  <a:pt x="0" y="366"/>
                </a:lnTo>
                <a:lnTo>
                  <a:pt x="754" y="3561"/>
                </a:lnTo>
                <a:lnTo>
                  <a:pt x="2557" y="3561"/>
                </a:lnTo>
                <a:lnTo>
                  <a:pt x="3013" y="1"/>
                </a:lnTo>
                <a:close/>
              </a:path>
            </a:pathLst>
          </a:custGeom>
          <a:solidFill>
            <a:srgbClr val="FFC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7608020" y="4723130"/>
            <a:ext cx="188915" cy="165553"/>
          </a:xfrm>
          <a:custGeom>
            <a:avLst/>
            <a:gdLst/>
            <a:ahLst/>
            <a:cxnLst/>
            <a:rect l="l" t="t" r="r" b="b"/>
            <a:pathLst>
              <a:path w="7259" h="4771" extrusionOk="0">
                <a:moveTo>
                  <a:pt x="7259" y="0"/>
                </a:moveTo>
                <a:lnTo>
                  <a:pt x="0" y="1119"/>
                </a:lnTo>
                <a:lnTo>
                  <a:pt x="1073" y="4771"/>
                </a:lnTo>
                <a:lnTo>
                  <a:pt x="6802" y="4086"/>
                </a:lnTo>
                <a:lnTo>
                  <a:pt x="7259" y="0"/>
                </a:lnTo>
                <a:close/>
              </a:path>
            </a:pathLst>
          </a:custGeom>
          <a:solidFill>
            <a:srgbClr val="FF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47540" y="4525395"/>
            <a:ext cx="391494" cy="634212"/>
          </a:xfrm>
          <a:custGeom>
            <a:avLst/>
            <a:gdLst/>
            <a:ahLst/>
            <a:cxnLst/>
            <a:rect l="l" t="t" r="r" b="b"/>
            <a:pathLst>
              <a:path w="15043" h="18277" extrusionOk="0">
                <a:moveTo>
                  <a:pt x="11827" y="1"/>
                </a:moveTo>
                <a:cubicBezTo>
                  <a:pt x="11497" y="1"/>
                  <a:pt x="11175" y="157"/>
                  <a:pt x="10980" y="450"/>
                </a:cubicBezTo>
                <a:lnTo>
                  <a:pt x="1" y="16907"/>
                </a:lnTo>
                <a:lnTo>
                  <a:pt x="1507" y="18276"/>
                </a:lnTo>
                <a:lnTo>
                  <a:pt x="14655" y="3143"/>
                </a:lnTo>
                <a:cubicBezTo>
                  <a:pt x="15043" y="2686"/>
                  <a:pt x="14974" y="1979"/>
                  <a:pt x="14472" y="1637"/>
                </a:cubicBezTo>
                <a:lnTo>
                  <a:pt x="12441" y="199"/>
                </a:lnTo>
                <a:cubicBezTo>
                  <a:pt x="12254" y="65"/>
                  <a:pt x="12039" y="1"/>
                  <a:pt x="11827" y="1"/>
                </a:cubicBezTo>
                <a:close/>
              </a:path>
            </a:pathLst>
          </a:custGeom>
          <a:solidFill>
            <a:srgbClr val="4A67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7886590" y="4506243"/>
            <a:ext cx="633240" cy="729464"/>
          </a:xfrm>
          <a:custGeom>
            <a:avLst/>
            <a:gdLst/>
            <a:ahLst/>
            <a:cxnLst/>
            <a:rect l="l" t="t" r="r" b="b"/>
            <a:pathLst>
              <a:path w="24332" h="21022" extrusionOk="0">
                <a:moveTo>
                  <a:pt x="11304" y="1"/>
                </a:moveTo>
                <a:cubicBezTo>
                  <a:pt x="7783" y="1"/>
                  <a:pt x="4322" y="1472"/>
                  <a:pt x="1872" y="4220"/>
                </a:cubicBezTo>
                <a:cubicBezTo>
                  <a:pt x="1598" y="4540"/>
                  <a:pt x="1324" y="4859"/>
                  <a:pt x="1096" y="5201"/>
                </a:cubicBezTo>
                <a:cubicBezTo>
                  <a:pt x="982" y="5338"/>
                  <a:pt x="868" y="5475"/>
                  <a:pt x="776" y="5635"/>
                </a:cubicBezTo>
                <a:cubicBezTo>
                  <a:pt x="776" y="5635"/>
                  <a:pt x="776" y="5658"/>
                  <a:pt x="753" y="5658"/>
                </a:cubicBezTo>
                <a:cubicBezTo>
                  <a:pt x="0" y="6822"/>
                  <a:pt x="388" y="8374"/>
                  <a:pt x="1575" y="9127"/>
                </a:cubicBezTo>
                <a:cubicBezTo>
                  <a:pt x="3629" y="10428"/>
                  <a:pt x="6437" y="11478"/>
                  <a:pt x="9244" y="13989"/>
                </a:cubicBezTo>
                <a:cubicBezTo>
                  <a:pt x="15111" y="19193"/>
                  <a:pt x="16914" y="20220"/>
                  <a:pt x="18740" y="20882"/>
                </a:cubicBezTo>
                <a:cubicBezTo>
                  <a:pt x="19016" y="20976"/>
                  <a:pt x="19299" y="21022"/>
                  <a:pt x="19579" y="21022"/>
                </a:cubicBezTo>
                <a:cubicBezTo>
                  <a:pt x="20387" y="21022"/>
                  <a:pt x="21164" y="20642"/>
                  <a:pt x="21639" y="19947"/>
                </a:cubicBezTo>
                <a:cubicBezTo>
                  <a:pt x="21707" y="19855"/>
                  <a:pt x="21776" y="19764"/>
                  <a:pt x="21821" y="19673"/>
                </a:cubicBezTo>
                <a:cubicBezTo>
                  <a:pt x="22164" y="19171"/>
                  <a:pt x="22460" y="18668"/>
                  <a:pt x="22711" y="18143"/>
                </a:cubicBezTo>
                <a:cubicBezTo>
                  <a:pt x="24195" y="15039"/>
                  <a:pt x="24332" y="11570"/>
                  <a:pt x="23236" y="8465"/>
                </a:cubicBezTo>
                <a:cubicBezTo>
                  <a:pt x="22369" y="5978"/>
                  <a:pt x="20703" y="3718"/>
                  <a:pt x="18329" y="2143"/>
                </a:cubicBezTo>
                <a:cubicBezTo>
                  <a:pt x="16164" y="694"/>
                  <a:pt x="13720" y="1"/>
                  <a:pt x="11304" y="1"/>
                </a:cubicBez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914486" y="4506243"/>
            <a:ext cx="576844" cy="445271"/>
          </a:xfrm>
          <a:custGeom>
            <a:avLst/>
            <a:gdLst/>
            <a:ahLst/>
            <a:cxnLst/>
            <a:rect l="l" t="t" r="r" b="b"/>
            <a:pathLst>
              <a:path w="22165" h="12832" extrusionOk="0">
                <a:moveTo>
                  <a:pt x="10232" y="1"/>
                </a:moveTo>
                <a:cubicBezTo>
                  <a:pt x="6711" y="1"/>
                  <a:pt x="3250" y="1472"/>
                  <a:pt x="800" y="4220"/>
                </a:cubicBezTo>
                <a:cubicBezTo>
                  <a:pt x="526" y="4540"/>
                  <a:pt x="252" y="4859"/>
                  <a:pt x="1" y="5201"/>
                </a:cubicBezTo>
                <a:cubicBezTo>
                  <a:pt x="1188" y="6982"/>
                  <a:pt x="2808" y="8648"/>
                  <a:pt x="4817" y="9995"/>
                </a:cubicBezTo>
                <a:cubicBezTo>
                  <a:pt x="7680" y="11896"/>
                  <a:pt x="10835" y="12832"/>
                  <a:pt x="13716" y="12832"/>
                </a:cubicBezTo>
                <a:cubicBezTo>
                  <a:pt x="17129" y="12832"/>
                  <a:pt x="20160" y="11519"/>
                  <a:pt x="21868" y="8945"/>
                </a:cubicBezTo>
                <a:cubicBezTo>
                  <a:pt x="21982" y="8785"/>
                  <a:pt x="22073" y="8648"/>
                  <a:pt x="22164" y="8465"/>
                </a:cubicBezTo>
                <a:cubicBezTo>
                  <a:pt x="21297" y="5978"/>
                  <a:pt x="19631" y="3718"/>
                  <a:pt x="17257" y="2143"/>
                </a:cubicBezTo>
                <a:cubicBezTo>
                  <a:pt x="15092" y="694"/>
                  <a:pt x="12648" y="1"/>
                  <a:pt x="10232" y="1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7004531" y="4815073"/>
            <a:ext cx="391494" cy="452211"/>
          </a:xfrm>
          <a:custGeom>
            <a:avLst/>
            <a:gdLst/>
            <a:ahLst/>
            <a:cxnLst/>
            <a:rect l="l" t="t" r="r" b="b"/>
            <a:pathLst>
              <a:path w="15043" h="13032" extrusionOk="0">
                <a:moveTo>
                  <a:pt x="2386" y="0"/>
                </a:moveTo>
                <a:cubicBezTo>
                  <a:pt x="2152" y="0"/>
                  <a:pt x="1915" y="92"/>
                  <a:pt x="1735" y="272"/>
                </a:cubicBezTo>
                <a:lnTo>
                  <a:pt x="343" y="1847"/>
                </a:lnTo>
                <a:cubicBezTo>
                  <a:pt x="1" y="2212"/>
                  <a:pt x="69" y="2806"/>
                  <a:pt x="480" y="3102"/>
                </a:cubicBezTo>
                <a:lnTo>
                  <a:pt x="14061" y="13031"/>
                </a:lnTo>
                <a:lnTo>
                  <a:pt x="15042" y="11639"/>
                </a:lnTo>
                <a:lnTo>
                  <a:pt x="2968" y="226"/>
                </a:lnTo>
                <a:cubicBezTo>
                  <a:pt x="2806" y="75"/>
                  <a:pt x="2597" y="0"/>
                  <a:pt x="2386" y="0"/>
                </a:cubicBezTo>
                <a:close/>
              </a:path>
            </a:pathLst>
          </a:custGeom>
          <a:solidFill>
            <a:srgbClr val="4A67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6976608" y="4761815"/>
            <a:ext cx="493070" cy="662076"/>
          </a:xfrm>
          <a:custGeom>
            <a:avLst/>
            <a:gdLst/>
            <a:ahLst/>
            <a:cxnLst/>
            <a:rect l="l" t="t" r="r" b="b"/>
            <a:pathLst>
              <a:path w="18946" h="19080" extrusionOk="0">
                <a:moveTo>
                  <a:pt x="10842" y="0"/>
                </a:moveTo>
                <a:cubicBezTo>
                  <a:pt x="8030" y="0"/>
                  <a:pt x="5223" y="1114"/>
                  <a:pt x="3128" y="3314"/>
                </a:cubicBezTo>
                <a:cubicBezTo>
                  <a:pt x="1484" y="5048"/>
                  <a:pt x="549" y="7217"/>
                  <a:pt x="298" y="9431"/>
                </a:cubicBezTo>
                <a:cubicBezTo>
                  <a:pt x="1" y="12147"/>
                  <a:pt x="754" y="14977"/>
                  <a:pt x="2534" y="17237"/>
                </a:cubicBezTo>
                <a:cubicBezTo>
                  <a:pt x="2831" y="17602"/>
                  <a:pt x="3174" y="17990"/>
                  <a:pt x="3539" y="18333"/>
                </a:cubicBezTo>
                <a:cubicBezTo>
                  <a:pt x="3653" y="18424"/>
                  <a:pt x="3767" y="18538"/>
                  <a:pt x="3881" y="18629"/>
                </a:cubicBezTo>
                <a:cubicBezTo>
                  <a:pt x="4224" y="18923"/>
                  <a:pt x="4653" y="19079"/>
                  <a:pt x="5083" y="19079"/>
                </a:cubicBezTo>
                <a:cubicBezTo>
                  <a:pt x="5453" y="19079"/>
                  <a:pt x="5824" y="18964"/>
                  <a:pt x="6141" y="18721"/>
                </a:cubicBezTo>
                <a:cubicBezTo>
                  <a:pt x="8104" y="17260"/>
                  <a:pt x="10478" y="14909"/>
                  <a:pt x="12600" y="12078"/>
                </a:cubicBezTo>
                <a:cubicBezTo>
                  <a:pt x="14563" y="9476"/>
                  <a:pt x="16207" y="7354"/>
                  <a:pt x="18261" y="5345"/>
                </a:cubicBezTo>
                <a:cubicBezTo>
                  <a:pt x="18900" y="4729"/>
                  <a:pt x="18946" y="3702"/>
                  <a:pt x="18307" y="3062"/>
                </a:cubicBezTo>
                <a:cubicBezTo>
                  <a:pt x="18261" y="3017"/>
                  <a:pt x="18193" y="2948"/>
                  <a:pt x="18147" y="2903"/>
                </a:cubicBezTo>
                <a:cubicBezTo>
                  <a:pt x="18033" y="2811"/>
                  <a:pt x="17919" y="2697"/>
                  <a:pt x="17805" y="2606"/>
                </a:cubicBezTo>
                <a:cubicBezTo>
                  <a:pt x="17553" y="2378"/>
                  <a:pt x="17257" y="2149"/>
                  <a:pt x="16983" y="1967"/>
                </a:cubicBezTo>
                <a:cubicBezTo>
                  <a:pt x="15143" y="652"/>
                  <a:pt x="12991" y="0"/>
                  <a:pt x="10842" y="0"/>
                </a:cubicBez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6984337" y="4761815"/>
            <a:ext cx="455646" cy="405573"/>
          </a:xfrm>
          <a:custGeom>
            <a:avLst/>
            <a:gdLst/>
            <a:ahLst/>
            <a:cxnLst/>
            <a:rect l="l" t="t" r="r" b="b"/>
            <a:pathLst>
              <a:path w="17508" h="11688" extrusionOk="0">
                <a:moveTo>
                  <a:pt x="10545" y="0"/>
                </a:moveTo>
                <a:cubicBezTo>
                  <a:pt x="7733" y="0"/>
                  <a:pt x="4926" y="1114"/>
                  <a:pt x="2831" y="3314"/>
                </a:cubicBezTo>
                <a:cubicBezTo>
                  <a:pt x="1187" y="5048"/>
                  <a:pt x="252" y="7217"/>
                  <a:pt x="1" y="9431"/>
                </a:cubicBezTo>
                <a:cubicBezTo>
                  <a:pt x="115" y="9545"/>
                  <a:pt x="206" y="9659"/>
                  <a:pt x="320" y="9773"/>
                </a:cubicBezTo>
                <a:cubicBezTo>
                  <a:pt x="1693" y="11065"/>
                  <a:pt x="3504" y="11687"/>
                  <a:pt x="5459" y="11687"/>
                </a:cubicBezTo>
                <a:cubicBezTo>
                  <a:pt x="8477" y="11687"/>
                  <a:pt x="11840" y="10206"/>
                  <a:pt x="14472" y="7422"/>
                </a:cubicBezTo>
                <a:cubicBezTo>
                  <a:pt x="15864" y="5938"/>
                  <a:pt x="16891" y="4295"/>
                  <a:pt x="17508" y="2606"/>
                </a:cubicBezTo>
                <a:cubicBezTo>
                  <a:pt x="17256" y="2378"/>
                  <a:pt x="16960" y="2149"/>
                  <a:pt x="16686" y="1967"/>
                </a:cubicBezTo>
                <a:cubicBezTo>
                  <a:pt x="14846" y="652"/>
                  <a:pt x="12694" y="0"/>
                  <a:pt x="10545" y="0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7463075" y="6181898"/>
            <a:ext cx="159221" cy="338325"/>
          </a:xfrm>
          <a:custGeom>
            <a:avLst/>
            <a:gdLst/>
            <a:ahLst/>
            <a:cxnLst/>
            <a:rect l="l" t="t" r="r" b="b"/>
            <a:pathLst>
              <a:path w="6118" h="9750" extrusionOk="0">
                <a:moveTo>
                  <a:pt x="1119" y="1"/>
                </a:moveTo>
                <a:lnTo>
                  <a:pt x="24" y="9131"/>
                </a:lnTo>
                <a:cubicBezTo>
                  <a:pt x="1" y="9359"/>
                  <a:pt x="183" y="9587"/>
                  <a:pt x="434" y="9633"/>
                </a:cubicBezTo>
                <a:lnTo>
                  <a:pt x="1416" y="9747"/>
                </a:lnTo>
                <a:cubicBezTo>
                  <a:pt x="1432" y="9749"/>
                  <a:pt x="1447" y="9750"/>
                  <a:pt x="1463" y="9750"/>
                </a:cubicBezTo>
                <a:cubicBezTo>
                  <a:pt x="1629" y="9750"/>
                  <a:pt x="1789" y="9642"/>
                  <a:pt x="1872" y="9496"/>
                </a:cubicBezTo>
                <a:lnTo>
                  <a:pt x="6118" y="617"/>
                </a:lnTo>
                <a:lnTo>
                  <a:pt x="1119" y="1"/>
                </a:ln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049934" y="6040129"/>
            <a:ext cx="206144" cy="332843"/>
          </a:xfrm>
          <a:custGeom>
            <a:avLst/>
            <a:gdLst/>
            <a:ahLst/>
            <a:cxnLst/>
            <a:rect l="l" t="t" r="r" b="b"/>
            <a:pathLst>
              <a:path w="7921" h="9592" extrusionOk="0">
                <a:moveTo>
                  <a:pt x="4748" y="1"/>
                </a:moveTo>
                <a:lnTo>
                  <a:pt x="0" y="1713"/>
                </a:lnTo>
                <a:lnTo>
                  <a:pt x="6117" y="9428"/>
                </a:lnTo>
                <a:cubicBezTo>
                  <a:pt x="6201" y="9528"/>
                  <a:pt x="6333" y="9591"/>
                  <a:pt x="6470" y="9591"/>
                </a:cubicBezTo>
                <a:cubicBezTo>
                  <a:pt x="6520" y="9591"/>
                  <a:pt x="6571" y="9583"/>
                  <a:pt x="6619" y="9565"/>
                </a:cubicBezTo>
                <a:lnTo>
                  <a:pt x="7555" y="9222"/>
                </a:lnTo>
                <a:cubicBezTo>
                  <a:pt x="7784" y="9154"/>
                  <a:pt x="7921" y="8880"/>
                  <a:pt x="7829" y="8652"/>
                </a:cubicBezTo>
                <a:lnTo>
                  <a:pt x="4748" y="1"/>
                </a:ln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7196396" y="4929155"/>
            <a:ext cx="1177371" cy="1540299"/>
          </a:xfrm>
          <a:custGeom>
            <a:avLst/>
            <a:gdLst/>
            <a:ahLst/>
            <a:cxnLst/>
            <a:rect l="l" t="t" r="r" b="b"/>
            <a:pathLst>
              <a:path w="45240" h="44389" extrusionOk="0">
                <a:moveTo>
                  <a:pt x="22630" y="1"/>
                </a:moveTo>
                <a:cubicBezTo>
                  <a:pt x="11543" y="1"/>
                  <a:pt x="1948" y="8279"/>
                  <a:pt x="594" y="19558"/>
                </a:cubicBezTo>
                <a:cubicBezTo>
                  <a:pt x="0" y="24648"/>
                  <a:pt x="1164" y="29556"/>
                  <a:pt x="3607" y="33619"/>
                </a:cubicBezTo>
                <a:cubicBezTo>
                  <a:pt x="7030" y="39302"/>
                  <a:pt x="12919" y="43388"/>
                  <a:pt x="19995" y="44232"/>
                </a:cubicBezTo>
                <a:cubicBezTo>
                  <a:pt x="20881" y="44337"/>
                  <a:pt x="21762" y="44388"/>
                  <a:pt x="22633" y="44388"/>
                </a:cubicBezTo>
                <a:cubicBezTo>
                  <a:pt x="33720" y="44388"/>
                  <a:pt x="43313" y="36111"/>
                  <a:pt x="44646" y="24831"/>
                </a:cubicBezTo>
                <a:cubicBezTo>
                  <a:pt x="45240" y="19946"/>
                  <a:pt x="44190" y="15244"/>
                  <a:pt x="41930" y="11273"/>
                </a:cubicBezTo>
                <a:cubicBezTo>
                  <a:pt x="38575" y="5338"/>
                  <a:pt x="32549" y="1024"/>
                  <a:pt x="25268" y="157"/>
                </a:cubicBezTo>
                <a:cubicBezTo>
                  <a:pt x="24382" y="52"/>
                  <a:pt x="23501" y="1"/>
                  <a:pt x="22630" y="1"/>
                </a:cubicBez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7201132" y="5077794"/>
            <a:ext cx="1054429" cy="1241565"/>
          </a:xfrm>
          <a:custGeom>
            <a:avLst/>
            <a:gdLst/>
            <a:ahLst/>
            <a:cxnLst/>
            <a:rect l="l" t="t" r="r" b="b"/>
            <a:pathLst>
              <a:path w="40516" h="35780" extrusionOk="0">
                <a:moveTo>
                  <a:pt x="23819" y="0"/>
                </a:moveTo>
                <a:cubicBezTo>
                  <a:pt x="21773" y="0"/>
                  <a:pt x="19702" y="274"/>
                  <a:pt x="17713" y="803"/>
                </a:cubicBezTo>
                <a:cubicBezTo>
                  <a:pt x="7876" y="3451"/>
                  <a:pt x="1" y="9773"/>
                  <a:pt x="4657" y="23468"/>
                </a:cubicBezTo>
                <a:cubicBezTo>
                  <a:pt x="4840" y="24016"/>
                  <a:pt x="5045" y="24518"/>
                  <a:pt x="5251" y="25043"/>
                </a:cubicBezTo>
                <a:cubicBezTo>
                  <a:pt x="8481" y="32395"/>
                  <a:pt x="15024" y="35780"/>
                  <a:pt x="21601" y="35780"/>
                </a:cubicBezTo>
                <a:cubicBezTo>
                  <a:pt x="30359" y="35780"/>
                  <a:pt x="39176" y="29779"/>
                  <a:pt x="40310" y="19155"/>
                </a:cubicBezTo>
                <a:cubicBezTo>
                  <a:pt x="40493" y="17443"/>
                  <a:pt x="40516" y="15662"/>
                  <a:pt x="40379" y="13882"/>
                </a:cubicBezTo>
                <a:cubicBezTo>
                  <a:pt x="39632" y="4279"/>
                  <a:pt x="31917" y="0"/>
                  <a:pt x="238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7603855" y="5471424"/>
            <a:ext cx="360602" cy="454049"/>
          </a:xfrm>
          <a:custGeom>
            <a:avLst/>
            <a:gdLst/>
            <a:ahLst/>
            <a:cxnLst/>
            <a:rect l="l" t="t" r="r" b="b"/>
            <a:pathLst>
              <a:path w="13856" h="13085" extrusionOk="0">
                <a:moveTo>
                  <a:pt x="6900" y="1"/>
                </a:moveTo>
                <a:cubicBezTo>
                  <a:pt x="3639" y="1"/>
                  <a:pt x="814" y="2438"/>
                  <a:pt x="434" y="5755"/>
                </a:cubicBezTo>
                <a:cubicBezTo>
                  <a:pt x="0" y="9362"/>
                  <a:pt x="2557" y="12626"/>
                  <a:pt x="6140" y="13037"/>
                </a:cubicBezTo>
                <a:cubicBezTo>
                  <a:pt x="6408" y="13069"/>
                  <a:pt x="6674" y="13084"/>
                  <a:pt x="6937" y="13084"/>
                </a:cubicBezTo>
                <a:cubicBezTo>
                  <a:pt x="10213" y="13084"/>
                  <a:pt x="13020" y="10646"/>
                  <a:pt x="13422" y="7307"/>
                </a:cubicBezTo>
                <a:cubicBezTo>
                  <a:pt x="13855" y="3724"/>
                  <a:pt x="11299" y="460"/>
                  <a:pt x="7692" y="49"/>
                </a:cubicBezTo>
                <a:cubicBezTo>
                  <a:pt x="7426" y="17"/>
                  <a:pt x="7161" y="1"/>
                  <a:pt x="6900" y="1"/>
                </a:cubicBezTo>
                <a:close/>
              </a:path>
            </a:pathLst>
          </a:custGeom>
          <a:solidFill>
            <a:srgbClr val="FF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7749373" y="5643933"/>
            <a:ext cx="64776" cy="82065"/>
          </a:xfrm>
          <a:custGeom>
            <a:avLst/>
            <a:gdLst/>
            <a:ahLst/>
            <a:cxnLst/>
            <a:rect l="l" t="t" r="r" b="b"/>
            <a:pathLst>
              <a:path w="2489" h="2365" extrusionOk="0">
                <a:moveTo>
                  <a:pt x="1262" y="0"/>
                </a:moveTo>
                <a:cubicBezTo>
                  <a:pt x="657" y="0"/>
                  <a:pt x="154" y="438"/>
                  <a:pt x="69" y="1034"/>
                </a:cubicBezTo>
                <a:cubicBezTo>
                  <a:pt x="1" y="1696"/>
                  <a:pt x="457" y="2267"/>
                  <a:pt x="1096" y="2358"/>
                </a:cubicBezTo>
                <a:cubicBezTo>
                  <a:pt x="1140" y="2363"/>
                  <a:pt x="1184" y="2365"/>
                  <a:pt x="1227" y="2365"/>
                </a:cubicBezTo>
                <a:cubicBezTo>
                  <a:pt x="1832" y="2365"/>
                  <a:pt x="2335" y="1928"/>
                  <a:pt x="2420" y="1331"/>
                </a:cubicBezTo>
                <a:cubicBezTo>
                  <a:pt x="2489" y="669"/>
                  <a:pt x="2032" y="98"/>
                  <a:pt x="1393" y="7"/>
                </a:cubicBezTo>
                <a:cubicBezTo>
                  <a:pt x="1349" y="3"/>
                  <a:pt x="1305" y="0"/>
                  <a:pt x="1262" y="0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714921" y="5214810"/>
            <a:ext cx="419419" cy="542708"/>
          </a:xfrm>
          <a:custGeom>
            <a:avLst/>
            <a:gdLst/>
            <a:ahLst/>
            <a:cxnLst/>
            <a:rect l="l" t="t" r="r" b="b"/>
            <a:pathLst>
              <a:path w="16116" h="15640" extrusionOk="0">
                <a:moveTo>
                  <a:pt x="294" y="0"/>
                </a:moveTo>
                <a:cubicBezTo>
                  <a:pt x="280" y="0"/>
                  <a:pt x="266" y="2"/>
                  <a:pt x="252" y="4"/>
                </a:cubicBezTo>
                <a:cubicBezTo>
                  <a:pt x="115" y="27"/>
                  <a:pt x="1" y="164"/>
                  <a:pt x="24" y="301"/>
                </a:cubicBezTo>
                <a:lnTo>
                  <a:pt x="2306" y="13585"/>
                </a:lnTo>
                <a:lnTo>
                  <a:pt x="2329" y="13790"/>
                </a:lnTo>
                <a:lnTo>
                  <a:pt x="15796" y="15639"/>
                </a:lnTo>
                <a:lnTo>
                  <a:pt x="15841" y="15639"/>
                </a:lnTo>
                <a:cubicBezTo>
                  <a:pt x="15978" y="15639"/>
                  <a:pt x="16093" y="15548"/>
                  <a:pt x="16093" y="15411"/>
                </a:cubicBezTo>
                <a:cubicBezTo>
                  <a:pt x="16115" y="15274"/>
                  <a:pt x="16024" y="15137"/>
                  <a:pt x="15864" y="15114"/>
                </a:cubicBezTo>
                <a:lnTo>
                  <a:pt x="2785" y="13311"/>
                </a:lnTo>
                <a:lnTo>
                  <a:pt x="548" y="209"/>
                </a:lnTo>
                <a:cubicBezTo>
                  <a:pt x="528" y="87"/>
                  <a:pt x="416" y="0"/>
                  <a:pt x="294" y="0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8202731" y="4167820"/>
            <a:ext cx="509377" cy="183144"/>
          </a:xfrm>
          <a:custGeom>
            <a:avLst/>
            <a:gdLst/>
            <a:ahLst/>
            <a:cxnLst/>
            <a:rect l="l" t="t" r="r" b="b"/>
            <a:pathLst>
              <a:path w="14815" h="3995" extrusionOk="0">
                <a:moveTo>
                  <a:pt x="5298" y="0"/>
                </a:moveTo>
                <a:cubicBezTo>
                  <a:pt x="2431" y="0"/>
                  <a:pt x="275" y="697"/>
                  <a:pt x="229" y="708"/>
                </a:cubicBezTo>
                <a:cubicBezTo>
                  <a:pt x="92" y="776"/>
                  <a:pt x="1" y="913"/>
                  <a:pt x="47" y="1050"/>
                </a:cubicBezTo>
                <a:cubicBezTo>
                  <a:pt x="84" y="1163"/>
                  <a:pt x="199" y="1245"/>
                  <a:pt x="315" y="1245"/>
                </a:cubicBezTo>
                <a:cubicBezTo>
                  <a:pt x="340" y="1245"/>
                  <a:pt x="365" y="1241"/>
                  <a:pt x="389" y="1233"/>
                </a:cubicBezTo>
                <a:cubicBezTo>
                  <a:pt x="435" y="1210"/>
                  <a:pt x="2535" y="531"/>
                  <a:pt x="5316" y="531"/>
                </a:cubicBezTo>
                <a:cubicBezTo>
                  <a:pt x="8098" y="531"/>
                  <a:pt x="11562" y="1210"/>
                  <a:pt x="14335" y="3904"/>
                </a:cubicBezTo>
                <a:cubicBezTo>
                  <a:pt x="14381" y="3972"/>
                  <a:pt x="14449" y="3995"/>
                  <a:pt x="14518" y="3995"/>
                </a:cubicBezTo>
                <a:cubicBezTo>
                  <a:pt x="14586" y="3995"/>
                  <a:pt x="14655" y="3949"/>
                  <a:pt x="14723" y="3904"/>
                </a:cubicBezTo>
                <a:cubicBezTo>
                  <a:pt x="14815" y="3789"/>
                  <a:pt x="14815" y="3630"/>
                  <a:pt x="14700" y="3538"/>
                </a:cubicBezTo>
                <a:cubicBezTo>
                  <a:pt x="11801" y="708"/>
                  <a:pt x="8189" y="0"/>
                  <a:pt x="52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 rot="-1107817">
            <a:off x="8421621" y="3952413"/>
            <a:ext cx="230195" cy="201123"/>
          </a:xfrm>
          <a:custGeom>
            <a:avLst/>
            <a:gdLst/>
            <a:ahLst/>
            <a:cxnLst/>
            <a:rect l="l" t="t" r="r" b="b"/>
            <a:pathLst>
              <a:path w="7670" h="5026" extrusionOk="0">
                <a:moveTo>
                  <a:pt x="278" y="1"/>
                </a:moveTo>
                <a:cubicBezTo>
                  <a:pt x="156" y="1"/>
                  <a:pt x="43" y="89"/>
                  <a:pt x="23" y="233"/>
                </a:cubicBezTo>
                <a:cubicBezTo>
                  <a:pt x="0" y="370"/>
                  <a:pt x="114" y="507"/>
                  <a:pt x="251" y="529"/>
                </a:cubicBezTo>
                <a:cubicBezTo>
                  <a:pt x="297" y="529"/>
                  <a:pt x="4200" y="986"/>
                  <a:pt x="7144" y="4935"/>
                </a:cubicBezTo>
                <a:cubicBezTo>
                  <a:pt x="7190" y="5003"/>
                  <a:pt x="7281" y="5026"/>
                  <a:pt x="7350" y="5026"/>
                </a:cubicBezTo>
                <a:cubicBezTo>
                  <a:pt x="7418" y="5026"/>
                  <a:pt x="7464" y="5026"/>
                  <a:pt x="7510" y="4980"/>
                </a:cubicBezTo>
                <a:cubicBezTo>
                  <a:pt x="7647" y="4889"/>
                  <a:pt x="7669" y="4729"/>
                  <a:pt x="7578" y="4615"/>
                </a:cubicBezTo>
                <a:cubicBezTo>
                  <a:pt x="4497" y="484"/>
                  <a:pt x="479" y="4"/>
                  <a:pt x="320" y="4"/>
                </a:cubicBezTo>
                <a:cubicBezTo>
                  <a:pt x="306" y="2"/>
                  <a:pt x="29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9" name="Google Shape;69;p2"/>
          <p:cNvGrpSpPr/>
          <p:nvPr/>
        </p:nvGrpSpPr>
        <p:grpSpPr>
          <a:xfrm>
            <a:off x="6671484" y="5320407"/>
            <a:ext cx="311607" cy="373484"/>
            <a:chOff x="6891170" y="4210857"/>
            <a:chExt cx="272003" cy="244512"/>
          </a:xfrm>
        </p:grpSpPr>
        <p:sp>
          <p:nvSpPr>
            <p:cNvPr id="70" name="Google Shape;70;p2"/>
            <p:cNvSpPr/>
            <p:nvPr/>
          </p:nvSpPr>
          <p:spPr>
            <a:xfrm>
              <a:off x="6891170" y="4210857"/>
              <a:ext cx="271313" cy="150663"/>
            </a:xfrm>
            <a:custGeom>
              <a:avLst/>
              <a:gdLst/>
              <a:ahLst/>
              <a:cxnLst/>
              <a:rect l="l" t="t" r="r" b="b"/>
              <a:pathLst>
                <a:path w="9040" h="5020" extrusionOk="0">
                  <a:moveTo>
                    <a:pt x="295" y="1"/>
                  </a:moveTo>
                  <a:cubicBezTo>
                    <a:pt x="232" y="1"/>
                    <a:pt x="168" y="23"/>
                    <a:pt x="115" y="67"/>
                  </a:cubicBezTo>
                  <a:cubicBezTo>
                    <a:pt x="0" y="158"/>
                    <a:pt x="0" y="340"/>
                    <a:pt x="92" y="455"/>
                  </a:cubicBezTo>
                  <a:cubicBezTo>
                    <a:pt x="754" y="1231"/>
                    <a:pt x="4132" y="5020"/>
                    <a:pt x="8377" y="5020"/>
                  </a:cubicBezTo>
                  <a:cubicBezTo>
                    <a:pt x="8514" y="5020"/>
                    <a:pt x="8651" y="5020"/>
                    <a:pt x="8788" y="4997"/>
                  </a:cubicBezTo>
                  <a:cubicBezTo>
                    <a:pt x="8925" y="4997"/>
                    <a:pt x="9039" y="4860"/>
                    <a:pt x="9039" y="4723"/>
                  </a:cubicBezTo>
                  <a:cubicBezTo>
                    <a:pt x="9039" y="4577"/>
                    <a:pt x="8925" y="4469"/>
                    <a:pt x="8801" y="4469"/>
                  </a:cubicBezTo>
                  <a:cubicBezTo>
                    <a:pt x="8789" y="4469"/>
                    <a:pt x="8777" y="4470"/>
                    <a:pt x="8765" y="4472"/>
                  </a:cubicBezTo>
                  <a:cubicBezTo>
                    <a:pt x="8633" y="4480"/>
                    <a:pt x="8502" y="4484"/>
                    <a:pt x="8372" y="4484"/>
                  </a:cubicBezTo>
                  <a:cubicBezTo>
                    <a:pt x="4373" y="4484"/>
                    <a:pt x="1121" y="864"/>
                    <a:pt x="503" y="112"/>
                  </a:cubicBezTo>
                  <a:cubicBezTo>
                    <a:pt x="503" y="112"/>
                    <a:pt x="480" y="89"/>
                    <a:pt x="480" y="89"/>
                  </a:cubicBezTo>
                  <a:cubicBezTo>
                    <a:pt x="432" y="29"/>
                    <a:pt x="364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940480" y="4370764"/>
              <a:ext cx="222693" cy="84605"/>
            </a:xfrm>
            <a:custGeom>
              <a:avLst/>
              <a:gdLst/>
              <a:ahLst/>
              <a:cxnLst/>
              <a:rect l="l" t="t" r="r" b="b"/>
              <a:pathLst>
                <a:path w="7420" h="2819" extrusionOk="0">
                  <a:moveTo>
                    <a:pt x="305" y="1"/>
                  </a:moveTo>
                  <a:cubicBezTo>
                    <a:pt x="245" y="1"/>
                    <a:pt x="185" y="19"/>
                    <a:pt x="138" y="57"/>
                  </a:cubicBezTo>
                  <a:cubicBezTo>
                    <a:pt x="24" y="148"/>
                    <a:pt x="1" y="331"/>
                    <a:pt x="92" y="445"/>
                  </a:cubicBezTo>
                  <a:cubicBezTo>
                    <a:pt x="115" y="468"/>
                    <a:pt x="1987" y="2819"/>
                    <a:pt x="5137" y="2819"/>
                  </a:cubicBezTo>
                  <a:cubicBezTo>
                    <a:pt x="5776" y="2819"/>
                    <a:pt x="6460" y="2727"/>
                    <a:pt x="7214" y="2499"/>
                  </a:cubicBezTo>
                  <a:cubicBezTo>
                    <a:pt x="7351" y="2454"/>
                    <a:pt x="7419" y="2294"/>
                    <a:pt x="7373" y="2157"/>
                  </a:cubicBezTo>
                  <a:cubicBezTo>
                    <a:pt x="7336" y="2044"/>
                    <a:pt x="7236" y="1962"/>
                    <a:pt x="7126" y="1962"/>
                  </a:cubicBezTo>
                  <a:cubicBezTo>
                    <a:pt x="7102" y="1962"/>
                    <a:pt x="7078" y="1966"/>
                    <a:pt x="7054" y="1974"/>
                  </a:cubicBezTo>
                  <a:cubicBezTo>
                    <a:pt x="6354" y="2197"/>
                    <a:pt x="5702" y="2289"/>
                    <a:pt x="5103" y="2289"/>
                  </a:cubicBezTo>
                  <a:cubicBezTo>
                    <a:pt x="2264" y="2289"/>
                    <a:pt x="601" y="216"/>
                    <a:pt x="526" y="103"/>
                  </a:cubicBezTo>
                  <a:cubicBezTo>
                    <a:pt x="473" y="36"/>
                    <a:pt x="388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2"/>
          <p:cNvSpPr/>
          <p:nvPr/>
        </p:nvSpPr>
        <p:spPr>
          <a:xfrm>
            <a:off x="7290233" y="5320251"/>
            <a:ext cx="1083525" cy="1149160"/>
          </a:xfrm>
          <a:custGeom>
            <a:avLst/>
            <a:gdLst/>
            <a:ahLst/>
            <a:cxnLst/>
            <a:rect l="l" t="t" r="r" b="b"/>
            <a:pathLst>
              <a:path w="41634" h="33117" extrusionOk="0">
                <a:moveTo>
                  <a:pt x="1" y="22347"/>
                </a:moveTo>
                <a:cubicBezTo>
                  <a:pt x="1" y="22347"/>
                  <a:pt x="3" y="22350"/>
                  <a:pt x="6" y="22356"/>
                </a:cubicBezTo>
                <a:lnTo>
                  <a:pt x="6" y="22356"/>
                </a:lnTo>
                <a:cubicBezTo>
                  <a:pt x="4" y="22353"/>
                  <a:pt x="3" y="22350"/>
                  <a:pt x="1" y="22347"/>
                </a:cubicBezTo>
                <a:close/>
                <a:moveTo>
                  <a:pt x="38324" y="1"/>
                </a:moveTo>
                <a:lnTo>
                  <a:pt x="38324" y="1"/>
                </a:lnTo>
                <a:cubicBezTo>
                  <a:pt x="40379" y="5935"/>
                  <a:pt x="41497" y="27345"/>
                  <a:pt x="23990" y="30335"/>
                </a:cubicBezTo>
                <a:cubicBezTo>
                  <a:pt x="21894" y="30694"/>
                  <a:pt x="19957" y="30852"/>
                  <a:pt x="18169" y="30852"/>
                </a:cubicBezTo>
                <a:cubicBezTo>
                  <a:pt x="5298" y="30852"/>
                  <a:pt x="202" y="22677"/>
                  <a:pt x="6" y="22356"/>
                </a:cubicBezTo>
                <a:lnTo>
                  <a:pt x="6" y="22356"/>
                </a:lnTo>
                <a:cubicBezTo>
                  <a:pt x="3431" y="28035"/>
                  <a:pt x="9317" y="32116"/>
                  <a:pt x="16389" y="32960"/>
                </a:cubicBezTo>
                <a:cubicBezTo>
                  <a:pt x="17275" y="33065"/>
                  <a:pt x="18156" y="33116"/>
                  <a:pt x="19027" y="33116"/>
                </a:cubicBezTo>
                <a:cubicBezTo>
                  <a:pt x="30114" y="33116"/>
                  <a:pt x="39707" y="24839"/>
                  <a:pt x="41040" y="13559"/>
                </a:cubicBezTo>
                <a:cubicBezTo>
                  <a:pt x="41634" y="8674"/>
                  <a:pt x="40584" y="3972"/>
                  <a:pt x="38324" y="1"/>
                </a:cubicBezTo>
                <a:close/>
              </a:path>
            </a:pathLst>
          </a:custGeom>
          <a:solidFill>
            <a:srgbClr val="FF78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7131053" y="4792037"/>
            <a:ext cx="152689" cy="114857"/>
          </a:xfrm>
          <a:custGeom>
            <a:avLst/>
            <a:gdLst/>
            <a:ahLst/>
            <a:cxnLst/>
            <a:rect l="l" t="t" r="r" b="b"/>
            <a:pathLst>
              <a:path w="5867" h="3310" extrusionOk="0">
                <a:moveTo>
                  <a:pt x="4314" y="411"/>
                </a:moveTo>
                <a:cubicBezTo>
                  <a:pt x="4314" y="411"/>
                  <a:pt x="0" y="1233"/>
                  <a:pt x="1324" y="2283"/>
                </a:cubicBezTo>
                <a:cubicBezTo>
                  <a:pt x="2648" y="3310"/>
                  <a:pt x="5867" y="0"/>
                  <a:pt x="4314" y="4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52900" y="4532265"/>
            <a:ext cx="220406" cy="91123"/>
          </a:xfrm>
          <a:custGeom>
            <a:avLst/>
            <a:gdLst/>
            <a:ahLst/>
            <a:cxnLst/>
            <a:rect l="l" t="t" r="r" b="b"/>
            <a:pathLst>
              <a:path w="8469" h="2626" extrusionOk="0">
                <a:moveTo>
                  <a:pt x="7236" y="777"/>
                </a:moveTo>
                <a:cubicBezTo>
                  <a:pt x="7236" y="777"/>
                  <a:pt x="3881" y="1"/>
                  <a:pt x="1940" y="1302"/>
                </a:cubicBezTo>
                <a:cubicBezTo>
                  <a:pt x="0" y="2625"/>
                  <a:pt x="8468" y="2237"/>
                  <a:pt x="7236" y="77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960251" y="6333800"/>
            <a:ext cx="1446575" cy="539467"/>
          </a:xfrm>
          <a:custGeom>
            <a:avLst/>
            <a:gdLst/>
            <a:ahLst/>
            <a:cxnLst/>
            <a:rect l="l" t="t" r="r" b="b"/>
            <a:pathLst>
              <a:path w="57863" h="16184" extrusionOk="0">
                <a:moveTo>
                  <a:pt x="51563" y="1"/>
                </a:moveTo>
                <a:lnTo>
                  <a:pt x="0" y="9496"/>
                </a:lnTo>
                <a:lnTo>
                  <a:pt x="0" y="16184"/>
                </a:lnTo>
                <a:lnTo>
                  <a:pt x="57862" y="16184"/>
                </a:lnTo>
                <a:lnTo>
                  <a:pt x="5156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3762225" y="6295600"/>
            <a:ext cx="1875700" cy="577667"/>
          </a:xfrm>
          <a:custGeom>
            <a:avLst/>
            <a:gdLst/>
            <a:ahLst/>
            <a:cxnLst/>
            <a:rect l="l" t="t" r="r" b="b"/>
            <a:pathLst>
              <a:path w="75028" h="17330" extrusionOk="0">
                <a:moveTo>
                  <a:pt x="57119" y="0"/>
                </a:moveTo>
                <a:cubicBezTo>
                  <a:pt x="56292" y="0"/>
                  <a:pt x="55458" y="62"/>
                  <a:pt x="54622" y="188"/>
                </a:cubicBezTo>
                <a:cubicBezTo>
                  <a:pt x="54325" y="211"/>
                  <a:pt x="54051" y="279"/>
                  <a:pt x="53732" y="325"/>
                </a:cubicBezTo>
                <a:cubicBezTo>
                  <a:pt x="51449" y="782"/>
                  <a:pt x="48915" y="1307"/>
                  <a:pt x="46222" y="1832"/>
                </a:cubicBezTo>
                <a:lnTo>
                  <a:pt x="46176" y="1854"/>
                </a:lnTo>
                <a:cubicBezTo>
                  <a:pt x="36887" y="3726"/>
                  <a:pt x="25748" y="5963"/>
                  <a:pt x="16732" y="7789"/>
                </a:cubicBezTo>
                <a:cubicBezTo>
                  <a:pt x="7282" y="9706"/>
                  <a:pt x="161" y="11144"/>
                  <a:pt x="1" y="11190"/>
                </a:cubicBezTo>
                <a:lnTo>
                  <a:pt x="434" y="13267"/>
                </a:lnTo>
                <a:cubicBezTo>
                  <a:pt x="526" y="13244"/>
                  <a:pt x="3425" y="12651"/>
                  <a:pt x="7921" y="11738"/>
                </a:cubicBezTo>
                <a:cubicBezTo>
                  <a:pt x="19311" y="9432"/>
                  <a:pt x="40995" y="5050"/>
                  <a:pt x="54165" y="2425"/>
                </a:cubicBezTo>
                <a:cubicBezTo>
                  <a:pt x="54416" y="2379"/>
                  <a:pt x="54690" y="2311"/>
                  <a:pt x="54941" y="2288"/>
                </a:cubicBezTo>
                <a:cubicBezTo>
                  <a:pt x="55667" y="2172"/>
                  <a:pt x="56389" y="2117"/>
                  <a:pt x="57103" y="2117"/>
                </a:cubicBezTo>
                <a:cubicBezTo>
                  <a:pt x="58073" y="2117"/>
                  <a:pt x="59029" y="2218"/>
                  <a:pt x="59963" y="2402"/>
                </a:cubicBezTo>
                <a:cubicBezTo>
                  <a:pt x="65213" y="3429"/>
                  <a:pt x="69732" y="7264"/>
                  <a:pt x="71604" y="12514"/>
                </a:cubicBezTo>
                <a:cubicBezTo>
                  <a:pt x="71649" y="12696"/>
                  <a:pt x="71718" y="12856"/>
                  <a:pt x="71764" y="13016"/>
                </a:cubicBezTo>
                <a:cubicBezTo>
                  <a:pt x="71878" y="13381"/>
                  <a:pt x="71992" y="13769"/>
                  <a:pt x="72083" y="14134"/>
                </a:cubicBezTo>
                <a:lnTo>
                  <a:pt x="72836" y="17330"/>
                </a:lnTo>
                <a:lnTo>
                  <a:pt x="75028" y="17330"/>
                </a:lnTo>
                <a:lnTo>
                  <a:pt x="74160" y="13655"/>
                </a:lnTo>
                <a:cubicBezTo>
                  <a:pt x="74069" y="13313"/>
                  <a:pt x="73978" y="12970"/>
                  <a:pt x="73863" y="12628"/>
                </a:cubicBezTo>
                <a:cubicBezTo>
                  <a:pt x="73818" y="12445"/>
                  <a:pt x="73772" y="12286"/>
                  <a:pt x="73704" y="12103"/>
                </a:cubicBezTo>
                <a:cubicBezTo>
                  <a:pt x="71281" y="4898"/>
                  <a:pt x="64503" y="0"/>
                  <a:pt x="57119" y="0"/>
                </a:cubicBezTo>
                <a:close/>
              </a:path>
            </a:pathLst>
          </a:custGeom>
          <a:solidFill>
            <a:srgbClr val="4A67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4318026" y="4991867"/>
            <a:ext cx="185475" cy="363533"/>
          </a:xfrm>
          <a:custGeom>
            <a:avLst/>
            <a:gdLst/>
            <a:ahLst/>
            <a:cxnLst/>
            <a:rect l="l" t="t" r="r" b="b"/>
            <a:pathLst>
              <a:path w="7419" h="10906" extrusionOk="0">
                <a:moveTo>
                  <a:pt x="842" y="1"/>
                </a:moveTo>
                <a:cubicBezTo>
                  <a:pt x="534" y="1"/>
                  <a:pt x="252" y="209"/>
                  <a:pt x="160" y="520"/>
                </a:cubicBezTo>
                <a:lnTo>
                  <a:pt x="92" y="817"/>
                </a:lnTo>
                <a:cubicBezTo>
                  <a:pt x="1" y="1159"/>
                  <a:pt x="183" y="1524"/>
                  <a:pt x="548" y="1661"/>
                </a:cubicBezTo>
                <a:cubicBezTo>
                  <a:pt x="2169" y="2232"/>
                  <a:pt x="3219" y="3259"/>
                  <a:pt x="4109" y="4423"/>
                </a:cubicBezTo>
                <a:cubicBezTo>
                  <a:pt x="6163" y="7071"/>
                  <a:pt x="5410" y="10609"/>
                  <a:pt x="5410" y="10654"/>
                </a:cubicBezTo>
                <a:lnTo>
                  <a:pt x="6209" y="10906"/>
                </a:lnTo>
                <a:cubicBezTo>
                  <a:pt x="6278" y="10746"/>
                  <a:pt x="7419" y="6865"/>
                  <a:pt x="5616" y="3601"/>
                </a:cubicBezTo>
                <a:cubicBezTo>
                  <a:pt x="4680" y="1935"/>
                  <a:pt x="3151" y="725"/>
                  <a:pt x="1073" y="41"/>
                </a:cubicBezTo>
                <a:cubicBezTo>
                  <a:pt x="996" y="14"/>
                  <a:pt x="918" y="1"/>
                  <a:pt x="842" y="1"/>
                </a:cubicBez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472100" y="4916367"/>
            <a:ext cx="323000" cy="265567"/>
          </a:xfrm>
          <a:custGeom>
            <a:avLst/>
            <a:gdLst/>
            <a:ahLst/>
            <a:cxnLst/>
            <a:rect l="l" t="t" r="r" b="b"/>
            <a:pathLst>
              <a:path w="12920" h="7967" extrusionOk="0">
                <a:moveTo>
                  <a:pt x="12920" y="0"/>
                </a:moveTo>
                <a:cubicBezTo>
                  <a:pt x="1735" y="0"/>
                  <a:pt x="0" y="7966"/>
                  <a:pt x="0" y="7966"/>
                </a:cubicBezTo>
                <a:cubicBezTo>
                  <a:pt x="12235" y="7966"/>
                  <a:pt x="12920" y="0"/>
                  <a:pt x="12920" y="0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4108026" y="5174834"/>
            <a:ext cx="779525" cy="835133"/>
          </a:xfrm>
          <a:custGeom>
            <a:avLst/>
            <a:gdLst/>
            <a:ahLst/>
            <a:cxnLst/>
            <a:rect l="l" t="t" r="r" b="b"/>
            <a:pathLst>
              <a:path w="31181" h="25054" extrusionOk="0">
                <a:moveTo>
                  <a:pt x="7795" y="0"/>
                </a:moveTo>
                <a:cubicBezTo>
                  <a:pt x="5847" y="0"/>
                  <a:pt x="3816" y="731"/>
                  <a:pt x="2238" y="3020"/>
                </a:cubicBezTo>
                <a:cubicBezTo>
                  <a:pt x="1" y="6284"/>
                  <a:pt x="1279" y="13109"/>
                  <a:pt x="3105" y="17354"/>
                </a:cubicBezTo>
                <a:cubicBezTo>
                  <a:pt x="3448" y="18176"/>
                  <a:pt x="3858" y="18975"/>
                  <a:pt x="4315" y="19705"/>
                </a:cubicBezTo>
                <a:cubicBezTo>
                  <a:pt x="6072" y="22513"/>
                  <a:pt x="8560" y="24498"/>
                  <a:pt x="11368" y="24498"/>
                </a:cubicBezTo>
                <a:cubicBezTo>
                  <a:pt x="15231" y="24498"/>
                  <a:pt x="16993" y="25054"/>
                  <a:pt x="18334" y="25054"/>
                </a:cubicBezTo>
                <a:cubicBezTo>
                  <a:pt x="19527" y="25054"/>
                  <a:pt x="20386" y="24613"/>
                  <a:pt x="22096" y="22946"/>
                </a:cubicBezTo>
                <a:cubicBezTo>
                  <a:pt x="27254" y="17925"/>
                  <a:pt x="31180" y="6010"/>
                  <a:pt x="25953" y="1901"/>
                </a:cubicBezTo>
                <a:cubicBezTo>
                  <a:pt x="25474" y="1536"/>
                  <a:pt x="24903" y="1217"/>
                  <a:pt x="24264" y="988"/>
                </a:cubicBezTo>
                <a:cubicBezTo>
                  <a:pt x="23417" y="680"/>
                  <a:pt x="22383" y="437"/>
                  <a:pt x="21111" y="437"/>
                </a:cubicBezTo>
                <a:cubicBezTo>
                  <a:pt x="19367" y="437"/>
                  <a:pt x="17175" y="894"/>
                  <a:pt x="14404" y="2267"/>
                </a:cubicBezTo>
                <a:cubicBezTo>
                  <a:pt x="14404" y="2267"/>
                  <a:pt x="11227" y="0"/>
                  <a:pt x="7795" y="0"/>
                </a:cubicBezTo>
                <a:close/>
              </a:path>
            </a:pathLst>
          </a:custGeom>
          <a:solidFill>
            <a:srgbClr val="FF78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4108026" y="5174833"/>
            <a:ext cx="651125" cy="670600"/>
          </a:xfrm>
          <a:custGeom>
            <a:avLst/>
            <a:gdLst/>
            <a:ahLst/>
            <a:cxnLst/>
            <a:rect l="l" t="t" r="r" b="b"/>
            <a:pathLst>
              <a:path w="26045" h="20118" extrusionOk="0">
                <a:moveTo>
                  <a:pt x="7795" y="0"/>
                </a:moveTo>
                <a:cubicBezTo>
                  <a:pt x="5847" y="0"/>
                  <a:pt x="3816" y="731"/>
                  <a:pt x="2238" y="3020"/>
                </a:cubicBezTo>
                <a:cubicBezTo>
                  <a:pt x="1" y="6284"/>
                  <a:pt x="1279" y="13109"/>
                  <a:pt x="3105" y="17354"/>
                </a:cubicBezTo>
                <a:cubicBezTo>
                  <a:pt x="3448" y="18176"/>
                  <a:pt x="3858" y="18975"/>
                  <a:pt x="4315" y="19728"/>
                </a:cubicBezTo>
                <a:cubicBezTo>
                  <a:pt x="5807" y="19954"/>
                  <a:pt x="7487" y="20118"/>
                  <a:pt x="9230" y="20118"/>
                </a:cubicBezTo>
                <a:cubicBezTo>
                  <a:pt x="14181" y="20118"/>
                  <a:pt x="19647" y="18796"/>
                  <a:pt x="22803" y="13816"/>
                </a:cubicBezTo>
                <a:cubicBezTo>
                  <a:pt x="25337" y="9822"/>
                  <a:pt x="26045" y="5622"/>
                  <a:pt x="25953" y="1901"/>
                </a:cubicBezTo>
                <a:cubicBezTo>
                  <a:pt x="25474" y="1536"/>
                  <a:pt x="24903" y="1217"/>
                  <a:pt x="24264" y="988"/>
                </a:cubicBezTo>
                <a:cubicBezTo>
                  <a:pt x="23417" y="680"/>
                  <a:pt x="22387" y="437"/>
                  <a:pt x="21118" y="437"/>
                </a:cubicBezTo>
                <a:cubicBezTo>
                  <a:pt x="19378" y="437"/>
                  <a:pt x="17188" y="894"/>
                  <a:pt x="14404" y="2267"/>
                </a:cubicBezTo>
                <a:cubicBezTo>
                  <a:pt x="14404" y="2267"/>
                  <a:pt x="11227" y="0"/>
                  <a:pt x="7795" y="0"/>
                </a:cubicBez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4202575" y="5283067"/>
            <a:ext cx="140900" cy="114267"/>
          </a:xfrm>
          <a:custGeom>
            <a:avLst/>
            <a:gdLst/>
            <a:ahLst/>
            <a:cxnLst/>
            <a:rect l="l" t="t" r="r" b="b"/>
            <a:pathLst>
              <a:path w="5636" h="3428" extrusionOk="0">
                <a:moveTo>
                  <a:pt x="3488" y="0"/>
                </a:moveTo>
                <a:cubicBezTo>
                  <a:pt x="2607" y="0"/>
                  <a:pt x="0" y="1641"/>
                  <a:pt x="1104" y="3037"/>
                </a:cubicBezTo>
                <a:cubicBezTo>
                  <a:pt x="1317" y="3312"/>
                  <a:pt x="1587" y="3428"/>
                  <a:pt x="1879" y="3428"/>
                </a:cubicBezTo>
                <a:cubicBezTo>
                  <a:pt x="3433" y="3428"/>
                  <a:pt x="5636" y="155"/>
                  <a:pt x="3523" y="1"/>
                </a:cubicBezTo>
                <a:cubicBezTo>
                  <a:pt x="3512" y="1"/>
                  <a:pt x="3500" y="0"/>
                  <a:pt x="34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4170800" y="5994467"/>
            <a:ext cx="689350" cy="523500"/>
          </a:xfrm>
          <a:custGeom>
            <a:avLst/>
            <a:gdLst/>
            <a:ahLst/>
            <a:cxnLst/>
            <a:rect l="l" t="t" r="r" b="b"/>
            <a:pathLst>
              <a:path w="27574" h="15705" extrusionOk="0">
                <a:moveTo>
                  <a:pt x="25519" y="1"/>
                </a:moveTo>
                <a:lnTo>
                  <a:pt x="1" y="1758"/>
                </a:lnTo>
                <a:lnTo>
                  <a:pt x="2466" y="15705"/>
                </a:lnTo>
                <a:lnTo>
                  <a:pt x="27574" y="10295"/>
                </a:lnTo>
                <a:lnTo>
                  <a:pt x="255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3993900" y="5935034"/>
            <a:ext cx="964400" cy="621733"/>
          </a:xfrm>
          <a:custGeom>
            <a:avLst/>
            <a:gdLst/>
            <a:ahLst/>
            <a:cxnLst/>
            <a:rect l="l" t="t" r="r" b="b"/>
            <a:pathLst>
              <a:path w="38576" h="18652" extrusionOk="0">
                <a:moveTo>
                  <a:pt x="34690" y="0"/>
                </a:moveTo>
                <a:cubicBezTo>
                  <a:pt x="34661" y="0"/>
                  <a:pt x="34633" y="1"/>
                  <a:pt x="34604" y="3"/>
                </a:cubicBezTo>
                <a:lnTo>
                  <a:pt x="7533" y="2423"/>
                </a:lnTo>
                <a:cubicBezTo>
                  <a:pt x="6940" y="2469"/>
                  <a:pt x="6369" y="2583"/>
                  <a:pt x="5799" y="2765"/>
                </a:cubicBezTo>
                <a:cubicBezTo>
                  <a:pt x="2329" y="3861"/>
                  <a:pt x="1" y="7171"/>
                  <a:pt x="138" y="10823"/>
                </a:cubicBezTo>
                <a:cubicBezTo>
                  <a:pt x="206" y="13196"/>
                  <a:pt x="1325" y="15388"/>
                  <a:pt x="3174" y="16871"/>
                </a:cubicBezTo>
                <a:cubicBezTo>
                  <a:pt x="4612" y="18035"/>
                  <a:pt x="6415" y="18652"/>
                  <a:pt x="8264" y="18652"/>
                </a:cubicBezTo>
                <a:cubicBezTo>
                  <a:pt x="8743" y="18652"/>
                  <a:pt x="9245" y="18606"/>
                  <a:pt x="9747" y="18515"/>
                </a:cubicBezTo>
                <a:lnTo>
                  <a:pt x="37640" y="12512"/>
                </a:lnTo>
                <a:cubicBezTo>
                  <a:pt x="38210" y="12398"/>
                  <a:pt x="38576" y="11827"/>
                  <a:pt x="38462" y="11256"/>
                </a:cubicBezTo>
                <a:cubicBezTo>
                  <a:pt x="38361" y="10756"/>
                  <a:pt x="37911" y="10414"/>
                  <a:pt x="37417" y="10414"/>
                </a:cubicBezTo>
                <a:cubicBezTo>
                  <a:pt x="37347" y="10414"/>
                  <a:pt x="37277" y="10420"/>
                  <a:pt x="37206" y="10435"/>
                </a:cubicBezTo>
                <a:lnTo>
                  <a:pt x="9336" y="16438"/>
                </a:lnTo>
                <a:cubicBezTo>
                  <a:pt x="8977" y="16505"/>
                  <a:pt x="8616" y="16538"/>
                  <a:pt x="8257" y="16538"/>
                </a:cubicBezTo>
                <a:cubicBezTo>
                  <a:pt x="6904" y="16538"/>
                  <a:pt x="5580" y="16071"/>
                  <a:pt x="4497" y="15205"/>
                </a:cubicBezTo>
                <a:cubicBezTo>
                  <a:pt x="3128" y="14109"/>
                  <a:pt x="2329" y="12489"/>
                  <a:pt x="2261" y="10754"/>
                </a:cubicBezTo>
                <a:cubicBezTo>
                  <a:pt x="2146" y="8061"/>
                  <a:pt x="3881" y="5596"/>
                  <a:pt x="6438" y="4797"/>
                </a:cubicBezTo>
                <a:cubicBezTo>
                  <a:pt x="6848" y="4660"/>
                  <a:pt x="7282" y="4568"/>
                  <a:pt x="7716" y="4546"/>
                </a:cubicBezTo>
                <a:lnTo>
                  <a:pt x="34787" y="2126"/>
                </a:lnTo>
                <a:cubicBezTo>
                  <a:pt x="35357" y="2080"/>
                  <a:pt x="35791" y="1556"/>
                  <a:pt x="35745" y="985"/>
                </a:cubicBezTo>
                <a:cubicBezTo>
                  <a:pt x="35702" y="420"/>
                  <a:pt x="35245" y="0"/>
                  <a:pt x="34690" y="0"/>
                </a:cubicBezTo>
                <a:close/>
              </a:path>
            </a:pathLst>
          </a:custGeom>
          <a:solidFill>
            <a:srgbClr val="FF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33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 txBox="1">
            <a:spLocks noGrp="1"/>
          </p:cNvSpPr>
          <p:nvPr>
            <p:ph type="title"/>
          </p:nvPr>
        </p:nvSpPr>
        <p:spPr>
          <a:xfrm>
            <a:off x="1380300" y="2339061"/>
            <a:ext cx="6383400" cy="1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86" name="Google Shape;86;p3"/>
          <p:cNvSpPr txBox="1">
            <a:spLocks noGrp="1"/>
          </p:cNvSpPr>
          <p:nvPr>
            <p:ph type="title" idx="2" hasCustomPrompt="1"/>
          </p:nvPr>
        </p:nvSpPr>
        <p:spPr>
          <a:xfrm>
            <a:off x="3207600" y="647951"/>
            <a:ext cx="2728800" cy="19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latin typeface="Corbel"/>
                <a:ea typeface="Corbel"/>
                <a:cs typeface="Corbel"/>
                <a:sym typeface="Corb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87" name="Google Shape;87;p3"/>
          <p:cNvSpPr txBox="1">
            <a:spLocks noGrp="1"/>
          </p:cNvSpPr>
          <p:nvPr>
            <p:ph type="subTitle" idx="1"/>
          </p:nvPr>
        </p:nvSpPr>
        <p:spPr>
          <a:xfrm>
            <a:off x="2345850" y="3606165"/>
            <a:ext cx="44523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-2454" y="2103293"/>
            <a:ext cx="812468" cy="1984867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-2454" y="688706"/>
            <a:ext cx="1719476" cy="495767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1860183" y="329515"/>
            <a:ext cx="377467" cy="545307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1" name="Google Shape;91;p3"/>
          <p:cNvGrpSpPr/>
          <p:nvPr/>
        </p:nvGrpSpPr>
        <p:grpSpPr>
          <a:xfrm rot="8999956">
            <a:off x="6954073" y="5472507"/>
            <a:ext cx="1198853" cy="383632"/>
            <a:chOff x="7247329" y="3883086"/>
            <a:chExt cx="1198879" cy="287730"/>
          </a:xfrm>
        </p:grpSpPr>
        <p:sp>
          <p:nvSpPr>
            <p:cNvPr id="92" name="Google Shape;92;p3"/>
            <p:cNvSpPr/>
            <p:nvPr/>
          </p:nvSpPr>
          <p:spPr>
            <a:xfrm rot="10800000">
              <a:off x="7247329" y="4016672"/>
              <a:ext cx="179505" cy="154144"/>
            </a:xfrm>
            <a:custGeom>
              <a:avLst/>
              <a:gdLst/>
              <a:ahLst/>
              <a:cxnLst/>
              <a:rect l="l" t="t" r="r" b="b"/>
              <a:pathLst>
                <a:path w="5981" h="5136" extrusionOk="0">
                  <a:moveTo>
                    <a:pt x="5295" y="0"/>
                  </a:moveTo>
                  <a:cubicBezTo>
                    <a:pt x="3903" y="1575"/>
                    <a:pt x="2191" y="3219"/>
                    <a:pt x="137" y="4657"/>
                  </a:cubicBezTo>
                  <a:cubicBezTo>
                    <a:pt x="23" y="4748"/>
                    <a:pt x="0" y="4908"/>
                    <a:pt x="91" y="5045"/>
                  </a:cubicBezTo>
                  <a:cubicBezTo>
                    <a:pt x="137" y="5113"/>
                    <a:pt x="205" y="5136"/>
                    <a:pt x="297" y="5136"/>
                  </a:cubicBezTo>
                  <a:cubicBezTo>
                    <a:pt x="342" y="5136"/>
                    <a:pt x="411" y="5136"/>
                    <a:pt x="457" y="5090"/>
                  </a:cubicBezTo>
                  <a:cubicBezTo>
                    <a:pt x="2693" y="3538"/>
                    <a:pt x="4542" y="1712"/>
                    <a:pt x="5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 rot="10800000">
              <a:off x="7591242" y="3883086"/>
              <a:ext cx="534343" cy="57294"/>
            </a:xfrm>
            <a:custGeom>
              <a:avLst/>
              <a:gdLst/>
              <a:ahLst/>
              <a:cxnLst/>
              <a:rect l="l" t="t" r="r" b="b"/>
              <a:pathLst>
                <a:path w="17804" h="1909" extrusionOk="0">
                  <a:moveTo>
                    <a:pt x="301" y="0"/>
                  </a:moveTo>
                  <a:cubicBezTo>
                    <a:pt x="190" y="0"/>
                    <a:pt x="82" y="66"/>
                    <a:pt x="46" y="174"/>
                  </a:cubicBezTo>
                  <a:cubicBezTo>
                    <a:pt x="0" y="334"/>
                    <a:pt x="91" y="471"/>
                    <a:pt x="228" y="516"/>
                  </a:cubicBezTo>
                  <a:cubicBezTo>
                    <a:pt x="2442" y="1224"/>
                    <a:pt x="4930" y="1658"/>
                    <a:pt x="7601" y="1840"/>
                  </a:cubicBezTo>
                  <a:cubicBezTo>
                    <a:pt x="8217" y="1886"/>
                    <a:pt x="8811" y="1909"/>
                    <a:pt x="9427" y="1909"/>
                  </a:cubicBezTo>
                  <a:cubicBezTo>
                    <a:pt x="12280" y="1909"/>
                    <a:pt x="15019" y="1452"/>
                    <a:pt x="17598" y="562"/>
                  </a:cubicBezTo>
                  <a:cubicBezTo>
                    <a:pt x="17735" y="516"/>
                    <a:pt x="17804" y="357"/>
                    <a:pt x="17758" y="220"/>
                  </a:cubicBezTo>
                  <a:cubicBezTo>
                    <a:pt x="17722" y="111"/>
                    <a:pt x="17629" y="46"/>
                    <a:pt x="17512" y="46"/>
                  </a:cubicBezTo>
                  <a:cubicBezTo>
                    <a:pt x="17482" y="46"/>
                    <a:pt x="17449" y="50"/>
                    <a:pt x="17416" y="60"/>
                  </a:cubicBezTo>
                  <a:cubicBezTo>
                    <a:pt x="14902" y="942"/>
                    <a:pt x="12233" y="1376"/>
                    <a:pt x="9449" y="1376"/>
                  </a:cubicBezTo>
                  <a:cubicBezTo>
                    <a:pt x="8846" y="1376"/>
                    <a:pt x="8237" y="1356"/>
                    <a:pt x="7624" y="1315"/>
                  </a:cubicBezTo>
                  <a:cubicBezTo>
                    <a:pt x="4999" y="1133"/>
                    <a:pt x="2557" y="699"/>
                    <a:pt x="388" y="14"/>
                  </a:cubicBezTo>
                  <a:cubicBezTo>
                    <a:pt x="360" y="5"/>
                    <a:pt x="330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 rot="10800000">
              <a:off x="8259140" y="3994043"/>
              <a:ext cx="187068" cy="176774"/>
            </a:xfrm>
            <a:custGeom>
              <a:avLst/>
              <a:gdLst/>
              <a:ahLst/>
              <a:cxnLst/>
              <a:rect l="l" t="t" r="r" b="b"/>
              <a:pathLst>
                <a:path w="6233" h="5890" extrusionOk="0">
                  <a:moveTo>
                    <a:pt x="1" y="0"/>
                  </a:moveTo>
                  <a:cubicBezTo>
                    <a:pt x="1188" y="1940"/>
                    <a:pt x="2991" y="4086"/>
                    <a:pt x="5799" y="5843"/>
                  </a:cubicBezTo>
                  <a:cubicBezTo>
                    <a:pt x="5844" y="5866"/>
                    <a:pt x="5890" y="5889"/>
                    <a:pt x="5936" y="5889"/>
                  </a:cubicBezTo>
                  <a:cubicBezTo>
                    <a:pt x="6027" y="5889"/>
                    <a:pt x="6118" y="5843"/>
                    <a:pt x="6164" y="5775"/>
                  </a:cubicBezTo>
                  <a:cubicBezTo>
                    <a:pt x="6232" y="5638"/>
                    <a:pt x="6209" y="5478"/>
                    <a:pt x="6072" y="5410"/>
                  </a:cubicBezTo>
                  <a:cubicBezTo>
                    <a:pt x="3493" y="3766"/>
                    <a:pt x="1758" y="1803"/>
                    <a:pt x="6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3"/>
          <p:cNvSpPr/>
          <p:nvPr/>
        </p:nvSpPr>
        <p:spPr>
          <a:xfrm>
            <a:off x="6555408" y="683475"/>
            <a:ext cx="582993" cy="793611"/>
          </a:xfrm>
          <a:custGeom>
            <a:avLst/>
            <a:gdLst/>
            <a:ahLst/>
            <a:cxnLst/>
            <a:rect l="l" t="t" r="r" b="b"/>
            <a:pathLst>
              <a:path w="19425" h="19832" extrusionOk="0">
                <a:moveTo>
                  <a:pt x="12513" y="1"/>
                </a:moveTo>
                <a:cubicBezTo>
                  <a:pt x="12201" y="1"/>
                  <a:pt x="11888" y="11"/>
                  <a:pt x="11573" y="32"/>
                </a:cubicBezTo>
                <a:cubicBezTo>
                  <a:pt x="10523" y="100"/>
                  <a:pt x="9473" y="283"/>
                  <a:pt x="8400" y="602"/>
                </a:cubicBezTo>
                <a:cubicBezTo>
                  <a:pt x="5228" y="1538"/>
                  <a:pt x="2968" y="3136"/>
                  <a:pt x="1598" y="5350"/>
                </a:cubicBezTo>
                <a:cubicBezTo>
                  <a:pt x="252" y="7564"/>
                  <a:pt x="1" y="10098"/>
                  <a:pt x="845" y="12974"/>
                </a:cubicBezTo>
                <a:cubicBezTo>
                  <a:pt x="1690" y="15827"/>
                  <a:pt x="3310" y="17813"/>
                  <a:pt x="5661" y="18931"/>
                </a:cubicBezTo>
                <a:cubicBezTo>
                  <a:pt x="6928" y="19534"/>
                  <a:pt x="8315" y="19832"/>
                  <a:pt x="9820" y="19832"/>
                </a:cubicBezTo>
                <a:cubicBezTo>
                  <a:pt x="11108" y="19832"/>
                  <a:pt x="12484" y="19614"/>
                  <a:pt x="13947" y="19182"/>
                </a:cubicBezTo>
                <a:cubicBezTo>
                  <a:pt x="14997" y="18863"/>
                  <a:pt x="16001" y="18452"/>
                  <a:pt x="16914" y="17927"/>
                </a:cubicBezTo>
                <a:cubicBezTo>
                  <a:pt x="17827" y="17402"/>
                  <a:pt x="18672" y="16808"/>
                  <a:pt x="19425" y="16101"/>
                </a:cubicBezTo>
                <a:lnTo>
                  <a:pt x="18329" y="12380"/>
                </a:lnTo>
                <a:cubicBezTo>
                  <a:pt x="17599" y="13248"/>
                  <a:pt x="16823" y="13932"/>
                  <a:pt x="16024" y="14480"/>
                </a:cubicBezTo>
                <a:cubicBezTo>
                  <a:pt x="15202" y="15005"/>
                  <a:pt x="14312" y="15416"/>
                  <a:pt x="13331" y="15713"/>
                </a:cubicBezTo>
                <a:cubicBezTo>
                  <a:pt x="12618" y="15928"/>
                  <a:pt x="11936" y="16036"/>
                  <a:pt x="11290" y="16036"/>
                </a:cubicBezTo>
                <a:cubicBezTo>
                  <a:pt x="10363" y="16036"/>
                  <a:pt x="9509" y="15814"/>
                  <a:pt x="8743" y="15370"/>
                </a:cubicBezTo>
                <a:cubicBezTo>
                  <a:pt x="7419" y="14617"/>
                  <a:pt x="6483" y="13293"/>
                  <a:pt x="5935" y="11467"/>
                </a:cubicBezTo>
                <a:cubicBezTo>
                  <a:pt x="5387" y="9595"/>
                  <a:pt x="5456" y="7998"/>
                  <a:pt x="6141" y="6651"/>
                </a:cubicBezTo>
                <a:cubicBezTo>
                  <a:pt x="6825" y="5282"/>
                  <a:pt x="8058" y="4346"/>
                  <a:pt x="9793" y="3821"/>
                </a:cubicBezTo>
                <a:cubicBezTo>
                  <a:pt x="10712" y="3564"/>
                  <a:pt x="11631" y="3408"/>
                  <a:pt x="12532" y="3408"/>
                </a:cubicBezTo>
                <a:cubicBezTo>
                  <a:pt x="12593" y="3408"/>
                  <a:pt x="12654" y="3408"/>
                  <a:pt x="12714" y="3410"/>
                </a:cubicBezTo>
                <a:cubicBezTo>
                  <a:pt x="13696" y="3410"/>
                  <a:pt x="14700" y="3570"/>
                  <a:pt x="15796" y="3889"/>
                </a:cubicBezTo>
                <a:lnTo>
                  <a:pt x="14700" y="169"/>
                </a:lnTo>
                <a:cubicBezTo>
                  <a:pt x="13965" y="57"/>
                  <a:pt x="13241" y="1"/>
                  <a:pt x="12513" y="1"/>
                </a:cubicBezTo>
                <a:close/>
              </a:path>
            </a:pathLst>
          </a:custGeom>
          <a:solidFill>
            <a:srgbClr val="FFD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1445172" y="4785653"/>
            <a:ext cx="600790" cy="835828"/>
          </a:xfrm>
          <a:custGeom>
            <a:avLst/>
            <a:gdLst/>
            <a:ahLst/>
            <a:cxnLst/>
            <a:rect l="l" t="t" r="r" b="b"/>
            <a:pathLst>
              <a:path w="20018" h="20887" extrusionOk="0">
                <a:moveTo>
                  <a:pt x="9719" y="3673"/>
                </a:moveTo>
                <a:cubicBezTo>
                  <a:pt x="10008" y="3673"/>
                  <a:pt x="10268" y="3719"/>
                  <a:pt x="10500" y="3814"/>
                </a:cubicBezTo>
                <a:cubicBezTo>
                  <a:pt x="10979" y="4019"/>
                  <a:pt x="11321" y="4430"/>
                  <a:pt x="11504" y="5046"/>
                </a:cubicBezTo>
                <a:cubicBezTo>
                  <a:pt x="11687" y="5663"/>
                  <a:pt x="11641" y="6187"/>
                  <a:pt x="11321" y="6644"/>
                </a:cubicBezTo>
                <a:cubicBezTo>
                  <a:pt x="11025" y="7078"/>
                  <a:pt x="10477" y="7420"/>
                  <a:pt x="9701" y="7648"/>
                </a:cubicBezTo>
                <a:lnTo>
                  <a:pt x="6985" y="8447"/>
                </a:lnTo>
                <a:lnTo>
                  <a:pt x="5866" y="4658"/>
                </a:lnTo>
                <a:lnTo>
                  <a:pt x="8582" y="3859"/>
                </a:lnTo>
                <a:cubicBezTo>
                  <a:pt x="9001" y="3736"/>
                  <a:pt x="9380" y="3673"/>
                  <a:pt x="9719" y="3673"/>
                </a:cubicBezTo>
                <a:close/>
                <a:moveTo>
                  <a:pt x="12263" y="10489"/>
                </a:moveTo>
                <a:cubicBezTo>
                  <a:pt x="12624" y="10489"/>
                  <a:pt x="12944" y="10546"/>
                  <a:pt x="13216" y="10661"/>
                </a:cubicBezTo>
                <a:cubicBezTo>
                  <a:pt x="13832" y="10889"/>
                  <a:pt x="14243" y="11392"/>
                  <a:pt x="14471" y="12168"/>
                </a:cubicBezTo>
                <a:cubicBezTo>
                  <a:pt x="14722" y="12967"/>
                  <a:pt x="14631" y="13629"/>
                  <a:pt x="14266" y="14176"/>
                </a:cubicBezTo>
                <a:cubicBezTo>
                  <a:pt x="13878" y="14724"/>
                  <a:pt x="13193" y="15135"/>
                  <a:pt x="12212" y="15432"/>
                </a:cubicBezTo>
                <a:lnTo>
                  <a:pt x="9313" y="16276"/>
                </a:lnTo>
                <a:lnTo>
                  <a:pt x="7920" y="11597"/>
                </a:lnTo>
                <a:lnTo>
                  <a:pt x="10819" y="10730"/>
                </a:lnTo>
                <a:cubicBezTo>
                  <a:pt x="11351" y="10569"/>
                  <a:pt x="11836" y="10489"/>
                  <a:pt x="12263" y="10489"/>
                </a:cubicBezTo>
                <a:close/>
                <a:moveTo>
                  <a:pt x="11839" y="0"/>
                </a:moveTo>
                <a:cubicBezTo>
                  <a:pt x="10633" y="0"/>
                  <a:pt x="9149" y="264"/>
                  <a:pt x="7395" y="778"/>
                </a:cubicBezTo>
                <a:lnTo>
                  <a:pt x="0" y="2992"/>
                </a:lnTo>
                <a:lnTo>
                  <a:pt x="5341" y="20887"/>
                </a:lnTo>
                <a:lnTo>
                  <a:pt x="13513" y="18467"/>
                </a:lnTo>
                <a:cubicBezTo>
                  <a:pt x="16046" y="17714"/>
                  <a:pt x="17804" y="16710"/>
                  <a:pt x="18785" y="15500"/>
                </a:cubicBezTo>
                <a:cubicBezTo>
                  <a:pt x="19790" y="14290"/>
                  <a:pt x="20018" y="12807"/>
                  <a:pt x="19516" y="11072"/>
                </a:cubicBezTo>
                <a:cubicBezTo>
                  <a:pt x="19173" y="9954"/>
                  <a:pt x="18603" y="9086"/>
                  <a:pt x="17781" y="8493"/>
                </a:cubicBezTo>
                <a:cubicBezTo>
                  <a:pt x="17013" y="7900"/>
                  <a:pt x="16076" y="7624"/>
                  <a:pt x="14990" y="7624"/>
                </a:cubicBezTo>
                <a:cubicBezTo>
                  <a:pt x="14947" y="7624"/>
                  <a:pt x="14903" y="7625"/>
                  <a:pt x="14859" y="7625"/>
                </a:cubicBezTo>
                <a:cubicBezTo>
                  <a:pt x="15590" y="7078"/>
                  <a:pt x="16092" y="6439"/>
                  <a:pt x="16343" y="5708"/>
                </a:cubicBezTo>
                <a:cubicBezTo>
                  <a:pt x="16594" y="4955"/>
                  <a:pt x="16594" y="4156"/>
                  <a:pt x="16343" y="3289"/>
                </a:cubicBezTo>
                <a:cubicBezTo>
                  <a:pt x="15841" y="1622"/>
                  <a:pt x="14882" y="595"/>
                  <a:pt x="13467" y="207"/>
                </a:cubicBezTo>
                <a:cubicBezTo>
                  <a:pt x="12997" y="69"/>
                  <a:pt x="12454" y="0"/>
                  <a:pt x="11839" y="0"/>
                </a:cubicBez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/>
          <p:nvPr/>
        </p:nvSpPr>
        <p:spPr>
          <a:xfrm rot="-1596209" flipH="1">
            <a:off x="7801612" y="93138"/>
            <a:ext cx="864699" cy="3117172"/>
          </a:xfrm>
          <a:custGeom>
            <a:avLst/>
            <a:gdLst/>
            <a:ahLst/>
            <a:cxnLst/>
            <a:rect l="l" t="t" r="r" b="b"/>
            <a:pathLst>
              <a:path w="34589" h="93518" extrusionOk="0">
                <a:moveTo>
                  <a:pt x="0" y="0"/>
                </a:moveTo>
                <a:cubicBezTo>
                  <a:pt x="5751" y="4246"/>
                  <a:pt x="33161" y="12523"/>
                  <a:pt x="34505" y="25476"/>
                </a:cubicBezTo>
                <a:cubicBezTo>
                  <a:pt x="35849" y="38429"/>
                  <a:pt x="10696" y="66377"/>
                  <a:pt x="8062" y="77717"/>
                </a:cubicBezTo>
                <a:cubicBezTo>
                  <a:pt x="5429" y="89057"/>
                  <a:pt x="16930" y="90885"/>
                  <a:pt x="18704" y="93518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Google Shape;98;p3"/>
          <p:cNvSpPr/>
          <p:nvPr/>
        </p:nvSpPr>
        <p:spPr>
          <a:xfrm flipH="1">
            <a:off x="7767772" y="4173275"/>
            <a:ext cx="932368" cy="2681757"/>
          </a:xfrm>
          <a:custGeom>
            <a:avLst/>
            <a:gdLst/>
            <a:ahLst/>
            <a:cxnLst/>
            <a:rect l="l" t="t" r="r" b="b"/>
            <a:pathLst>
              <a:path w="31066" h="67016" extrusionOk="0">
                <a:moveTo>
                  <a:pt x="8400" y="1"/>
                </a:moveTo>
                <a:lnTo>
                  <a:pt x="5273" y="8606"/>
                </a:lnTo>
                <a:lnTo>
                  <a:pt x="1" y="23123"/>
                </a:lnTo>
                <a:lnTo>
                  <a:pt x="12463" y="67016"/>
                </a:lnTo>
                <a:lnTo>
                  <a:pt x="31066" y="67016"/>
                </a:lnTo>
                <a:lnTo>
                  <a:pt x="26341" y="16412"/>
                </a:lnTo>
                <a:lnTo>
                  <a:pt x="15659" y="6643"/>
                </a:lnTo>
                <a:lnTo>
                  <a:pt x="8400" y="1"/>
                </a:lnTo>
                <a:close/>
              </a:path>
            </a:pathLst>
          </a:custGeom>
          <a:solidFill>
            <a:srgbClr val="123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/>
          <p:nvPr/>
        </p:nvSpPr>
        <p:spPr>
          <a:xfrm flipH="1">
            <a:off x="7909552" y="4439105"/>
            <a:ext cx="790589" cy="659475"/>
          </a:xfrm>
          <a:custGeom>
            <a:avLst/>
            <a:gdLst/>
            <a:ahLst/>
            <a:cxnLst/>
            <a:rect l="l" t="t" r="r" b="b"/>
            <a:pathLst>
              <a:path w="26342" h="16480" extrusionOk="0">
                <a:moveTo>
                  <a:pt x="15659" y="0"/>
                </a:moveTo>
                <a:lnTo>
                  <a:pt x="5273" y="1963"/>
                </a:lnTo>
                <a:lnTo>
                  <a:pt x="1" y="16480"/>
                </a:lnTo>
                <a:lnTo>
                  <a:pt x="26341" y="9769"/>
                </a:lnTo>
                <a:lnTo>
                  <a:pt x="15659" y="0"/>
                </a:ln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 flipH="1">
            <a:off x="7940405" y="4904019"/>
            <a:ext cx="520657" cy="1951012"/>
          </a:xfrm>
          <a:custGeom>
            <a:avLst/>
            <a:gdLst/>
            <a:ahLst/>
            <a:cxnLst/>
            <a:rect l="l" t="t" r="r" b="b"/>
            <a:pathLst>
              <a:path w="17348" h="48755" extrusionOk="0">
                <a:moveTo>
                  <a:pt x="11094" y="0"/>
                </a:moveTo>
                <a:cubicBezTo>
                  <a:pt x="11094" y="0"/>
                  <a:pt x="11094" y="0"/>
                  <a:pt x="11094" y="0"/>
                </a:cubicBezTo>
                <a:cubicBezTo>
                  <a:pt x="11094" y="0"/>
                  <a:pt x="11071" y="0"/>
                  <a:pt x="11048" y="23"/>
                </a:cubicBezTo>
                <a:lnTo>
                  <a:pt x="10957" y="46"/>
                </a:lnTo>
                <a:cubicBezTo>
                  <a:pt x="10911" y="46"/>
                  <a:pt x="10866" y="46"/>
                  <a:pt x="10820" y="69"/>
                </a:cubicBezTo>
                <a:lnTo>
                  <a:pt x="10637" y="114"/>
                </a:lnTo>
                <a:cubicBezTo>
                  <a:pt x="10614" y="114"/>
                  <a:pt x="10614" y="114"/>
                  <a:pt x="10592" y="137"/>
                </a:cubicBezTo>
                <a:lnTo>
                  <a:pt x="10226" y="228"/>
                </a:lnTo>
                <a:lnTo>
                  <a:pt x="9907" y="297"/>
                </a:lnTo>
                <a:lnTo>
                  <a:pt x="9565" y="388"/>
                </a:lnTo>
                <a:cubicBezTo>
                  <a:pt x="9496" y="411"/>
                  <a:pt x="9450" y="434"/>
                  <a:pt x="9382" y="434"/>
                </a:cubicBezTo>
                <a:lnTo>
                  <a:pt x="8766" y="594"/>
                </a:lnTo>
                <a:cubicBezTo>
                  <a:pt x="5547" y="1415"/>
                  <a:pt x="138" y="2808"/>
                  <a:pt x="69" y="2808"/>
                </a:cubicBezTo>
                <a:cubicBezTo>
                  <a:pt x="1" y="2831"/>
                  <a:pt x="8081" y="38986"/>
                  <a:pt x="10272" y="48755"/>
                </a:cubicBezTo>
                <a:lnTo>
                  <a:pt x="17348" y="48755"/>
                </a:lnTo>
                <a:cubicBezTo>
                  <a:pt x="16139" y="39217"/>
                  <a:pt x="11188" y="0"/>
                  <a:pt x="11094" y="0"/>
                </a:cubicBezTo>
                <a:close/>
              </a:path>
            </a:pathLst>
          </a:custGeom>
          <a:solidFill>
            <a:srgbClr val="4A67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/>
          <p:nvPr/>
        </p:nvSpPr>
        <p:spPr>
          <a:xfrm flipH="1">
            <a:off x="8458960" y="4496649"/>
            <a:ext cx="241180" cy="601931"/>
          </a:xfrm>
          <a:custGeom>
            <a:avLst/>
            <a:gdLst/>
            <a:ahLst/>
            <a:cxnLst/>
            <a:rect l="l" t="t" r="r" b="b"/>
            <a:pathLst>
              <a:path w="8036" h="15042" extrusionOk="0">
                <a:moveTo>
                  <a:pt x="8035" y="0"/>
                </a:moveTo>
                <a:lnTo>
                  <a:pt x="5273" y="525"/>
                </a:lnTo>
                <a:cubicBezTo>
                  <a:pt x="5273" y="525"/>
                  <a:pt x="1" y="15042"/>
                  <a:pt x="1" y="15042"/>
                </a:cubicBezTo>
                <a:cubicBezTo>
                  <a:pt x="24" y="15042"/>
                  <a:pt x="8035" y="12988"/>
                  <a:pt x="8035" y="12988"/>
                </a:cubicBezTo>
                <a:lnTo>
                  <a:pt x="8035" y="0"/>
                </a:lnTo>
                <a:close/>
              </a:path>
            </a:pathLst>
          </a:custGeom>
          <a:solidFill>
            <a:srgbClr val="FF78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2" name="Google Shape;102;p3"/>
          <p:cNvGrpSpPr/>
          <p:nvPr/>
        </p:nvGrpSpPr>
        <p:grpSpPr>
          <a:xfrm rot="2392824">
            <a:off x="6236639" y="1072714"/>
            <a:ext cx="272009" cy="326023"/>
            <a:chOff x="6891170" y="4210857"/>
            <a:chExt cx="272003" cy="244512"/>
          </a:xfrm>
        </p:grpSpPr>
        <p:sp>
          <p:nvSpPr>
            <p:cNvPr id="103" name="Google Shape;103;p3"/>
            <p:cNvSpPr/>
            <p:nvPr/>
          </p:nvSpPr>
          <p:spPr>
            <a:xfrm>
              <a:off x="6891170" y="4210857"/>
              <a:ext cx="271313" cy="150663"/>
            </a:xfrm>
            <a:custGeom>
              <a:avLst/>
              <a:gdLst/>
              <a:ahLst/>
              <a:cxnLst/>
              <a:rect l="l" t="t" r="r" b="b"/>
              <a:pathLst>
                <a:path w="9040" h="5020" extrusionOk="0">
                  <a:moveTo>
                    <a:pt x="295" y="1"/>
                  </a:moveTo>
                  <a:cubicBezTo>
                    <a:pt x="232" y="1"/>
                    <a:pt x="168" y="23"/>
                    <a:pt x="115" y="67"/>
                  </a:cubicBezTo>
                  <a:cubicBezTo>
                    <a:pt x="0" y="158"/>
                    <a:pt x="0" y="340"/>
                    <a:pt x="92" y="455"/>
                  </a:cubicBezTo>
                  <a:cubicBezTo>
                    <a:pt x="754" y="1231"/>
                    <a:pt x="4132" y="5020"/>
                    <a:pt x="8377" y="5020"/>
                  </a:cubicBezTo>
                  <a:cubicBezTo>
                    <a:pt x="8514" y="5020"/>
                    <a:pt x="8651" y="5020"/>
                    <a:pt x="8788" y="4997"/>
                  </a:cubicBezTo>
                  <a:cubicBezTo>
                    <a:pt x="8925" y="4997"/>
                    <a:pt x="9039" y="4860"/>
                    <a:pt x="9039" y="4723"/>
                  </a:cubicBezTo>
                  <a:cubicBezTo>
                    <a:pt x="9039" y="4577"/>
                    <a:pt x="8925" y="4469"/>
                    <a:pt x="8801" y="4469"/>
                  </a:cubicBezTo>
                  <a:cubicBezTo>
                    <a:pt x="8789" y="4469"/>
                    <a:pt x="8777" y="4470"/>
                    <a:pt x="8765" y="4472"/>
                  </a:cubicBezTo>
                  <a:cubicBezTo>
                    <a:pt x="8633" y="4480"/>
                    <a:pt x="8502" y="4484"/>
                    <a:pt x="8372" y="4484"/>
                  </a:cubicBezTo>
                  <a:cubicBezTo>
                    <a:pt x="4373" y="4484"/>
                    <a:pt x="1121" y="864"/>
                    <a:pt x="503" y="112"/>
                  </a:cubicBezTo>
                  <a:cubicBezTo>
                    <a:pt x="503" y="112"/>
                    <a:pt x="480" y="89"/>
                    <a:pt x="480" y="89"/>
                  </a:cubicBezTo>
                  <a:cubicBezTo>
                    <a:pt x="432" y="29"/>
                    <a:pt x="364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940480" y="4370764"/>
              <a:ext cx="222693" cy="84605"/>
            </a:xfrm>
            <a:custGeom>
              <a:avLst/>
              <a:gdLst/>
              <a:ahLst/>
              <a:cxnLst/>
              <a:rect l="l" t="t" r="r" b="b"/>
              <a:pathLst>
                <a:path w="7420" h="2819" extrusionOk="0">
                  <a:moveTo>
                    <a:pt x="305" y="1"/>
                  </a:moveTo>
                  <a:cubicBezTo>
                    <a:pt x="245" y="1"/>
                    <a:pt x="185" y="19"/>
                    <a:pt x="138" y="57"/>
                  </a:cubicBezTo>
                  <a:cubicBezTo>
                    <a:pt x="24" y="148"/>
                    <a:pt x="1" y="331"/>
                    <a:pt x="92" y="445"/>
                  </a:cubicBezTo>
                  <a:cubicBezTo>
                    <a:pt x="115" y="468"/>
                    <a:pt x="1987" y="2819"/>
                    <a:pt x="5137" y="2819"/>
                  </a:cubicBezTo>
                  <a:cubicBezTo>
                    <a:pt x="5776" y="2819"/>
                    <a:pt x="6460" y="2727"/>
                    <a:pt x="7214" y="2499"/>
                  </a:cubicBezTo>
                  <a:cubicBezTo>
                    <a:pt x="7351" y="2454"/>
                    <a:pt x="7419" y="2294"/>
                    <a:pt x="7373" y="2157"/>
                  </a:cubicBezTo>
                  <a:cubicBezTo>
                    <a:pt x="7336" y="2044"/>
                    <a:pt x="7236" y="1962"/>
                    <a:pt x="7126" y="1962"/>
                  </a:cubicBezTo>
                  <a:cubicBezTo>
                    <a:pt x="7102" y="1962"/>
                    <a:pt x="7078" y="1966"/>
                    <a:pt x="7054" y="1974"/>
                  </a:cubicBezTo>
                  <a:cubicBezTo>
                    <a:pt x="6354" y="2197"/>
                    <a:pt x="5702" y="2289"/>
                    <a:pt x="5103" y="2289"/>
                  </a:cubicBezTo>
                  <a:cubicBezTo>
                    <a:pt x="2264" y="2289"/>
                    <a:pt x="601" y="216"/>
                    <a:pt x="526" y="103"/>
                  </a:cubicBezTo>
                  <a:cubicBezTo>
                    <a:pt x="473" y="36"/>
                    <a:pt x="388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 rot="-8847721">
            <a:off x="1912892" y="4520712"/>
            <a:ext cx="272024" cy="326041"/>
            <a:chOff x="6891170" y="4210857"/>
            <a:chExt cx="272003" cy="244512"/>
          </a:xfrm>
        </p:grpSpPr>
        <p:sp>
          <p:nvSpPr>
            <p:cNvPr id="106" name="Google Shape;106;p3"/>
            <p:cNvSpPr/>
            <p:nvPr/>
          </p:nvSpPr>
          <p:spPr>
            <a:xfrm>
              <a:off x="6891170" y="4210857"/>
              <a:ext cx="271313" cy="150663"/>
            </a:xfrm>
            <a:custGeom>
              <a:avLst/>
              <a:gdLst/>
              <a:ahLst/>
              <a:cxnLst/>
              <a:rect l="l" t="t" r="r" b="b"/>
              <a:pathLst>
                <a:path w="9040" h="5020" extrusionOk="0">
                  <a:moveTo>
                    <a:pt x="295" y="1"/>
                  </a:moveTo>
                  <a:cubicBezTo>
                    <a:pt x="232" y="1"/>
                    <a:pt x="168" y="23"/>
                    <a:pt x="115" y="67"/>
                  </a:cubicBezTo>
                  <a:cubicBezTo>
                    <a:pt x="0" y="158"/>
                    <a:pt x="0" y="340"/>
                    <a:pt x="92" y="455"/>
                  </a:cubicBezTo>
                  <a:cubicBezTo>
                    <a:pt x="754" y="1231"/>
                    <a:pt x="4132" y="5020"/>
                    <a:pt x="8377" y="5020"/>
                  </a:cubicBezTo>
                  <a:cubicBezTo>
                    <a:pt x="8514" y="5020"/>
                    <a:pt x="8651" y="5020"/>
                    <a:pt x="8788" y="4997"/>
                  </a:cubicBezTo>
                  <a:cubicBezTo>
                    <a:pt x="8925" y="4997"/>
                    <a:pt x="9039" y="4860"/>
                    <a:pt x="9039" y="4723"/>
                  </a:cubicBezTo>
                  <a:cubicBezTo>
                    <a:pt x="9039" y="4577"/>
                    <a:pt x="8925" y="4469"/>
                    <a:pt x="8801" y="4469"/>
                  </a:cubicBezTo>
                  <a:cubicBezTo>
                    <a:pt x="8789" y="4469"/>
                    <a:pt x="8777" y="4470"/>
                    <a:pt x="8765" y="4472"/>
                  </a:cubicBezTo>
                  <a:cubicBezTo>
                    <a:pt x="8633" y="4480"/>
                    <a:pt x="8502" y="4484"/>
                    <a:pt x="8372" y="4484"/>
                  </a:cubicBezTo>
                  <a:cubicBezTo>
                    <a:pt x="4373" y="4484"/>
                    <a:pt x="1121" y="864"/>
                    <a:pt x="503" y="112"/>
                  </a:cubicBezTo>
                  <a:cubicBezTo>
                    <a:pt x="503" y="112"/>
                    <a:pt x="480" y="89"/>
                    <a:pt x="480" y="89"/>
                  </a:cubicBezTo>
                  <a:cubicBezTo>
                    <a:pt x="432" y="29"/>
                    <a:pt x="364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6940480" y="4370764"/>
              <a:ext cx="222693" cy="84605"/>
            </a:xfrm>
            <a:custGeom>
              <a:avLst/>
              <a:gdLst/>
              <a:ahLst/>
              <a:cxnLst/>
              <a:rect l="l" t="t" r="r" b="b"/>
              <a:pathLst>
                <a:path w="7420" h="2819" extrusionOk="0">
                  <a:moveTo>
                    <a:pt x="305" y="1"/>
                  </a:moveTo>
                  <a:cubicBezTo>
                    <a:pt x="245" y="1"/>
                    <a:pt x="185" y="19"/>
                    <a:pt x="138" y="57"/>
                  </a:cubicBezTo>
                  <a:cubicBezTo>
                    <a:pt x="24" y="148"/>
                    <a:pt x="1" y="331"/>
                    <a:pt x="92" y="445"/>
                  </a:cubicBezTo>
                  <a:cubicBezTo>
                    <a:pt x="115" y="468"/>
                    <a:pt x="1987" y="2819"/>
                    <a:pt x="5137" y="2819"/>
                  </a:cubicBezTo>
                  <a:cubicBezTo>
                    <a:pt x="5776" y="2819"/>
                    <a:pt x="6460" y="2727"/>
                    <a:pt x="7214" y="2499"/>
                  </a:cubicBezTo>
                  <a:cubicBezTo>
                    <a:pt x="7351" y="2454"/>
                    <a:pt x="7419" y="2294"/>
                    <a:pt x="7373" y="2157"/>
                  </a:cubicBezTo>
                  <a:cubicBezTo>
                    <a:pt x="7336" y="2044"/>
                    <a:pt x="7236" y="1962"/>
                    <a:pt x="7126" y="1962"/>
                  </a:cubicBezTo>
                  <a:cubicBezTo>
                    <a:pt x="7102" y="1962"/>
                    <a:pt x="7078" y="1966"/>
                    <a:pt x="7054" y="1974"/>
                  </a:cubicBezTo>
                  <a:cubicBezTo>
                    <a:pt x="6354" y="2197"/>
                    <a:pt x="5702" y="2289"/>
                    <a:pt x="5103" y="2289"/>
                  </a:cubicBezTo>
                  <a:cubicBezTo>
                    <a:pt x="2264" y="2289"/>
                    <a:pt x="601" y="216"/>
                    <a:pt x="526" y="103"/>
                  </a:cubicBezTo>
                  <a:cubicBezTo>
                    <a:pt x="473" y="36"/>
                    <a:pt x="388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/>
          <p:nvPr/>
        </p:nvSpPr>
        <p:spPr>
          <a:xfrm>
            <a:off x="1308088" y="570463"/>
            <a:ext cx="820032" cy="1222149"/>
          </a:xfrm>
          <a:custGeom>
            <a:avLst/>
            <a:gdLst/>
            <a:ahLst/>
            <a:cxnLst/>
            <a:rect l="l" t="t" r="r" b="b"/>
            <a:pathLst>
              <a:path w="27323" h="30541" extrusionOk="0">
                <a:moveTo>
                  <a:pt x="20110" y="7122"/>
                </a:moveTo>
                <a:lnTo>
                  <a:pt x="20315" y="18078"/>
                </a:lnTo>
                <a:lnTo>
                  <a:pt x="20315" y="18078"/>
                </a:lnTo>
                <a:lnTo>
                  <a:pt x="13194" y="15636"/>
                </a:lnTo>
                <a:lnTo>
                  <a:pt x="20110" y="7122"/>
                </a:lnTo>
                <a:close/>
                <a:moveTo>
                  <a:pt x="18056" y="0"/>
                </a:moveTo>
                <a:lnTo>
                  <a:pt x="1" y="21159"/>
                </a:lnTo>
                <a:lnTo>
                  <a:pt x="6757" y="23488"/>
                </a:lnTo>
                <a:lnTo>
                  <a:pt x="9953" y="19585"/>
                </a:lnTo>
                <a:lnTo>
                  <a:pt x="20452" y="23191"/>
                </a:lnTo>
                <a:lnTo>
                  <a:pt x="20566" y="28213"/>
                </a:lnTo>
                <a:lnTo>
                  <a:pt x="27323" y="30541"/>
                </a:lnTo>
                <a:lnTo>
                  <a:pt x="26067" y="2740"/>
                </a:lnTo>
                <a:lnTo>
                  <a:pt x="18056" y="0"/>
                </a:lnTo>
                <a:close/>
              </a:path>
            </a:pathLst>
          </a:custGeom>
          <a:solidFill>
            <a:srgbClr val="FF9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" name="Google Shape;109;p3"/>
          <p:cNvGrpSpPr/>
          <p:nvPr/>
        </p:nvGrpSpPr>
        <p:grpSpPr>
          <a:xfrm rot="-6233088">
            <a:off x="2191459" y="958004"/>
            <a:ext cx="362716" cy="244542"/>
            <a:chOff x="6891170" y="4210857"/>
            <a:chExt cx="272003" cy="244512"/>
          </a:xfrm>
        </p:grpSpPr>
        <p:sp>
          <p:nvSpPr>
            <p:cNvPr id="110" name="Google Shape;110;p3"/>
            <p:cNvSpPr/>
            <p:nvPr/>
          </p:nvSpPr>
          <p:spPr>
            <a:xfrm>
              <a:off x="6891170" y="4210857"/>
              <a:ext cx="271313" cy="150663"/>
            </a:xfrm>
            <a:custGeom>
              <a:avLst/>
              <a:gdLst/>
              <a:ahLst/>
              <a:cxnLst/>
              <a:rect l="l" t="t" r="r" b="b"/>
              <a:pathLst>
                <a:path w="9040" h="5020" extrusionOk="0">
                  <a:moveTo>
                    <a:pt x="295" y="1"/>
                  </a:moveTo>
                  <a:cubicBezTo>
                    <a:pt x="232" y="1"/>
                    <a:pt x="168" y="23"/>
                    <a:pt x="115" y="67"/>
                  </a:cubicBezTo>
                  <a:cubicBezTo>
                    <a:pt x="0" y="158"/>
                    <a:pt x="0" y="340"/>
                    <a:pt x="92" y="455"/>
                  </a:cubicBezTo>
                  <a:cubicBezTo>
                    <a:pt x="754" y="1231"/>
                    <a:pt x="4132" y="5020"/>
                    <a:pt x="8377" y="5020"/>
                  </a:cubicBezTo>
                  <a:cubicBezTo>
                    <a:pt x="8514" y="5020"/>
                    <a:pt x="8651" y="5020"/>
                    <a:pt x="8788" y="4997"/>
                  </a:cubicBezTo>
                  <a:cubicBezTo>
                    <a:pt x="8925" y="4997"/>
                    <a:pt x="9039" y="4860"/>
                    <a:pt x="9039" y="4723"/>
                  </a:cubicBezTo>
                  <a:cubicBezTo>
                    <a:pt x="9039" y="4577"/>
                    <a:pt x="8925" y="4469"/>
                    <a:pt x="8801" y="4469"/>
                  </a:cubicBezTo>
                  <a:cubicBezTo>
                    <a:pt x="8789" y="4469"/>
                    <a:pt x="8777" y="4470"/>
                    <a:pt x="8765" y="4472"/>
                  </a:cubicBezTo>
                  <a:cubicBezTo>
                    <a:pt x="8633" y="4480"/>
                    <a:pt x="8502" y="4484"/>
                    <a:pt x="8372" y="4484"/>
                  </a:cubicBezTo>
                  <a:cubicBezTo>
                    <a:pt x="4373" y="4484"/>
                    <a:pt x="1121" y="864"/>
                    <a:pt x="503" y="112"/>
                  </a:cubicBezTo>
                  <a:cubicBezTo>
                    <a:pt x="503" y="112"/>
                    <a:pt x="480" y="89"/>
                    <a:pt x="480" y="89"/>
                  </a:cubicBezTo>
                  <a:cubicBezTo>
                    <a:pt x="432" y="29"/>
                    <a:pt x="364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6940480" y="4370764"/>
              <a:ext cx="222693" cy="84605"/>
            </a:xfrm>
            <a:custGeom>
              <a:avLst/>
              <a:gdLst/>
              <a:ahLst/>
              <a:cxnLst/>
              <a:rect l="l" t="t" r="r" b="b"/>
              <a:pathLst>
                <a:path w="7420" h="2819" extrusionOk="0">
                  <a:moveTo>
                    <a:pt x="305" y="1"/>
                  </a:moveTo>
                  <a:cubicBezTo>
                    <a:pt x="245" y="1"/>
                    <a:pt x="185" y="19"/>
                    <a:pt x="138" y="57"/>
                  </a:cubicBezTo>
                  <a:cubicBezTo>
                    <a:pt x="24" y="148"/>
                    <a:pt x="1" y="331"/>
                    <a:pt x="92" y="445"/>
                  </a:cubicBezTo>
                  <a:cubicBezTo>
                    <a:pt x="115" y="468"/>
                    <a:pt x="1987" y="2819"/>
                    <a:pt x="5137" y="2819"/>
                  </a:cubicBezTo>
                  <a:cubicBezTo>
                    <a:pt x="5776" y="2819"/>
                    <a:pt x="6460" y="2727"/>
                    <a:pt x="7214" y="2499"/>
                  </a:cubicBezTo>
                  <a:cubicBezTo>
                    <a:pt x="7351" y="2454"/>
                    <a:pt x="7419" y="2294"/>
                    <a:pt x="7373" y="2157"/>
                  </a:cubicBezTo>
                  <a:cubicBezTo>
                    <a:pt x="7336" y="2044"/>
                    <a:pt x="7236" y="1962"/>
                    <a:pt x="7126" y="1962"/>
                  </a:cubicBezTo>
                  <a:cubicBezTo>
                    <a:pt x="7102" y="1962"/>
                    <a:pt x="7078" y="1966"/>
                    <a:pt x="7054" y="1974"/>
                  </a:cubicBezTo>
                  <a:cubicBezTo>
                    <a:pt x="6354" y="2197"/>
                    <a:pt x="5702" y="2289"/>
                    <a:pt x="5103" y="2289"/>
                  </a:cubicBezTo>
                  <a:cubicBezTo>
                    <a:pt x="2264" y="2289"/>
                    <a:pt x="601" y="216"/>
                    <a:pt x="526" y="103"/>
                  </a:cubicBezTo>
                  <a:cubicBezTo>
                    <a:pt x="473" y="36"/>
                    <a:pt x="388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639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2302052" y="2447333"/>
            <a:ext cx="2030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2302048" y="2846883"/>
            <a:ext cx="2030700" cy="1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3"/>
          </p:nvPr>
        </p:nvSpPr>
        <p:spPr>
          <a:xfrm>
            <a:off x="4811252" y="2447333"/>
            <a:ext cx="2030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4"/>
          </p:nvPr>
        </p:nvSpPr>
        <p:spPr>
          <a:xfrm>
            <a:off x="4811248" y="2846883"/>
            <a:ext cx="2030700" cy="1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grpSp>
        <p:nvGrpSpPr>
          <p:cNvPr id="131" name="Google Shape;131;p5"/>
          <p:cNvGrpSpPr/>
          <p:nvPr/>
        </p:nvGrpSpPr>
        <p:grpSpPr>
          <a:xfrm>
            <a:off x="2" y="2337636"/>
            <a:ext cx="2694049" cy="4520365"/>
            <a:chOff x="1" y="1753227"/>
            <a:chExt cx="2694049" cy="3390274"/>
          </a:xfrm>
        </p:grpSpPr>
        <p:sp>
          <p:nvSpPr>
            <p:cNvPr id="132" name="Google Shape;132;p5"/>
            <p:cNvSpPr/>
            <p:nvPr/>
          </p:nvSpPr>
          <p:spPr>
            <a:xfrm rot="10800000" flipH="1">
              <a:off x="1" y="1753227"/>
              <a:ext cx="977128" cy="1790348"/>
            </a:xfrm>
            <a:custGeom>
              <a:avLst/>
              <a:gdLst/>
              <a:ahLst/>
              <a:cxnLst/>
              <a:rect l="l" t="t" r="r" b="b"/>
              <a:pathLst>
                <a:path w="27071" h="49601" extrusionOk="0">
                  <a:moveTo>
                    <a:pt x="0" y="1"/>
                  </a:moveTo>
                  <a:lnTo>
                    <a:pt x="0" y="571"/>
                  </a:lnTo>
                  <a:cubicBezTo>
                    <a:pt x="10591" y="3721"/>
                    <a:pt x="18283" y="7373"/>
                    <a:pt x="22574" y="11208"/>
                  </a:cubicBezTo>
                  <a:cubicBezTo>
                    <a:pt x="24994" y="13399"/>
                    <a:pt x="26318" y="15613"/>
                    <a:pt x="26432" y="17850"/>
                  </a:cubicBezTo>
                  <a:cubicBezTo>
                    <a:pt x="26546" y="20110"/>
                    <a:pt x="25313" y="22278"/>
                    <a:pt x="22962" y="24218"/>
                  </a:cubicBezTo>
                  <a:cubicBezTo>
                    <a:pt x="21182" y="25679"/>
                    <a:pt x="18762" y="26980"/>
                    <a:pt x="15772" y="28076"/>
                  </a:cubicBezTo>
                  <a:cubicBezTo>
                    <a:pt x="9473" y="30358"/>
                    <a:pt x="2146" y="34535"/>
                    <a:pt x="2146" y="38735"/>
                  </a:cubicBezTo>
                  <a:cubicBezTo>
                    <a:pt x="2146" y="40904"/>
                    <a:pt x="4086" y="42707"/>
                    <a:pt x="7920" y="44099"/>
                  </a:cubicBezTo>
                  <a:cubicBezTo>
                    <a:pt x="11687" y="45469"/>
                    <a:pt x="14106" y="47272"/>
                    <a:pt x="15110" y="49440"/>
                  </a:cubicBezTo>
                  <a:cubicBezTo>
                    <a:pt x="15133" y="49532"/>
                    <a:pt x="15247" y="49600"/>
                    <a:pt x="15339" y="49600"/>
                  </a:cubicBezTo>
                  <a:cubicBezTo>
                    <a:pt x="15384" y="49600"/>
                    <a:pt x="15430" y="49577"/>
                    <a:pt x="15453" y="49577"/>
                  </a:cubicBezTo>
                  <a:cubicBezTo>
                    <a:pt x="15590" y="49509"/>
                    <a:pt x="15635" y="49349"/>
                    <a:pt x="15590" y="49212"/>
                  </a:cubicBezTo>
                  <a:cubicBezTo>
                    <a:pt x="14540" y="46907"/>
                    <a:pt x="12029" y="45012"/>
                    <a:pt x="8103" y="43597"/>
                  </a:cubicBezTo>
                  <a:cubicBezTo>
                    <a:pt x="4497" y="42273"/>
                    <a:pt x="2671" y="40653"/>
                    <a:pt x="2671" y="38735"/>
                  </a:cubicBezTo>
                  <a:cubicBezTo>
                    <a:pt x="2671" y="35060"/>
                    <a:pt x="9336" y="30975"/>
                    <a:pt x="15955" y="28578"/>
                  </a:cubicBezTo>
                  <a:cubicBezTo>
                    <a:pt x="18854" y="27528"/>
                    <a:pt x="21205" y="26296"/>
                    <a:pt x="22985" y="24926"/>
                  </a:cubicBezTo>
                  <a:cubicBezTo>
                    <a:pt x="25701" y="22826"/>
                    <a:pt x="27071" y="20407"/>
                    <a:pt x="26957" y="17827"/>
                  </a:cubicBezTo>
                  <a:cubicBezTo>
                    <a:pt x="26865" y="15978"/>
                    <a:pt x="25930" y="13399"/>
                    <a:pt x="22551" y="10478"/>
                  </a:cubicBezTo>
                  <a:cubicBezTo>
                    <a:pt x="18785" y="7214"/>
                    <a:pt x="12006" y="353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1" y="4372336"/>
              <a:ext cx="2067955" cy="447181"/>
            </a:xfrm>
            <a:custGeom>
              <a:avLst/>
              <a:gdLst/>
              <a:ahLst/>
              <a:cxnLst/>
              <a:rect l="l" t="t" r="r" b="b"/>
              <a:pathLst>
                <a:path w="57292" h="12389" extrusionOk="0">
                  <a:moveTo>
                    <a:pt x="4485" y="0"/>
                  </a:moveTo>
                  <a:cubicBezTo>
                    <a:pt x="2849" y="0"/>
                    <a:pt x="1353" y="279"/>
                    <a:pt x="0" y="839"/>
                  </a:cubicBezTo>
                  <a:lnTo>
                    <a:pt x="0" y="1432"/>
                  </a:lnTo>
                  <a:cubicBezTo>
                    <a:pt x="1345" y="837"/>
                    <a:pt x="2846" y="540"/>
                    <a:pt x="4500" y="540"/>
                  </a:cubicBezTo>
                  <a:cubicBezTo>
                    <a:pt x="8492" y="540"/>
                    <a:pt x="13376" y="2270"/>
                    <a:pt x="19105" y="5724"/>
                  </a:cubicBezTo>
                  <a:cubicBezTo>
                    <a:pt x="27573" y="10814"/>
                    <a:pt x="35105" y="12389"/>
                    <a:pt x="41177" y="12389"/>
                  </a:cubicBezTo>
                  <a:cubicBezTo>
                    <a:pt x="50992" y="12389"/>
                    <a:pt x="57040" y="8257"/>
                    <a:pt x="57155" y="8189"/>
                  </a:cubicBezTo>
                  <a:cubicBezTo>
                    <a:pt x="57269" y="8097"/>
                    <a:pt x="57292" y="7938"/>
                    <a:pt x="57200" y="7824"/>
                  </a:cubicBezTo>
                  <a:cubicBezTo>
                    <a:pt x="57159" y="7741"/>
                    <a:pt x="57077" y="7700"/>
                    <a:pt x="56993" y="7700"/>
                  </a:cubicBezTo>
                  <a:cubicBezTo>
                    <a:pt x="56937" y="7700"/>
                    <a:pt x="56881" y="7719"/>
                    <a:pt x="56835" y="7755"/>
                  </a:cubicBezTo>
                  <a:cubicBezTo>
                    <a:pt x="56737" y="7825"/>
                    <a:pt x="50820" y="11864"/>
                    <a:pt x="41174" y="11864"/>
                  </a:cubicBezTo>
                  <a:cubicBezTo>
                    <a:pt x="35182" y="11864"/>
                    <a:pt x="27749" y="10305"/>
                    <a:pt x="19379" y="5267"/>
                  </a:cubicBezTo>
                  <a:cubicBezTo>
                    <a:pt x="13569" y="1758"/>
                    <a:pt x="8588" y="0"/>
                    <a:pt x="4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240083" y="4651634"/>
              <a:ext cx="453967" cy="491867"/>
            </a:xfrm>
            <a:custGeom>
              <a:avLst/>
              <a:gdLst/>
              <a:ahLst/>
              <a:cxnLst/>
              <a:rect l="l" t="t" r="r" b="b"/>
              <a:pathLst>
                <a:path w="12577" h="13627" extrusionOk="0">
                  <a:moveTo>
                    <a:pt x="11983" y="0"/>
                  </a:moveTo>
                  <a:cubicBezTo>
                    <a:pt x="8468" y="7053"/>
                    <a:pt x="228" y="13056"/>
                    <a:pt x="137" y="13125"/>
                  </a:cubicBezTo>
                  <a:cubicBezTo>
                    <a:pt x="23" y="13216"/>
                    <a:pt x="0" y="13376"/>
                    <a:pt x="69" y="13513"/>
                  </a:cubicBezTo>
                  <a:cubicBezTo>
                    <a:pt x="137" y="13581"/>
                    <a:pt x="205" y="13627"/>
                    <a:pt x="297" y="13627"/>
                  </a:cubicBezTo>
                  <a:cubicBezTo>
                    <a:pt x="342" y="13627"/>
                    <a:pt x="388" y="13604"/>
                    <a:pt x="457" y="13558"/>
                  </a:cubicBezTo>
                  <a:cubicBezTo>
                    <a:pt x="479" y="13536"/>
                    <a:pt x="3469" y="11390"/>
                    <a:pt x="6597" y="8172"/>
                  </a:cubicBezTo>
                  <a:cubicBezTo>
                    <a:pt x="8651" y="6049"/>
                    <a:pt x="11070" y="3173"/>
                    <a:pt x="12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" name="Google Shape;135;p5"/>
            <p:cNvGrpSpPr/>
            <p:nvPr/>
          </p:nvGrpSpPr>
          <p:grpSpPr>
            <a:xfrm rot="-1704725">
              <a:off x="1235502" y="4276409"/>
              <a:ext cx="534968" cy="533841"/>
              <a:chOff x="4695223" y="3382572"/>
              <a:chExt cx="935820" cy="984650"/>
            </a:xfrm>
          </p:grpSpPr>
          <p:sp>
            <p:nvSpPr>
              <p:cNvPr id="136" name="Google Shape;136;p5"/>
              <p:cNvSpPr/>
              <p:nvPr/>
            </p:nvSpPr>
            <p:spPr>
              <a:xfrm>
                <a:off x="4947328" y="3450551"/>
                <a:ext cx="222663" cy="327316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10906" extrusionOk="0">
                    <a:moveTo>
                      <a:pt x="842" y="1"/>
                    </a:moveTo>
                    <a:cubicBezTo>
                      <a:pt x="534" y="1"/>
                      <a:pt x="252" y="209"/>
                      <a:pt x="160" y="520"/>
                    </a:cubicBezTo>
                    <a:lnTo>
                      <a:pt x="92" y="817"/>
                    </a:lnTo>
                    <a:cubicBezTo>
                      <a:pt x="1" y="1159"/>
                      <a:pt x="183" y="1524"/>
                      <a:pt x="548" y="1661"/>
                    </a:cubicBezTo>
                    <a:cubicBezTo>
                      <a:pt x="2169" y="2232"/>
                      <a:pt x="3219" y="3259"/>
                      <a:pt x="4109" y="4423"/>
                    </a:cubicBezTo>
                    <a:cubicBezTo>
                      <a:pt x="6163" y="7071"/>
                      <a:pt x="5410" y="10609"/>
                      <a:pt x="5410" y="10654"/>
                    </a:cubicBezTo>
                    <a:lnTo>
                      <a:pt x="6209" y="10906"/>
                    </a:lnTo>
                    <a:cubicBezTo>
                      <a:pt x="6278" y="10746"/>
                      <a:pt x="7419" y="6865"/>
                      <a:pt x="5616" y="3601"/>
                    </a:cubicBezTo>
                    <a:cubicBezTo>
                      <a:pt x="4680" y="1935"/>
                      <a:pt x="3151" y="725"/>
                      <a:pt x="1073" y="41"/>
                    </a:cubicBezTo>
                    <a:cubicBezTo>
                      <a:pt x="996" y="14"/>
                      <a:pt x="918" y="1"/>
                      <a:pt x="842" y="1"/>
                    </a:cubicBezTo>
                    <a:close/>
                  </a:path>
                </a:pathLst>
              </a:custGeom>
              <a:solidFill>
                <a:srgbClr val="123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5132295" y="3382572"/>
                <a:ext cx="387761" cy="239110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7967" extrusionOk="0">
                    <a:moveTo>
                      <a:pt x="12920" y="0"/>
                    </a:moveTo>
                    <a:cubicBezTo>
                      <a:pt x="1735" y="0"/>
                      <a:pt x="0" y="7966"/>
                      <a:pt x="0" y="7966"/>
                    </a:cubicBezTo>
                    <a:cubicBezTo>
                      <a:pt x="12235" y="7966"/>
                      <a:pt x="12920" y="0"/>
                      <a:pt x="12920" y="0"/>
                    </a:cubicBezTo>
                    <a:close/>
                  </a:path>
                </a:pathLst>
              </a:custGeom>
              <a:solidFill>
                <a:srgbClr val="577A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4695223" y="3615289"/>
                <a:ext cx="935820" cy="751933"/>
              </a:xfrm>
              <a:custGeom>
                <a:avLst/>
                <a:gdLst/>
                <a:ahLst/>
                <a:cxnLst/>
                <a:rect l="l" t="t" r="r" b="b"/>
                <a:pathLst>
                  <a:path w="31181" h="25054" extrusionOk="0">
                    <a:moveTo>
                      <a:pt x="7795" y="0"/>
                    </a:moveTo>
                    <a:cubicBezTo>
                      <a:pt x="5847" y="0"/>
                      <a:pt x="3816" y="731"/>
                      <a:pt x="2238" y="3020"/>
                    </a:cubicBezTo>
                    <a:cubicBezTo>
                      <a:pt x="1" y="6284"/>
                      <a:pt x="1279" y="13109"/>
                      <a:pt x="3105" y="17354"/>
                    </a:cubicBezTo>
                    <a:cubicBezTo>
                      <a:pt x="3448" y="18176"/>
                      <a:pt x="3858" y="18975"/>
                      <a:pt x="4315" y="19705"/>
                    </a:cubicBezTo>
                    <a:cubicBezTo>
                      <a:pt x="6072" y="22513"/>
                      <a:pt x="8560" y="24498"/>
                      <a:pt x="11368" y="24498"/>
                    </a:cubicBezTo>
                    <a:cubicBezTo>
                      <a:pt x="15231" y="24498"/>
                      <a:pt x="16993" y="25054"/>
                      <a:pt x="18334" y="25054"/>
                    </a:cubicBezTo>
                    <a:cubicBezTo>
                      <a:pt x="19527" y="25054"/>
                      <a:pt x="20386" y="24613"/>
                      <a:pt x="22096" y="22946"/>
                    </a:cubicBezTo>
                    <a:cubicBezTo>
                      <a:pt x="27254" y="17925"/>
                      <a:pt x="31180" y="6010"/>
                      <a:pt x="25953" y="1901"/>
                    </a:cubicBezTo>
                    <a:cubicBezTo>
                      <a:pt x="25474" y="1536"/>
                      <a:pt x="24903" y="1217"/>
                      <a:pt x="24264" y="988"/>
                    </a:cubicBezTo>
                    <a:cubicBezTo>
                      <a:pt x="23417" y="680"/>
                      <a:pt x="22383" y="437"/>
                      <a:pt x="21111" y="437"/>
                    </a:cubicBezTo>
                    <a:cubicBezTo>
                      <a:pt x="19367" y="437"/>
                      <a:pt x="17175" y="894"/>
                      <a:pt x="14404" y="2267"/>
                    </a:cubicBezTo>
                    <a:cubicBezTo>
                      <a:pt x="14404" y="2267"/>
                      <a:pt x="11227" y="0"/>
                      <a:pt x="7795" y="0"/>
                    </a:cubicBezTo>
                    <a:close/>
                  </a:path>
                </a:pathLst>
              </a:custGeom>
              <a:solidFill>
                <a:srgbClr val="FF78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695223" y="3615289"/>
                <a:ext cx="781676" cy="603791"/>
              </a:xfrm>
              <a:custGeom>
                <a:avLst/>
                <a:gdLst/>
                <a:ahLst/>
                <a:cxnLst/>
                <a:rect l="l" t="t" r="r" b="b"/>
                <a:pathLst>
                  <a:path w="26045" h="20118" extrusionOk="0">
                    <a:moveTo>
                      <a:pt x="7795" y="0"/>
                    </a:moveTo>
                    <a:cubicBezTo>
                      <a:pt x="5847" y="0"/>
                      <a:pt x="3816" y="731"/>
                      <a:pt x="2238" y="3020"/>
                    </a:cubicBezTo>
                    <a:cubicBezTo>
                      <a:pt x="1" y="6284"/>
                      <a:pt x="1279" y="13109"/>
                      <a:pt x="3105" y="17354"/>
                    </a:cubicBezTo>
                    <a:cubicBezTo>
                      <a:pt x="3448" y="18176"/>
                      <a:pt x="3858" y="18975"/>
                      <a:pt x="4315" y="19728"/>
                    </a:cubicBezTo>
                    <a:cubicBezTo>
                      <a:pt x="5807" y="19954"/>
                      <a:pt x="7487" y="20118"/>
                      <a:pt x="9230" y="20118"/>
                    </a:cubicBezTo>
                    <a:cubicBezTo>
                      <a:pt x="14181" y="20118"/>
                      <a:pt x="19647" y="18796"/>
                      <a:pt x="22803" y="13816"/>
                    </a:cubicBezTo>
                    <a:cubicBezTo>
                      <a:pt x="25337" y="9822"/>
                      <a:pt x="26045" y="5622"/>
                      <a:pt x="25953" y="1901"/>
                    </a:cubicBezTo>
                    <a:cubicBezTo>
                      <a:pt x="25474" y="1536"/>
                      <a:pt x="24903" y="1217"/>
                      <a:pt x="24264" y="988"/>
                    </a:cubicBezTo>
                    <a:cubicBezTo>
                      <a:pt x="23417" y="680"/>
                      <a:pt x="22387" y="437"/>
                      <a:pt x="21118" y="437"/>
                    </a:cubicBezTo>
                    <a:cubicBezTo>
                      <a:pt x="19378" y="437"/>
                      <a:pt x="17188" y="894"/>
                      <a:pt x="14404" y="2267"/>
                    </a:cubicBezTo>
                    <a:cubicBezTo>
                      <a:pt x="14404" y="2267"/>
                      <a:pt x="11227" y="0"/>
                      <a:pt x="7795" y="0"/>
                    </a:cubicBezTo>
                    <a:close/>
                  </a:path>
                </a:pathLst>
              </a:custGeom>
              <a:solidFill>
                <a:srgbClr val="FF91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4808731" y="3712740"/>
                <a:ext cx="169150" cy="102883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3428" extrusionOk="0">
                    <a:moveTo>
                      <a:pt x="3488" y="0"/>
                    </a:moveTo>
                    <a:cubicBezTo>
                      <a:pt x="2607" y="0"/>
                      <a:pt x="0" y="1641"/>
                      <a:pt x="1104" y="3037"/>
                    </a:cubicBezTo>
                    <a:cubicBezTo>
                      <a:pt x="1317" y="3312"/>
                      <a:pt x="1587" y="3428"/>
                      <a:pt x="1879" y="3428"/>
                    </a:cubicBezTo>
                    <a:cubicBezTo>
                      <a:pt x="3433" y="3428"/>
                      <a:pt x="5636" y="155"/>
                      <a:pt x="3523" y="1"/>
                    </a:cubicBezTo>
                    <a:cubicBezTo>
                      <a:pt x="3512" y="1"/>
                      <a:pt x="3500" y="0"/>
                      <a:pt x="3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" name="Google Shape;141;p5"/>
            <p:cNvSpPr/>
            <p:nvPr/>
          </p:nvSpPr>
          <p:spPr>
            <a:xfrm>
              <a:off x="261574" y="2194875"/>
              <a:ext cx="453975" cy="459719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019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6"/>
          <p:cNvGrpSpPr/>
          <p:nvPr/>
        </p:nvGrpSpPr>
        <p:grpSpPr>
          <a:xfrm>
            <a:off x="8362049" y="261865"/>
            <a:ext cx="781666" cy="2071123"/>
            <a:chOff x="8362049" y="196399"/>
            <a:chExt cx="781666" cy="1553342"/>
          </a:xfrm>
        </p:grpSpPr>
        <p:sp>
          <p:nvSpPr>
            <p:cNvPr id="145" name="Google Shape;145;p6"/>
            <p:cNvSpPr/>
            <p:nvPr/>
          </p:nvSpPr>
          <p:spPr>
            <a:xfrm>
              <a:off x="8362049" y="196399"/>
              <a:ext cx="781637" cy="1474710"/>
            </a:xfrm>
            <a:custGeom>
              <a:avLst/>
              <a:gdLst/>
              <a:ahLst/>
              <a:cxnLst/>
              <a:rect l="l" t="t" r="r" b="b"/>
              <a:pathLst>
                <a:path w="35859" h="67655" extrusionOk="0">
                  <a:moveTo>
                    <a:pt x="35859" y="0"/>
                  </a:moveTo>
                  <a:lnTo>
                    <a:pt x="0" y="20406"/>
                  </a:lnTo>
                  <a:lnTo>
                    <a:pt x="35859" y="67654"/>
                  </a:lnTo>
                  <a:lnTo>
                    <a:pt x="35859" y="0"/>
                  </a:ln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8875039" y="658612"/>
              <a:ext cx="268676" cy="240339"/>
            </a:xfrm>
            <a:custGeom>
              <a:avLst/>
              <a:gdLst/>
              <a:ahLst/>
              <a:cxnLst/>
              <a:rect l="l" t="t" r="r" b="b"/>
              <a:pathLst>
                <a:path w="12326" h="11026" extrusionOk="0">
                  <a:moveTo>
                    <a:pt x="12326" y="1"/>
                  </a:moveTo>
                  <a:lnTo>
                    <a:pt x="0" y="7875"/>
                  </a:lnTo>
                  <a:lnTo>
                    <a:pt x="2808" y="11025"/>
                  </a:lnTo>
                  <a:lnTo>
                    <a:pt x="12326" y="3790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rgbClr val="123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9000877" y="945226"/>
              <a:ext cx="142795" cy="179633"/>
            </a:xfrm>
            <a:custGeom>
              <a:avLst/>
              <a:gdLst/>
              <a:ahLst/>
              <a:cxnLst/>
              <a:rect l="l" t="t" r="r" b="b"/>
              <a:pathLst>
                <a:path w="6551" h="8241" extrusionOk="0">
                  <a:moveTo>
                    <a:pt x="6551" y="0"/>
                  </a:moveTo>
                  <a:lnTo>
                    <a:pt x="0" y="4657"/>
                  </a:lnTo>
                  <a:lnTo>
                    <a:pt x="2511" y="8240"/>
                  </a:lnTo>
                  <a:lnTo>
                    <a:pt x="6551" y="4588"/>
                  </a:lnTo>
                  <a:lnTo>
                    <a:pt x="6551" y="0"/>
                  </a:lnTo>
                  <a:close/>
                </a:path>
              </a:pathLst>
            </a:custGeom>
            <a:solidFill>
              <a:srgbClr val="123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8596407" y="945217"/>
              <a:ext cx="547292" cy="804524"/>
            </a:xfrm>
            <a:custGeom>
              <a:avLst/>
              <a:gdLst/>
              <a:ahLst/>
              <a:cxnLst/>
              <a:rect l="l" t="t" r="r" b="b"/>
              <a:pathLst>
                <a:path w="25108" h="36909" extrusionOk="0">
                  <a:moveTo>
                    <a:pt x="0" y="0"/>
                  </a:moveTo>
                  <a:lnTo>
                    <a:pt x="685" y="4748"/>
                  </a:lnTo>
                  <a:lnTo>
                    <a:pt x="708" y="2876"/>
                  </a:lnTo>
                  <a:lnTo>
                    <a:pt x="25108" y="36909"/>
                  </a:lnTo>
                  <a:lnTo>
                    <a:pt x="25108" y="33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6"/>
          <p:cNvSpPr/>
          <p:nvPr/>
        </p:nvSpPr>
        <p:spPr>
          <a:xfrm rot="-852830" flipH="1">
            <a:off x="8517232" y="1851694"/>
            <a:ext cx="471320" cy="1151437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612338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"/>
          <p:cNvSpPr txBox="1">
            <a:spLocks noGrp="1"/>
          </p:cNvSpPr>
          <p:nvPr>
            <p:ph type="subTitle" idx="1"/>
          </p:nvPr>
        </p:nvSpPr>
        <p:spPr>
          <a:xfrm>
            <a:off x="3105375" y="2726967"/>
            <a:ext cx="2933100" cy="1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7"/>
          <p:cNvSpPr txBox="1">
            <a:spLocks noGrp="1"/>
          </p:cNvSpPr>
          <p:nvPr>
            <p:ph type="subTitle" idx="2"/>
          </p:nvPr>
        </p:nvSpPr>
        <p:spPr>
          <a:xfrm>
            <a:off x="3105524" y="2189233"/>
            <a:ext cx="29331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7"/>
          <p:cNvSpPr/>
          <p:nvPr/>
        </p:nvSpPr>
        <p:spPr>
          <a:xfrm>
            <a:off x="7594752" y="19101"/>
            <a:ext cx="1545977" cy="1544303"/>
          </a:xfrm>
          <a:custGeom>
            <a:avLst/>
            <a:gdLst/>
            <a:ahLst/>
            <a:cxnLst/>
            <a:rect l="l" t="t" r="r" b="b"/>
            <a:pathLst>
              <a:path w="108623" h="81379" extrusionOk="0">
                <a:moveTo>
                  <a:pt x="99167" y="0"/>
                </a:moveTo>
                <a:cubicBezTo>
                  <a:pt x="74118" y="0"/>
                  <a:pt x="48020" y="7785"/>
                  <a:pt x="27244" y="21778"/>
                </a:cubicBezTo>
                <a:cubicBezTo>
                  <a:pt x="14406" y="30424"/>
                  <a:pt x="-2107" y="44313"/>
                  <a:pt x="308" y="59602"/>
                </a:cubicBezTo>
                <a:cubicBezTo>
                  <a:pt x="1269" y="65687"/>
                  <a:pt x="4352" y="72230"/>
                  <a:pt x="9478" y="75648"/>
                </a:cubicBezTo>
                <a:cubicBezTo>
                  <a:pt x="15167" y="79441"/>
                  <a:pt x="22704" y="80230"/>
                  <a:pt x="29536" y="79946"/>
                </a:cubicBezTo>
                <a:cubicBezTo>
                  <a:pt x="40461" y="79492"/>
                  <a:pt x="50785" y="74766"/>
                  <a:pt x="61343" y="71923"/>
                </a:cubicBezTo>
                <a:cubicBezTo>
                  <a:pt x="76863" y="67745"/>
                  <a:pt x="103530" y="66135"/>
                  <a:pt x="108623" y="81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7"/>
          <p:cNvSpPr/>
          <p:nvPr/>
        </p:nvSpPr>
        <p:spPr>
          <a:xfrm>
            <a:off x="7862115" y="2025756"/>
            <a:ext cx="1278634" cy="1794433"/>
          </a:xfrm>
          <a:custGeom>
            <a:avLst/>
            <a:gdLst/>
            <a:ahLst/>
            <a:cxnLst/>
            <a:rect l="l" t="t" r="r" b="b"/>
            <a:pathLst>
              <a:path w="89839" h="94560" extrusionOk="0">
                <a:moveTo>
                  <a:pt x="89839" y="0"/>
                </a:moveTo>
                <a:cubicBezTo>
                  <a:pt x="87293" y="15247"/>
                  <a:pt x="69257" y="25868"/>
                  <a:pt x="54307" y="29800"/>
                </a:cubicBezTo>
                <a:cubicBezTo>
                  <a:pt x="34808" y="34929"/>
                  <a:pt x="2372" y="36697"/>
                  <a:pt x="150" y="56736"/>
                </a:cubicBezTo>
                <a:cubicBezTo>
                  <a:pt x="-892" y="66133"/>
                  <a:pt x="5155" y="78599"/>
                  <a:pt x="14191" y="81379"/>
                </a:cubicBezTo>
                <a:cubicBezTo>
                  <a:pt x="29214" y="86001"/>
                  <a:pt x="59465" y="78842"/>
                  <a:pt x="59465" y="9456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56" name="Google Shape;156;p7"/>
          <p:cNvGrpSpPr/>
          <p:nvPr/>
        </p:nvGrpSpPr>
        <p:grpSpPr>
          <a:xfrm>
            <a:off x="7342873" y="437525"/>
            <a:ext cx="551419" cy="919428"/>
            <a:chOff x="7008345" y="190267"/>
            <a:chExt cx="655983" cy="820332"/>
          </a:xfrm>
        </p:grpSpPr>
        <p:sp>
          <p:nvSpPr>
            <p:cNvPr id="157" name="Google Shape;157;p7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7"/>
          <p:cNvSpPr/>
          <p:nvPr/>
        </p:nvSpPr>
        <p:spPr>
          <a:xfrm rot="-2309161">
            <a:off x="7929657" y="2484844"/>
            <a:ext cx="524339" cy="708009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A67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7"/>
          <p:cNvSpPr/>
          <p:nvPr/>
        </p:nvSpPr>
        <p:spPr>
          <a:xfrm rot="10800000" flipH="1">
            <a:off x="1" y="3517620"/>
            <a:ext cx="714539" cy="1745789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7"/>
          <p:cNvSpPr/>
          <p:nvPr/>
        </p:nvSpPr>
        <p:spPr>
          <a:xfrm rot="10800000" flipH="1">
            <a:off x="0" y="6071505"/>
            <a:ext cx="1512222" cy="436052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787424" y="5599288"/>
            <a:ext cx="551400" cy="744573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FFD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394462" y="2065006"/>
            <a:ext cx="551400" cy="744573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71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88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106000" y="2243433"/>
            <a:ext cx="4932000" cy="13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7594752" y="19101"/>
            <a:ext cx="1545977" cy="1544303"/>
          </a:xfrm>
          <a:custGeom>
            <a:avLst/>
            <a:gdLst/>
            <a:ahLst/>
            <a:cxnLst/>
            <a:rect l="l" t="t" r="r" b="b"/>
            <a:pathLst>
              <a:path w="108623" h="81379" extrusionOk="0">
                <a:moveTo>
                  <a:pt x="99167" y="0"/>
                </a:moveTo>
                <a:cubicBezTo>
                  <a:pt x="74118" y="0"/>
                  <a:pt x="48020" y="7785"/>
                  <a:pt x="27244" y="21778"/>
                </a:cubicBezTo>
                <a:cubicBezTo>
                  <a:pt x="14406" y="30424"/>
                  <a:pt x="-2107" y="44313"/>
                  <a:pt x="308" y="59602"/>
                </a:cubicBezTo>
                <a:cubicBezTo>
                  <a:pt x="1269" y="65687"/>
                  <a:pt x="4352" y="72230"/>
                  <a:pt x="9478" y="75648"/>
                </a:cubicBezTo>
                <a:cubicBezTo>
                  <a:pt x="15167" y="79441"/>
                  <a:pt x="22704" y="80230"/>
                  <a:pt x="29536" y="79946"/>
                </a:cubicBezTo>
                <a:cubicBezTo>
                  <a:pt x="40461" y="79492"/>
                  <a:pt x="50785" y="74766"/>
                  <a:pt x="61343" y="71923"/>
                </a:cubicBezTo>
                <a:cubicBezTo>
                  <a:pt x="76863" y="67745"/>
                  <a:pt x="103530" y="66135"/>
                  <a:pt x="108623" y="81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Google Shape;171;p9"/>
          <p:cNvSpPr/>
          <p:nvPr/>
        </p:nvSpPr>
        <p:spPr>
          <a:xfrm>
            <a:off x="7862115" y="2025756"/>
            <a:ext cx="1278634" cy="1794433"/>
          </a:xfrm>
          <a:custGeom>
            <a:avLst/>
            <a:gdLst/>
            <a:ahLst/>
            <a:cxnLst/>
            <a:rect l="l" t="t" r="r" b="b"/>
            <a:pathLst>
              <a:path w="89839" h="94560" extrusionOk="0">
                <a:moveTo>
                  <a:pt x="89839" y="0"/>
                </a:moveTo>
                <a:cubicBezTo>
                  <a:pt x="87293" y="15247"/>
                  <a:pt x="69257" y="25868"/>
                  <a:pt x="54307" y="29800"/>
                </a:cubicBezTo>
                <a:cubicBezTo>
                  <a:pt x="34808" y="34929"/>
                  <a:pt x="2372" y="36697"/>
                  <a:pt x="150" y="56736"/>
                </a:cubicBezTo>
                <a:cubicBezTo>
                  <a:pt x="-892" y="66133"/>
                  <a:pt x="5155" y="78599"/>
                  <a:pt x="14191" y="81379"/>
                </a:cubicBezTo>
                <a:cubicBezTo>
                  <a:pt x="29214" y="86001"/>
                  <a:pt x="59465" y="78842"/>
                  <a:pt x="59465" y="9456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72" name="Google Shape;172;p9"/>
          <p:cNvGrpSpPr/>
          <p:nvPr/>
        </p:nvGrpSpPr>
        <p:grpSpPr>
          <a:xfrm>
            <a:off x="7342873" y="437525"/>
            <a:ext cx="551419" cy="919428"/>
            <a:chOff x="7008345" y="190267"/>
            <a:chExt cx="655983" cy="820332"/>
          </a:xfrm>
        </p:grpSpPr>
        <p:sp>
          <p:nvSpPr>
            <p:cNvPr id="173" name="Google Shape;173;p9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9"/>
          <p:cNvSpPr/>
          <p:nvPr/>
        </p:nvSpPr>
        <p:spPr>
          <a:xfrm rot="-2309161">
            <a:off x="7929657" y="2484844"/>
            <a:ext cx="524339" cy="708009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A67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 rot="10800000" flipH="1">
            <a:off x="1" y="3517620"/>
            <a:ext cx="714539" cy="1745789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0" y="6071505"/>
            <a:ext cx="1512222" cy="436052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787424" y="5599288"/>
            <a:ext cx="551400" cy="744573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FFD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394462" y="2065006"/>
            <a:ext cx="551400" cy="744573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577A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2726400" y="3690200"/>
            <a:ext cx="3691200" cy="9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11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214760"/>
      </p:ext>
    </p:extLst>
  </p:cSld>
  <p:clrMapOvr>
    <a:masterClrMapping/>
  </p:clrMapOvr>
  <p:transition spd="slow" advClick="0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/>
          <p:nvPr/>
        </p:nvSpPr>
        <p:spPr>
          <a:xfrm flipH="1">
            <a:off x="6903897" y="444415"/>
            <a:ext cx="377467" cy="545307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10"/>
          <p:cNvSpPr/>
          <p:nvPr/>
        </p:nvSpPr>
        <p:spPr>
          <a:xfrm flipH="1">
            <a:off x="8331531" y="2218193"/>
            <a:ext cx="812468" cy="1984867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10"/>
          <p:cNvSpPr/>
          <p:nvPr/>
        </p:nvSpPr>
        <p:spPr>
          <a:xfrm flipH="1">
            <a:off x="7424523" y="803606"/>
            <a:ext cx="1719476" cy="495767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7" name="Google Shape;187;p10"/>
          <p:cNvGrpSpPr/>
          <p:nvPr/>
        </p:nvGrpSpPr>
        <p:grpSpPr>
          <a:xfrm>
            <a:off x="5919800" y="287093"/>
            <a:ext cx="601537" cy="1002992"/>
            <a:chOff x="7008345" y="190267"/>
            <a:chExt cx="655983" cy="820332"/>
          </a:xfrm>
        </p:grpSpPr>
        <p:sp>
          <p:nvSpPr>
            <p:cNvPr id="188" name="Google Shape;188;p10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192;p10"/>
          <p:cNvGrpSpPr/>
          <p:nvPr/>
        </p:nvGrpSpPr>
        <p:grpSpPr>
          <a:xfrm rot="-2309226">
            <a:off x="8076272" y="4948461"/>
            <a:ext cx="601553" cy="1003020"/>
            <a:chOff x="7008345" y="190267"/>
            <a:chExt cx="655983" cy="820332"/>
          </a:xfrm>
        </p:grpSpPr>
        <p:sp>
          <p:nvSpPr>
            <p:cNvPr id="193" name="Google Shape;193;p10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A679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10"/>
          <p:cNvSpPr txBox="1">
            <a:spLocks noGrp="1"/>
          </p:cNvSpPr>
          <p:nvPr>
            <p:ph type="title"/>
          </p:nvPr>
        </p:nvSpPr>
        <p:spPr>
          <a:xfrm>
            <a:off x="1325911" y="4197251"/>
            <a:ext cx="3652200" cy="6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subTitle" idx="1"/>
          </p:nvPr>
        </p:nvSpPr>
        <p:spPr>
          <a:xfrm>
            <a:off x="1325911" y="1978851"/>
            <a:ext cx="3652200" cy="2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400"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94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11"/>
          <p:cNvGrpSpPr/>
          <p:nvPr/>
        </p:nvGrpSpPr>
        <p:grpSpPr>
          <a:xfrm>
            <a:off x="335326" y="434394"/>
            <a:ext cx="8808674" cy="5956645"/>
            <a:chOff x="335326" y="325795"/>
            <a:chExt cx="8808674" cy="4467484"/>
          </a:xfrm>
        </p:grpSpPr>
        <p:sp>
          <p:nvSpPr>
            <p:cNvPr id="201" name="Google Shape;201;p11"/>
            <p:cNvSpPr/>
            <p:nvPr/>
          </p:nvSpPr>
          <p:spPr>
            <a:xfrm>
              <a:off x="335326" y="4326404"/>
              <a:ext cx="461041" cy="466875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 flipH="1">
              <a:off x="8331531" y="325795"/>
              <a:ext cx="812468" cy="1488650"/>
            </a:xfrm>
            <a:custGeom>
              <a:avLst/>
              <a:gdLst/>
              <a:ahLst/>
              <a:cxnLst/>
              <a:rect l="l" t="t" r="r" b="b"/>
              <a:pathLst>
                <a:path w="27071" h="49601" extrusionOk="0">
                  <a:moveTo>
                    <a:pt x="0" y="1"/>
                  </a:moveTo>
                  <a:lnTo>
                    <a:pt x="0" y="571"/>
                  </a:lnTo>
                  <a:cubicBezTo>
                    <a:pt x="10591" y="3721"/>
                    <a:pt x="18283" y="7373"/>
                    <a:pt x="22574" y="11208"/>
                  </a:cubicBezTo>
                  <a:cubicBezTo>
                    <a:pt x="24994" y="13399"/>
                    <a:pt x="26318" y="15613"/>
                    <a:pt x="26432" y="17850"/>
                  </a:cubicBezTo>
                  <a:cubicBezTo>
                    <a:pt x="26546" y="20110"/>
                    <a:pt x="25313" y="22278"/>
                    <a:pt x="22962" y="24218"/>
                  </a:cubicBezTo>
                  <a:cubicBezTo>
                    <a:pt x="21182" y="25679"/>
                    <a:pt x="18762" y="26980"/>
                    <a:pt x="15772" y="28076"/>
                  </a:cubicBezTo>
                  <a:cubicBezTo>
                    <a:pt x="9473" y="30358"/>
                    <a:pt x="2146" y="34535"/>
                    <a:pt x="2146" y="38735"/>
                  </a:cubicBezTo>
                  <a:cubicBezTo>
                    <a:pt x="2146" y="40904"/>
                    <a:pt x="4086" y="42707"/>
                    <a:pt x="7920" y="44099"/>
                  </a:cubicBezTo>
                  <a:cubicBezTo>
                    <a:pt x="11687" y="45469"/>
                    <a:pt x="14106" y="47272"/>
                    <a:pt x="15110" y="49440"/>
                  </a:cubicBezTo>
                  <a:cubicBezTo>
                    <a:pt x="15133" y="49532"/>
                    <a:pt x="15247" y="49600"/>
                    <a:pt x="15339" y="49600"/>
                  </a:cubicBezTo>
                  <a:cubicBezTo>
                    <a:pt x="15384" y="49600"/>
                    <a:pt x="15430" y="49577"/>
                    <a:pt x="15453" y="49577"/>
                  </a:cubicBezTo>
                  <a:cubicBezTo>
                    <a:pt x="15590" y="49509"/>
                    <a:pt x="15635" y="49349"/>
                    <a:pt x="15590" y="49212"/>
                  </a:cubicBezTo>
                  <a:cubicBezTo>
                    <a:pt x="14540" y="46907"/>
                    <a:pt x="12029" y="45012"/>
                    <a:pt x="8103" y="43597"/>
                  </a:cubicBezTo>
                  <a:cubicBezTo>
                    <a:pt x="4497" y="42273"/>
                    <a:pt x="2671" y="40653"/>
                    <a:pt x="2671" y="38735"/>
                  </a:cubicBezTo>
                  <a:cubicBezTo>
                    <a:pt x="2671" y="35060"/>
                    <a:pt x="9336" y="30975"/>
                    <a:pt x="15955" y="28578"/>
                  </a:cubicBezTo>
                  <a:cubicBezTo>
                    <a:pt x="18854" y="27528"/>
                    <a:pt x="21205" y="26296"/>
                    <a:pt x="22985" y="24926"/>
                  </a:cubicBezTo>
                  <a:cubicBezTo>
                    <a:pt x="25701" y="22826"/>
                    <a:pt x="27071" y="20407"/>
                    <a:pt x="26957" y="17827"/>
                  </a:cubicBezTo>
                  <a:cubicBezTo>
                    <a:pt x="26865" y="15978"/>
                    <a:pt x="25930" y="13399"/>
                    <a:pt x="22551" y="10478"/>
                  </a:cubicBezTo>
                  <a:cubicBezTo>
                    <a:pt x="18785" y="7214"/>
                    <a:pt x="12006" y="353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11"/>
          <p:cNvSpPr txBox="1">
            <a:spLocks noGrp="1"/>
          </p:cNvSpPr>
          <p:nvPr>
            <p:ph type="title" hasCustomPrompt="1"/>
          </p:nvPr>
        </p:nvSpPr>
        <p:spPr>
          <a:xfrm>
            <a:off x="1762800" y="1777200"/>
            <a:ext cx="5618400" cy="20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4" name="Google Shape;204;p11"/>
          <p:cNvSpPr txBox="1">
            <a:spLocks noGrp="1"/>
          </p:cNvSpPr>
          <p:nvPr>
            <p:ph type="subTitle" idx="1"/>
          </p:nvPr>
        </p:nvSpPr>
        <p:spPr>
          <a:xfrm>
            <a:off x="1762875" y="3588067"/>
            <a:ext cx="56184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4B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9910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78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>
            <a:spLocks noGrp="1"/>
          </p:cNvSpPr>
          <p:nvPr>
            <p:ph type="title"/>
          </p:nvPr>
        </p:nvSpPr>
        <p:spPr>
          <a:xfrm>
            <a:off x="726300" y="596608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915367" y="2123412"/>
            <a:ext cx="2534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2"/>
          </p:nvPr>
        </p:nvSpPr>
        <p:spPr>
          <a:xfrm>
            <a:off x="1915375" y="2573232"/>
            <a:ext cx="25344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3"/>
          </p:nvPr>
        </p:nvSpPr>
        <p:spPr>
          <a:xfrm>
            <a:off x="5492118" y="2123412"/>
            <a:ext cx="2534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4"/>
          </p:nvPr>
        </p:nvSpPr>
        <p:spPr>
          <a:xfrm>
            <a:off x="5492126" y="2573232"/>
            <a:ext cx="25344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5"/>
          </p:nvPr>
        </p:nvSpPr>
        <p:spPr>
          <a:xfrm>
            <a:off x="1915368" y="4112167"/>
            <a:ext cx="2534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6"/>
          </p:nvPr>
        </p:nvSpPr>
        <p:spPr>
          <a:xfrm>
            <a:off x="1915375" y="4562333"/>
            <a:ext cx="25344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7" hasCustomPrompt="1"/>
          </p:nvPr>
        </p:nvSpPr>
        <p:spPr>
          <a:xfrm>
            <a:off x="1130075" y="2341600"/>
            <a:ext cx="64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8" hasCustomPrompt="1"/>
          </p:nvPr>
        </p:nvSpPr>
        <p:spPr>
          <a:xfrm>
            <a:off x="4685549" y="2341600"/>
            <a:ext cx="648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9" hasCustomPrompt="1"/>
          </p:nvPr>
        </p:nvSpPr>
        <p:spPr>
          <a:xfrm>
            <a:off x="1130078" y="4345993"/>
            <a:ext cx="648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3"/>
          </p:nvPr>
        </p:nvSpPr>
        <p:spPr>
          <a:xfrm>
            <a:off x="5492128" y="4112167"/>
            <a:ext cx="2534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4"/>
          </p:nvPr>
        </p:nvSpPr>
        <p:spPr>
          <a:xfrm>
            <a:off x="5492129" y="4562333"/>
            <a:ext cx="25344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15" hasCustomPrompt="1"/>
          </p:nvPr>
        </p:nvSpPr>
        <p:spPr>
          <a:xfrm>
            <a:off x="4685545" y="4345993"/>
            <a:ext cx="64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0" name="Google Shape;220;p13"/>
          <p:cNvSpPr/>
          <p:nvPr/>
        </p:nvSpPr>
        <p:spPr>
          <a:xfrm>
            <a:off x="5232200" y="0"/>
            <a:ext cx="3918150" cy="5363867"/>
          </a:xfrm>
          <a:custGeom>
            <a:avLst/>
            <a:gdLst/>
            <a:ahLst/>
            <a:cxnLst/>
            <a:rect l="l" t="t" r="r" b="b"/>
            <a:pathLst>
              <a:path w="156726" h="160916" extrusionOk="0">
                <a:moveTo>
                  <a:pt x="4194" y="0"/>
                </a:moveTo>
                <a:cubicBezTo>
                  <a:pt x="3549" y="3709"/>
                  <a:pt x="-1234" y="16447"/>
                  <a:pt x="325" y="22251"/>
                </a:cubicBezTo>
                <a:cubicBezTo>
                  <a:pt x="1884" y="28056"/>
                  <a:pt x="6344" y="32032"/>
                  <a:pt x="13546" y="34827"/>
                </a:cubicBezTo>
                <a:cubicBezTo>
                  <a:pt x="20748" y="37622"/>
                  <a:pt x="26661" y="38321"/>
                  <a:pt x="43537" y="39020"/>
                </a:cubicBezTo>
                <a:cubicBezTo>
                  <a:pt x="60413" y="39719"/>
                  <a:pt x="97122" y="34559"/>
                  <a:pt x="114804" y="39020"/>
                </a:cubicBezTo>
                <a:cubicBezTo>
                  <a:pt x="132486" y="43481"/>
                  <a:pt x="145923" y="55036"/>
                  <a:pt x="149631" y="65785"/>
                </a:cubicBezTo>
                <a:cubicBezTo>
                  <a:pt x="153340" y="76534"/>
                  <a:pt x="139259" y="93572"/>
                  <a:pt x="137055" y="103515"/>
                </a:cubicBezTo>
                <a:cubicBezTo>
                  <a:pt x="134852" y="113458"/>
                  <a:pt x="134153" y="118080"/>
                  <a:pt x="136410" y="125443"/>
                </a:cubicBezTo>
                <a:cubicBezTo>
                  <a:pt x="138667" y="132806"/>
                  <a:pt x="147213" y="141782"/>
                  <a:pt x="150599" y="147694"/>
                </a:cubicBezTo>
                <a:cubicBezTo>
                  <a:pt x="153985" y="153606"/>
                  <a:pt x="155705" y="158712"/>
                  <a:pt x="156726" y="160916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21" name="Google Shape;221;p13"/>
          <p:cNvGrpSpPr/>
          <p:nvPr/>
        </p:nvGrpSpPr>
        <p:grpSpPr>
          <a:xfrm rot="-1875572">
            <a:off x="7361794" y="353635"/>
            <a:ext cx="935792" cy="1312828"/>
            <a:chOff x="4695223" y="3382572"/>
            <a:chExt cx="935820" cy="984650"/>
          </a:xfrm>
        </p:grpSpPr>
        <p:sp>
          <p:nvSpPr>
            <p:cNvPr id="222" name="Google Shape;222;p13"/>
            <p:cNvSpPr/>
            <p:nvPr/>
          </p:nvSpPr>
          <p:spPr>
            <a:xfrm>
              <a:off x="4947328" y="3450551"/>
              <a:ext cx="222663" cy="327316"/>
            </a:xfrm>
            <a:custGeom>
              <a:avLst/>
              <a:gdLst/>
              <a:ahLst/>
              <a:cxnLst/>
              <a:rect l="l" t="t" r="r" b="b"/>
              <a:pathLst>
                <a:path w="7419" h="10906" extrusionOk="0">
                  <a:moveTo>
                    <a:pt x="842" y="1"/>
                  </a:moveTo>
                  <a:cubicBezTo>
                    <a:pt x="534" y="1"/>
                    <a:pt x="252" y="209"/>
                    <a:pt x="160" y="520"/>
                  </a:cubicBezTo>
                  <a:lnTo>
                    <a:pt x="92" y="817"/>
                  </a:lnTo>
                  <a:cubicBezTo>
                    <a:pt x="1" y="1159"/>
                    <a:pt x="183" y="1524"/>
                    <a:pt x="548" y="1661"/>
                  </a:cubicBezTo>
                  <a:cubicBezTo>
                    <a:pt x="2169" y="2232"/>
                    <a:pt x="3219" y="3259"/>
                    <a:pt x="4109" y="4423"/>
                  </a:cubicBezTo>
                  <a:cubicBezTo>
                    <a:pt x="6163" y="7071"/>
                    <a:pt x="5410" y="10609"/>
                    <a:pt x="5410" y="10654"/>
                  </a:cubicBezTo>
                  <a:lnTo>
                    <a:pt x="6209" y="10906"/>
                  </a:lnTo>
                  <a:cubicBezTo>
                    <a:pt x="6278" y="10746"/>
                    <a:pt x="7419" y="6865"/>
                    <a:pt x="5616" y="3601"/>
                  </a:cubicBezTo>
                  <a:cubicBezTo>
                    <a:pt x="4680" y="1935"/>
                    <a:pt x="3151" y="725"/>
                    <a:pt x="1073" y="41"/>
                  </a:cubicBezTo>
                  <a:cubicBezTo>
                    <a:pt x="996" y="14"/>
                    <a:pt x="918" y="1"/>
                    <a:pt x="842" y="1"/>
                  </a:cubicBezTo>
                  <a:close/>
                </a:path>
              </a:pathLst>
            </a:custGeom>
            <a:solidFill>
              <a:srgbClr val="123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5132295" y="3382572"/>
              <a:ext cx="387761" cy="239110"/>
            </a:xfrm>
            <a:custGeom>
              <a:avLst/>
              <a:gdLst/>
              <a:ahLst/>
              <a:cxnLst/>
              <a:rect l="l" t="t" r="r" b="b"/>
              <a:pathLst>
                <a:path w="12920" h="7967" extrusionOk="0">
                  <a:moveTo>
                    <a:pt x="12920" y="0"/>
                  </a:moveTo>
                  <a:cubicBezTo>
                    <a:pt x="1735" y="0"/>
                    <a:pt x="0" y="7966"/>
                    <a:pt x="0" y="7966"/>
                  </a:cubicBezTo>
                  <a:cubicBezTo>
                    <a:pt x="12235" y="7966"/>
                    <a:pt x="12920" y="0"/>
                    <a:pt x="12920" y="0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695223" y="3615289"/>
              <a:ext cx="935820" cy="751933"/>
            </a:xfrm>
            <a:custGeom>
              <a:avLst/>
              <a:gdLst/>
              <a:ahLst/>
              <a:cxnLst/>
              <a:rect l="l" t="t" r="r" b="b"/>
              <a:pathLst>
                <a:path w="31181" h="25054" extrusionOk="0">
                  <a:moveTo>
                    <a:pt x="7795" y="0"/>
                  </a:moveTo>
                  <a:cubicBezTo>
                    <a:pt x="5847" y="0"/>
                    <a:pt x="3816" y="731"/>
                    <a:pt x="2238" y="3020"/>
                  </a:cubicBezTo>
                  <a:cubicBezTo>
                    <a:pt x="1" y="6284"/>
                    <a:pt x="1279" y="13109"/>
                    <a:pt x="3105" y="17354"/>
                  </a:cubicBezTo>
                  <a:cubicBezTo>
                    <a:pt x="3448" y="18176"/>
                    <a:pt x="3858" y="18975"/>
                    <a:pt x="4315" y="19705"/>
                  </a:cubicBezTo>
                  <a:cubicBezTo>
                    <a:pt x="6072" y="22513"/>
                    <a:pt x="8560" y="24498"/>
                    <a:pt x="11368" y="24498"/>
                  </a:cubicBezTo>
                  <a:cubicBezTo>
                    <a:pt x="15231" y="24498"/>
                    <a:pt x="16993" y="25054"/>
                    <a:pt x="18334" y="25054"/>
                  </a:cubicBezTo>
                  <a:cubicBezTo>
                    <a:pt x="19527" y="25054"/>
                    <a:pt x="20386" y="24613"/>
                    <a:pt x="22096" y="22946"/>
                  </a:cubicBezTo>
                  <a:cubicBezTo>
                    <a:pt x="27254" y="17925"/>
                    <a:pt x="31180" y="6010"/>
                    <a:pt x="25953" y="1901"/>
                  </a:cubicBezTo>
                  <a:cubicBezTo>
                    <a:pt x="25474" y="1536"/>
                    <a:pt x="24903" y="1217"/>
                    <a:pt x="24264" y="988"/>
                  </a:cubicBezTo>
                  <a:cubicBezTo>
                    <a:pt x="23417" y="680"/>
                    <a:pt x="22383" y="437"/>
                    <a:pt x="21111" y="437"/>
                  </a:cubicBezTo>
                  <a:cubicBezTo>
                    <a:pt x="19367" y="437"/>
                    <a:pt x="17175" y="894"/>
                    <a:pt x="14404" y="2267"/>
                  </a:cubicBezTo>
                  <a:cubicBezTo>
                    <a:pt x="14404" y="2267"/>
                    <a:pt x="11227" y="0"/>
                    <a:pt x="7795" y="0"/>
                  </a:cubicBezTo>
                  <a:close/>
                </a:path>
              </a:pathLst>
            </a:custGeom>
            <a:solidFill>
              <a:srgbClr val="FF7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695223" y="3615289"/>
              <a:ext cx="781676" cy="603791"/>
            </a:xfrm>
            <a:custGeom>
              <a:avLst/>
              <a:gdLst/>
              <a:ahLst/>
              <a:cxnLst/>
              <a:rect l="l" t="t" r="r" b="b"/>
              <a:pathLst>
                <a:path w="26045" h="20118" extrusionOk="0">
                  <a:moveTo>
                    <a:pt x="7795" y="0"/>
                  </a:moveTo>
                  <a:cubicBezTo>
                    <a:pt x="5847" y="0"/>
                    <a:pt x="3816" y="731"/>
                    <a:pt x="2238" y="3020"/>
                  </a:cubicBezTo>
                  <a:cubicBezTo>
                    <a:pt x="1" y="6284"/>
                    <a:pt x="1279" y="13109"/>
                    <a:pt x="3105" y="17354"/>
                  </a:cubicBezTo>
                  <a:cubicBezTo>
                    <a:pt x="3448" y="18176"/>
                    <a:pt x="3858" y="18975"/>
                    <a:pt x="4315" y="19728"/>
                  </a:cubicBezTo>
                  <a:cubicBezTo>
                    <a:pt x="5807" y="19954"/>
                    <a:pt x="7487" y="20118"/>
                    <a:pt x="9230" y="20118"/>
                  </a:cubicBezTo>
                  <a:cubicBezTo>
                    <a:pt x="14181" y="20118"/>
                    <a:pt x="19647" y="18796"/>
                    <a:pt x="22803" y="13816"/>
                  </a:cubicBezTo>
                  <a:cubicBezTo>
                    <a:pt x="25337" y="9822"/>
                    <a:pt x="26045" y="5622"/>
                    <a:pt x="25953" y="1901"/>
                  </a:cubicBezTo>
                  <a:cubicBezTo>
                    <a:pt x="25474" y="1536"/>
                    <a:pt x="24903" y="1217"/>
                    <a:pt x="24264" y="988"/>
                  </a:cubicBezTo>
                  <a:cubicBezTo>
                    <a:pt x="23417" y="680"/>
                    <a:pt x="22387" y="437"/>
                    <a:pt x="21118" y="437"/>
                  </a:cubicBezTo>
                  <a:cubicBezTo>
                    <a:pt x="19378" y="437"/>
                    <a:pt x="17188" y="894"/>
                    <a:pt x="14404" y="2267"/>
                  </a:cubicBezTo>
                  <a:cubicBezTo>
                    <a:pt x="14404" y="2267"/>
                    <a:pt x="11227" y="0"/>
                    <a:pt x="7795" y="0"/>
                  </a:cubicBez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808731" y="3712740"/>
              <a:ext cx="169150" cy="102883"/>
            </a:xfrm>
            <a:custGeom>
              <a:avLst/>
              <a:gdLst/>
              <a:ahLst/>
              <a:cxnLst/>
              <a:rect l="l" t="t" r="r" b="b"/>
              <a:pathLst>
                <a:path w="5636" h="3428" extrusionOk="0">
                  <a:moveTo>
                    <a:pt x="3488" y="0"/>
                  </a:moveTo>
                  <a:cubicBezTo>
                    <a:pt x="2607" y="0"/>
                    <a:pt x="0" y="1641"/>
                    <a:pt x="1104" y="3037"/>
                  </a:cubicBezTo>
                  <a:cubicBezTo>
                    <a:pt x="1317" y="3312"/>
                    <a:pt x="1587" y="3428"/>
                    <a:pt x="1879" y="3428"/>
                  </a:cubicBezTo>
                  <a:cubicBezTo>
                    <a:pt x="3433" y="3428"/>
                    <a:pt x="5636" y="155"/>
                    <a:pt x="3523" y="1"/>
                  </a:cubicBezTo>
                  <a:cubicBezTo>
                    <a:pt x="3512" y="1"/>
                    <a:pt x="3500" y="0"/>
                    <a:pt x="3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3"/>
          <p:cNvGrpSpPr/>
          <p:nvPr/>
        </p:nvGrpSpPr>
        <p:grpSpPr>
          <a:xfrm rot="-9372828">
            <a:off x="7223134" y="1608255"/>
            <a:ext cx="570652" cy="254091"/>
            <a:chOff x="8328379" y="3084458"/>
            <a:chExt cx="570688" cy="190579"/>
          </a:xfrm>
        </p:grpSpPr>
        <p:sp>
          <p:nvSpPr>
            <p:cNvPr id="228" name="Google Shape;228;p13"/>
            <p:cNvSpPr/>
            <p:nvPr/>
          </p:nvSpPr>
          <p:spPr>
            <a:xfrm>
              <a:off x="8328379" y="3155137"/>
              <a:ext cx="444635" cy="119900"/>
            </a:xfrm>
            <a:custGeom>
              <a:avLst/>
              <a:gdLst/>
              <a:ahLst/>
              <a:cxnLst/>
              <a:rect l="l" t="t" r="r" b="b"/>
              <a:pathLst>
                <a:path w="14815" h="3995" extrusionOk="0">
                  <a:moveTo>
                    <a:pt x="5298" y="0"/>
                  </a:moveTo>
                  <a:cubicBezTo>
                    <a:pt x="2431" y="0"/>
                    <a:pt x="275" y="697"/>
                    <a:pt x="229" y="708"/>
                  </a:cubicBezTo>
                  <a:cubicBezTo>
                    <a:pt x="92" y="776"/>
                    <a:pt x="1" y="913"/>
                    <a:pt x="47" y="1050"/>
                  </a:cubicBezTo>
                  <a:cubicBezTo>
                    <a:pt x="84" y="1163"/>
                    <a:pt x="199" y="1245"/>
                    <a:pt x="315" y="1245"/>
                  </a:cubicBezTo>
                  <a:cubicBezTo>
                    <a:pt x="340" y="1245"/>
                    <a:pt x="365" y="1241"/>
                    <a:pt x="389" y="1233"/>
                  </a:cubicBezTo>
                  <a:cubicBezTo>
                    <a:pt x="435" y="1210"/>
                    <a:pt x="2535" y="531"/>
                    <a:pt x="5316" y="531"/>
                  </a:cubicBezTo>
                  <a:cubicBezTo>
                    <a:pt x="8098" y="531"/>
                    <a:pt x="11562" y="1210"/>
                    <a:pt x="14335" y="3904"/>
                  </a:cubicBezTo>
                  <a:cubicBezTo>
                    <a:pt x="14381" y="3972"/>
                    <a:pt x="14449" y="3995"/>
                    <a:pt x="14518" y="3995"/>
                  </a:cubicBezTo>
                  <a:cubicBezTo>
                    <a:pt x="14586" y="3995"/>
                    <a:pt x="14655" y="3949"/>
                    <a:pt x="14723" y="3904"/>
                  </a:cubicBezTo>
                  <a:cubicBezTo>
                    <a:pt x="14815" y="3789"/>
                    <a:pt x="14815" y="3630"/>
                    <a:pt x="14700" y="3538"/>
                  </a:cubicBezTo>
                  <a:cubicBezTo>
                    <a:pt x="11801" y="708"/>
                    <a:pt x="8189" y="0"/>
                    <a:pt x="5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8668870" y="3084458"/>
              <a:ext cx="230196" cy="150843"/>
            </a:xfrm>
            <a:custGeom>
              <a:avLst/>
              <a:gdLst/>
              <a:ahLst/>
              <a:cxnLst/>
              <a:rect l="l" t="t" r="r" b="b"/>
              <a:pathLst>
                <a:path w="7670" h="5026" extrusionOk="0">
                  <a:moveTo>
                    <a:pt x="278" y="1"/>
                  </a:moveTo>
                  <a:cubicBezTo>
                    <a:pt x="156" y="1"/>
                    <a:pt x="43" y="89"/>
                    <a:pt x="23" y="233"/>
                  </a:cubicBezTo>
                  <a:cubicBezTo>
                    <a:pt x="0" y="370"/>
                    <a:pt x="114" y="507"/>
                    <a:pt x="251" y="529"/>
                  </a:cubicBezTo>
                  <a:cubicBezTo>
                    <a:pt x="297" y="529"/>
                    <a:pt x="4200" y="986"/>
                    <a:pt x="7144" y="4935"/>
                  </a:cubicBezTo>
                  <a:cubicBezTo>
                    <a:pt x="7190" y="5003"/>
                    <a:pt x="7281" y="5026"/>
                    <a:pt x="7350" y="5026"/>
                  </a:cubicBezTo>
                  <a:cubicBezTo>
                    <a:pt x="7418" y="5026"/>
                    <a:pt x="7464" y="5026"/>
                    <a:pt x="7510" y="4980"/>
                  </a:cubicBezTo>
                  <a:cubicBezTo>
                    <a:pt x="7647" y="4889"/>
                    <a:pt x="7669" y="4729"/>
                    <a:pt x="7578" y="4615"/>
                  </a:cubicBezTo>
                  <a:cubicBezTo>
                    <a:pt x="4497" y="484"/>
                    <a:pt x="479" y="4"/>
                    <a:pt x="320" y="4"/>
                  </a:cubicBezTo>
                  <a:cubicBezTo>
                    <a:pt x="306" y="2"/>
                    <a:pt x="292" y="1"/>
                    <a:pt x="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0" name="Google Shape;230;p13"/>
          <p:cNvGrpSpPr/>
          <p:nvPr/>
        </p:nvGrpSpPr>
        <p:grpSpPr>
          <a:xfrm rot="2750805">
            <a:off x="8006924" y="434081"/>
            <a:ext cx="760939" cy="190585"/>
            <a:chOff x="8328379" y="3084458"/>
            <a:chExt cx="570688" cy="190579"/>
          </a:xfrm>
        </p:grpSpPr>
        <p:sp>
          <p:nvSpPr>
            <p:cNvPr id="231" name="Google Shape;231;p13"/>
            <p:cNvSpPr/>
            <p:nvPr/>
          </p:nvSpPr>
          <p:spPr>
            <a:xfrm>
              <a:off x="8328379" y="3155137"/>
              <a:ext cx="444635" cy="119900"/>
            </a:xfrm>
            <a:custGeom>
              <a:avLst/>
              <a:gdLst/>
              <a:ahLst/>
              <a:cxnLst/>
              <a:rect l="l" t="t" r="r" b="b"/>
              <a:pathLst>
                <a:path w="14815" h="3995" extrusionOk="0">
                  <a:moveTo>
                    <a:pt x="5298" y="0"/>
                  </a:moveTo>
                  <a:cubicBezTo>
                    <a:pt x="2431" y="0"/>
                    <a:pt x="275" y="697"/>
                    <a:pt x="229" y="708"/>
                  </a:cubicBezTo>
                  <a:cubicBezTo>
                    <a:pt x="92" y="776"/>
                    <a:pt x="1" y="913"/>
                    <a:pt x="47" y="1050"/>
                  </a:cubicBezTo>
                  <a:cubicBezTo>
                    <a:pt x="84" y="1163"/>
                    <a:pt x="199" y="1245"/>
                    <a:pt x="315" y="1245"/>
                  </a:cubicBezTo>
                  <a:cubicBezTo>
                    <a:pt x="340" y="1245"/>
                    <a:pt x="365" y="1241"/>
                    <a:pt x="389" y="1233"/>
                  </a:cubicBezTo>
                  <a:cubicBezTo>
                    <a:pt x="435" y="1210"/>
                    <a:pt x="2535" y="531"/>
                    <a:pt x="5316" y="531"/>
                  </a:cubicBezTo>
                  <a:cubicBezTo>
                    <a:pt x="8098" y="531"/>
                    <a:pt x="11562" y="1210"/>
                    <a:pt x="14335" y="3904"/>
                  </a:cubicBezTo>
                  <a:cubicBezTo>
                    <a:pt x="14381" y="3972"/>
                    <a:pt x="14449" y="3995"/>
                    <a:pt x="14518" y="3995"/>
                  </a:cubicBezTo>
                  <a:cubicBezTo>
                    <a:pt x="14586" y="3995"/>
                    <a:pt x="14655" y="3949"/>
                    <a:pt x="14723" y="3904"/>
                  </a:cubicBezTo>
                  <a:cubicBezTo>
                    <a:pt x="14815" y="3789"/>
                    <a:pt x="14815" y="3630"/>
                    <a:pt x="14700" y="3538"/>
                  </a:cubicBezTo>
                  <a:cubicBezTo>
                    <a:pt x="11801" y="708"/>
                    <a:pt x="8189" y="0"/>
                    <a:pt x="5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8668870" y="3084458"/>
              <a:ext cx="230196" cy="150843"/>
            </a:xfrm>
            <a:custGeom>
              <a:avLst/>
              <a:gdLst/>
              <a:ahLst/>
              <a:cxnLst/>
              <a:rect l="l" t="t" r="r" b="b"/>
              <a:pathLst>
                <a:path w="7670" h="5026" extrusionOk="0">
                  <a:moveTo>
                    <a:pt x="278" y="1"/>
                  </a:moveTo>
                  <a:cubicBezTo>
                    <a:pt x="156" y="1"/>
                    <a:pt x="43" y="89"/>
                    <a:pt x="23" y="233"/>
                  </a:cubicBezTo>
                  <a:cubicBezTo>
                    <a:pt x="0" y="370"/>
                    <a:pt x="114" y="507"/>
                    <a:pt x="251" y="529"/>
                  </a:cubicBezTo>
                  <a:cubicBezTo>
                    <a:pt x="297" y="529"/>
                    <a:pt x="4200" y="986"/>
                    <a:pt x="7144" y="4935"/>
                  </a:cubicBezTo>
                  <a:cubicBezTo>
                    <a:pt x="7190" y="5003"/>
                    <a:pt x="7281" y="5026"/>
                    <a:pt x="7350" y="5026"/>
                  </a:cubicBezTo>
                  <a:cubicBezTo>
                    <a:pt x="7418" y="5026"/>
                    <a:pt x="7464" y="5026"/>
                    <a:pt x="7510" y="4980"/>
                  </a:cubicBezTo>
                  <a:cubicBezTo>
                    <a:pt x="7647" y="4889"/>
                    <a:pt x="7669" y="4729"/>
                    <a:pt x="7578" y="4615"/>
                  </a:cubicBezTo>
                  <a:cubicBezTo>
                    <a:pt x="4497" y="484"/>
                    <a:pt x="479" y="4"/>
                    <a:pt x="320" y="4"/>
                  </a:cubicBezTo>
                  <a:cubicBezTo>
                    <a:pt x="306" y="2"/>
                    <a:pt x="292" y="1"/>
                    <a:pt x="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" name="Google Shape;233;p13"/>
          <p:cNvSpPr/>
          <p:nvPr/>
        </p:nvSpPr>
        <p:spPr>
          <a:xfrm rot="10800000" flipH="1">
            <a:off x="-4" y="3064815"/>
            <a:ext cx="812468" cy="1984867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/>
          <p:nvPr/>
        </p:nvSpPr>
        <p:spPr>
          <a:xfrm rot="10800000" flipH="1">
            <a:off x="-4" y="5968505"/>
            <a:ext cx="1719476" cy="495767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/>
          <p:nvPr/>
        </p:nvSpPr>
        <p:spPr>
          <a:xfrm rot="10800000" flipH="1">
            <a:off x="1862633" y="6278153"/>
            <a:ext cx="377467" cy="545307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493695" y="5460634"/>
            <a:ext cx="623780" cy="842231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FFD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27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14"/>
          <p:cNvGrpSpPr/>
          <p:nvPr/>
        </p:nvGrpSpPr>
        <p:grpSpPr>
          <a:xfrm>
            <a:off x="335326" y="434394"/>
            <a:ext cx="8808674" cy="5956645"/>
            <a:chOff x="335326" y="325795"/>
            <a:chExt cx="8808674" cy="4467484"/>
          </a:xfrm>
        </p:grpSpPr>
        <p:sp>
          <p:nvSpPr>
            <p:cNvPr id="240" name="Google Shape;240;p14"/>
            <p:cNvSpPr/>
            <p:nvPr/>
          </p:nvSpPr>
          <p:spPr>
            <a:xfrm>
              <a:off x="335326" y="4326404"/>
              <a:ext cx="461041" cy="466875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 flipH="1">
              <a:off x="8331531" y="325795"/>
              <a:ext cx="812468" cy="1488650"/>
            </a:xfrm>
            <a:custGeom>
              <a:avLst/>
              <a:gdLst/>
              <a:ahLst/>
              <a:cxnLst/>
              <a:rect l="l" t="t" r="r" b="b"/>
              <a:pathLst>
                <a:path w="27071" h="49601" extrusionOk="0">
                  <a:moveTo>
                    <a:pt x="0" y="1"/>
                  </a:moveTo>
                  <a:lnTo>
                    <a:pt x="0" y="571"/>
                  </a:lnTo>
                  <a:cubicBezTo>
                    <a:pt x="10591" y="3721"/>
                    <a:pt x="18283" y="7373"/>
                    <a:pt x="22574" y="11208"/>
                  </a:cubicBezTo>
                  <a:cubicBezTo>
                    <a:pt x="24994" y="13399"/>
                    <a:pt x="26318" y="15613"/>
                    <a:pt x="26432" y="17850"/>
                  </a:cubicBezTo>
                  <a:cubicBezTo>
                    <a:pt x="26546" y="20110"/>
                    <a:pt x="25313" y="22278"/>
                    <a:pt x="22962" y="24218"/>
                  </a:cubicBezTo>
                  <a:cubicBezTo>
                    <a:pt x="21182" y="25679"/>
                    <a:pt x="18762" y="26980"/>
                    <a:pt x="15772" y="28076"/>
                  </a:cubicBezTo>
                  <a:cubicBezTo>
                    <a:pt x="9473" y="30358"/>
                    <a:pt x="2146" y="34535"/>
                    <a:pt x="2146" y="38735"/>
                  </a:cubicBezTo>
                  <a:cubicBezTo>
                    <a:pt x="2146" y="40904"/>
                    <a:pt x="4086" y="42707"/>
                    <a:pt x="7920" y="44099"/>
                  </a:cubicBezTo>
                  <a:cubicBezTo>
                    <a:pt x="11687" y="45469"/>
                    <a:pt x="14106" y="47272"/>
                    <a:pt x="15110" y="49440"/>
                  </a:cubicBezTo>
                  <a:cubicBezTo>
                    <a:pt x="15133" y="49532"/>
                    <a:pt x="15247" y="49600"/>
                    <a:pt x="15339" y="49600"/>
                  </a:cubicBezTo>
                  <a:cubicBezTo>
                    <a:pt x="15384" y="49600"/>
                    <a:pt x="15430" y="49577"/>
                    <a:pt x="15453" y="49577"/>
                  </a:cubicBezTo>
                  <a:cubicBezTo>
                    <a:pt x="15590" y="49509"/>
                    <a:pt x="15635" y="49349"/>
                    <a:pt x="15590" y="49212"/>
                  </a:cubicBezTo>
                  <a:cubicBezTo>
                    <a:pt x="14540" y="46907"/>
                    <a:pt x="12029" y="45012"/>
                    <a:pt x="8103" y="43597"/>
                  </a:cubicBezTo>
                  <a:cubicBezTo>
                    <a:pt x="4497" y="42273"/>
                    <a:pt x="2671" y="40653"/>
                    <a:pt x="2671" y="38735"/>
                  </a:cubicBezTo>
                  <a:cubicBezTo>
                    <a:pt x="2671" y="35060"/>
                    <a:pt x="9336" y="30975"/>
                    <a:pt x="15955" y="28578"/>
                  </a:cubicBezTo>
                  <a:cubicBezTo>
                    <a:pt x="18854" y="27528"/>
                    <a:pt x="21205" y="26296"/>
                    <a:pt x="22985" y="24926"/>
                  </a:cubicBezTo>
                  <a:cubicBezTo>
                    <a:pt x="25701" y="22826"/>
                    <a:pt x="27071" y="20407"/>
                    <a:pt x="26957" y="17827"/>
                  </a:cubicBezTo>
                  <a:cubicBezTo>
                    <a:pt x="26865" y="15978"/>
                    <a:pt x="25930" y="13399"/>
                    <a:pt x="22551" y="10478"/>
                  </a:cubicBezTo>
                  <a:cubicBezTo>
                    <a:pt x="18785" y="7214"/>
                    <a:pt x="12006" y="353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490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 txBox="1">
            <a:spLocks noGrp="1"/>
          </p:cNvSpPr>
          <p:nvPr>
            <p:ph type="title"/>
          </p:nvPr>
        </p:nvSpPr>
        <p:spPr>
          <a:xfrm>
            <a:off x="1380300" y="2339061"/>
            <a:ext cx="6383400" cy="1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320" name="Google Shape;320;p16"/>
          <p:cNvSpPr txBox="1">
            <a:spLocks noGrp="1"/>
          </p:cNvSpPr>
          <p:nvPr>
            <p:ph type="title" idx="2" hasCustomPrompt="1"/>
          </p:nvPr>
        </p:nvSpPr>
        <p:spPr>
          <a:xfrm>
            <a:off x="3207600" y="647951"/>
            <a:ext cx="2728800" cy="19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latin typeface="Corbel"/>
                <a:ea typeface="Corbel"/>
                <a:cs typeface="Corbel"/>
                <a:sym typeface="Corb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21" name="Google Shape;321;p16"/>
          <p:cNvSpPr txBox="1">
            <a:spLocks noGrp="1"/>
          </p:cNvSpPr>
          <p:nvPr>
            <p:ph type="subTitle" idx="1"/>
          </p:nvPr>
        </p:nvSpPr>
        <p:spPr>
          <a:xfrm>
            <a:off x="2345850" y="3606165"/>
            <a:ext cx="44523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22" name="Google Shape;322;p16"/>
          <p:cNvSpPr/>
          <p:nvPr/>
        </p:nvSpPr>
        <p:spPr>
          <a:xfrm flipH="1">
            <a:off x="8166872" y="2133237"/>
            <a:ext cx="977128" cy="2387131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6"/>
          <p:cNvSpPr/>
          <p:nvPr/>
        </p:nvSpPr>
        <p:spPr>
          <a:xfrm flipH="1">
            <a:off x="7076046" y="431984"/>
            <a:ext cx="2067955" cy="596241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16"/>
          <p:cNvSpPr/>
          <p:nvPr/>
        </p:nvSpPr>
        <p:spPr>
          <a:xfrm flipH="1">
            <a:off x="6449952" y="3"/>
            <a:ext cx="453967" cy="655823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6"/>
          <p:cNvSpPr/>
          <p:nvPr/>
        </p:nvSpPr>
        <p:spPr>
          <a:xfrm rot="-1596209" flipH="1">
            <a:off x="661162" y="115838"/>
            <a:ext cx="864699" cy="3117172"/>
          </a:xfrm>
          <a:custGeom>
            <a:avLst/>
            <a:gdLst/>
            <a:ahLst/>
            <a:cxnLst/>
            <a:rect l="l" t="t" r="r" b="b"/>
            <a:pathLst>
              <a:path w="34589" h="93518" extrusionOk="0">
                <a:moveTo>
                  <a:pt x="0" y="0"/>
                </a:moveTo>
                <a:cubicBezTo>
                  <a:pt x="5751" y="4246"/>
                  <a:pt x="33161" y="12523"/>
                  <a:pt x="34505" y="25476"/>
                </a:cubicBezTo>
                <a:cubicBezTo>
                  <a:pt x="35849" y="38429"/>
                  <a:pt x="10696" y="66377"/>
                  <a:pt x="8062" y="77717"/>
                </a:cubicBezTo>
                <a:cubicBezTo>
                  <a:pt x="5429" y="89057"/>
                  <a:pt x="16930" y="90885"/>
                  <a:pt x="18704" y="93518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Google Shape;326;p16"/>
          <p:cNvSpPr/>
          <p:nvPr/>
        </p:nvSpPr>
        <p:spPr>
          <a:xfrm>
            <a:off x="6701700" y="366341"/>
            <a:ext cx="613855" cy="828761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FF78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6"/>
          <p:cNvSpPr/>
          <p:nvPr/>
        </p:nvSpPr>
        <p:spPr>
          <a:xfrm>
            <a:off x="8166864" y="3122559"/>
            <a:ext cx="453975" cy="612888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FF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8" name="Google Shape;328;p16"/>
          <p:cNvGrpSpPr/>
          <p:nvPr/>
        </p:nvGrpSpPr>
        <p:grpSpPr>
          <a:xfrm>
            <a:off x="624971" y="2634356"/>
            <a:ext cx="1517610" cy="3623491"/>
            <a:chOff x="624971" y="1975767"/>
            <a:chExt cx="1517610" cy="2717618"/>
          </a:xfrm>
        </p:grpSpPr>
        <p:sp>
          <p:nvSpPr>
            <p:cNvPr id="329" name="Google Shape;329;p16"/>
            <p:cNvSpPr/>
            <p:nvPr/>
          </p:nvSpPr>
          <p:spPr>
            <a:xfrm rot="-334978">
              <a:off x="695416" y="2013896"/>
              <a:ext cx="856481" cy="1489945"/>
            </a:xfrm>
            <a:custGeom>
              <a:avLst/>
              <a:gdLst/>
              <a:ahLst/>
              <a:cxnLst/>
              <a:rect l="l" t="t" r="r" b="b"/>
              <a:pathLst>
                <a:path w="57664" h="100313" extrusionOk="0">
                  <a:moveTo>
                    <a:pt x="0" y="0"/>
                  </a:moveTo>
                  <a:lnTo>
                    <a:pt x="12273" y="57315"/>
                  </a:lnTo>
                  <a:lnTo>
                    <a:pt x="21194" y="63364"/>
                  </a:lnTo>
                  <a:lnTo>
                    <a:pt x="12838" y="60057"/>
                  </a:lnTo>
                  <a:lnTo>
                    <a:pt x="14231" y="63364"/>
                  </a:lnTo>
                  <a:lnTo>
                    <a:pt x="23414" y="68587"/>
                  </a:lnTo>
                  <a:lnTo>
                    <a:pt x="15319" y="66150"/>
                  </a:lnTo>
                  <a:lnTo>
                    <a:pt x="22021" y="81425"/>
                  </a:lnTo>
                  <a:lnTo>
                    <a:pt x="52398" y="100312"/>
                  </a:lnTo>
                  <a:cubicBezTo>
                    <a:pt x="52398" y="100312"/>
                    <a:pt x="57664" y="69631"/>
                    <a:pt x="53225" y="58142"/>
                  </a:cubicBezTo>
                  <a:cubicBezTo>
                    <a:pt x="49917" y="49569"/>
                    <a:pt x="37601" y="35947"/>
                    <a:pt x="25677" y="24023"/>
                  </a:cubicBezTo>
                  <a:lnTo>
                    <a:pt x="24240" y="29724"/>
                  </a:lnTo>
                  <a:lnTo>
                    <a:pt x="22587" y="20976"/>
                  </a:lnTo>
                  <a:cubicBezTo>
                    <a:pt x="10706" y="93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C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6"/>
            <p:cNvSpPr/>
            <p:nvPr/>
          </p:nvSpPr>
          <p:spPr>
            <a:xfrm rot="-334978">
              <a:off x="732414" y="2047626"/>
              <a:ext cx="778919" cy="1399446"/>
            </a:xfrm>
            <a:custGeom>
              <a:avLst/>
              <a:gdLst/>
              <a:ahLst/>
              <a:cxnLst/>
              <a:rect l="l" t="t" r="r" b="b"/>
              <a:pathLst>
                <a:path w="52442" h="94220" extrusionOk="0">
                  <a:moveTo>
                    <a:pt x="1" y="0"/>
                  </a:moveTo>
                  <a:lnTo>
                    <a:pt x="11316" y="52833"/>
                  </a:lnTo>
                  <a:lnTo>
                    <a:pt x="19889" y="58708"/>
                  </a:lnTo>
                  <a:lnTo>
                    <a:pt x="19889" y="58708"/>
                  </a:lnTo>
                  <a:lnTo>
                    <a:pt x="11838" y="55487"/>
                  </a:lnTo>
                  <a:lnTo>
                    <a:pt x="12447" y="56924"/>
                  </a:lnTo>
                  <a:lnTo>
                    <a:pt x="18627" y="61101"/>
                  </a:lnTo>
                  <a:lnTo>
                    <a:pt x="14667" y="59535"/>
                  </a:lnTo>
                  <a:lnTo>
                    <a:pt x="22022" y="63713"/>
                  </a:lnTo>
                  <a:lnTo>
                    <a:pt x="14275" y="61362"/>
                  </a:lnTo>
                  <a:lnTo>
                    <a:pt x="14971" y="63016"/>
                  </a:lnTo>
                  <a:lnTo>
                    <a:pt x="20847" y="66324"/>
                  </a:lnTo>
                  <a:lnTo>
                    <a:pt x="20847" y="66324"/>
                  </a:lnTo>
                  <a:lnTo>
                    <a:pt x="15755" y="64801"/>
                  </a:lnTo>
                  <a:lnTo>
                    <a:pt x="20716" y="76072"/>
                  </a:lnTo>
                  <a:lnTo>
                    <a:pt x="49918" y="94220"/>
                  </a:lnTo>
                  <a:cubicBezTo>
                    <a:pt x="49918" y="94220"/>
                    <a:pt x="52268" y="80685"/>
                    <a:pt x="52442" y="68500"/>
                  </a:cubicBezTo>
                  <a:cubicBezTo>
                    <a:pt x="52355" y="63538"/>
                    <a:pt x="51876" y="59012"/>
                    <a:pt x="50658" y="55879"/>
                  </a:cubicBezTo>
                  <a:cubicBezTo>
                    <a:pt x="47394" y="47480"/>
                    <a:pt x="35513" y="34206"/>
                    <a:pt x="23806" y="22456"/>
                  </a:cubicBezTo>
                  <a:lnTo>
                    <a:pt x="22848" y="26329"/>
                  </a:lnTo>
                  <a:lnTo>
                    <a:pt x="22457" y="24327"/>
                  </a:lnTo>
                  <a:lnTo>
                    <a:pt x="21673" y="27461"/>
                  </a:lnTo>
                  <a:lnTo>
                    <a:pt x="20020" y="18713"/>
                  </a:lnTo>
                  <a:cubicBezTo>
                    <a:pt x="11664" y="10488"/>
                    <a:pt x="3874" y="3482"/>
                    <a:pt x="1" y="0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6"/>
            <p:cNvSpPr/>
            <p:nvPr/>
          </p:nvSpPr>
          <p:spPr>
            <a:xfrm rot="-334978">
              <a:off x="776774" y="2147977"/>
              <a:ext cx="633479" cy="1196495"/>
            </a:xfrm>
            <a:custGeom>
              <a:avLst/>
              <a:gdLst/>
              <a:ahLst/>
              <a:cxnLst/>
              <a:rect l="l" t="t" r="r" b="b"/>
              <a:pathLst>
                <a:path w="42650" h="80556" extrusionOk="0">
                  <a:moveTo>
                    <a:pt x="1" y="0"/>
                  </a:moveTo>
                  <a:lnTo>
                    <a:pt x="23109" y="38211"/>
                  </a:lnTo>
                  <a:lnTo>
                    <a:pt x="42650" y="80555"/>
                  </a:lnTo>
                  <a:cubicBezTo>
                    <a:pt x="42650" y="80555"/>
                    <a:pt x="29811" y="49177"/>
                    <a:pt x="24807" y="38211"/>
                  </a:cubicBezTo>
                  <a:cubicBezTo>
                    <a:pt x="19802" y="2724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E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6"/>
            <p:cNvSpPr/>
            <p:nvPr/>
          </p:nvSpPr>
          <p:spPr>
            <a:xfrm rot="-334978">
              <a:off x="1376323" y="3651322"/>
              <a:ext cx="290895" cy="161615"/>
            </a:xfrm>
            <a:custGeom>
              <a:avLst/>
              <a:gdLst/>
              <a:ahLst/>
              <a:cxnLst/>
              <a:rect l="l" t="t" r="r" b="b"/>
              <a:pathLst>
                <a:path w="19585" h="10881" extrusionOk="0">
                  <a:moveTo>
                    <a:pt x="1393" y="0"/>
                  </a:moveTo>
                  <a:cubicBezTo>
                    <a:pt x="654" y="0"/>
                    <a:pt x="1" y="914"/>
                    <a:pt x="1" y="1437"/>
                  </a:cubicBezTo>
                  <a:lnTo>
                    <a:pt x="1" y="10010"/>
                  </a:lnTo>
                  <a:cubicBezTo>
                    <a:pt x="1" y="10532"/>
                    <a:pt x="654" y="10880"/>
                    <a:pt x="1393" y="10880"/>
                  </a:cubicBezTo>
                  <a:lnTo>
                    <a:pt x="18540" y="10880"/>
                  </a:lnTo>
                  <a:cubicBezTo>
                    <a:pt x="19323" y="10880"/>
                    <a:pt x="19585" y="10532"/>
                    <a:pt x="19585" y="10010"/>
                  </a:cubicBezTo>
                  <a:lnTo>
                    <a:pt x="19585" y="1437"/>
                  </a:lnTo>
                  <a:cubicBezTo>
                    <a:pt x="19585" y="914"/>
                    <a:pt x="19323" y="0"/>
                    <a:pt x="18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6"/>
            <p:cNvSpPr/>
            <p:nvPr/>
          </p:nvSpPr>
          <p:spPr>
            <a:xfrm rot="-334978">
              <a:off x="1424154" y="3744017"/>
              <a:ext cx="247584" cy="66586"/>
            </a:xfrm>
            <a:custGeom>
              <a:avLst/>
              <a:gdLst/>
              <a:ahLst/>
              <a:cxnLst/>
              <a:rect l="l" t="t" r="r" b="b"/>
              <a:pathLst>
                <a:path w="16669" h="4483" extrusionOk="0">
                  <a:moveTo>
                    <a:pt x="54" y="0"/>
                  </a:moveTo>
                  <a:cubicBezTo>
                    <a:pt x="16" y="0"/>
                    <a:pt x="1" y="23"/>
                    <a:pt x="1" y="87"/>
                  </a:cubicBezTo>
                  <a:lnTo>
                    <a:pt x="1" y="4047"/>
                  </a:lnTo>
                  <a:cubicBezTo>
                    <a:pt x="1" y="4308"/>
                    <a:pt x="175" y="4482"/>
                    <a:pt x="827" y="4482"/>
                  </a:cubicBezTo>
                  <a:lnTo>
                    <a:pt x="15798" y="4482"/>
                  </a:lnTo>
                  <a:cubicBezTo>
                    <a:pt x="16451" y="4482"/>
                    <a:pt x="16669" y="4308"/>
                    <a:pt x="16669" y="4047"/>
                  </a:cubicBezTo>
                  <a:lnTo>
                    <a:pt x="16669" y="87"/>
                  </a:lnTo>
                  <a:cubicBezTo>
                    <a:pt x="16669" y="23"/>
                    <a:pt x="16650" y="0"/>
                    <a:pt x="16607" y="0"/>
                  </a:cubicBezTo>
                  <a:cubicBezTo>
                    <a:pt x="16503" y="0"/>
                    <a:pt x="16259" y="130"/>
                    <a:pt x="15798" y="130"/>
                  </a:cubicBezTo>
                  <a:lnTo>
                    <a:pt x="827" y="130"/>
                  </a:lnTo>
                  <a:cubicBezTo>
                    <a:pt x="367" y="130"/>
                    <a:pt x="144" y="0"/>
                    <a:pt x="54" y="0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6"/>
            <p:cNvSpPr/>
            <p:nvPr/>
          </p:nvSpPr>
          <p:spPr>
            <a:xfrm rot="-334978">
              <a:off x="1150662" y="4585932"/>
              <a:ext cx="882993" cy="64655"/>
            </a:xfrm>
            <a:custGeom>
              <a:avLst/>
              <a:gdLst/>
              <a:ahLst/>
              <a:cxnLst/>
              <a:rect l="l" t="t" r="r" b="b"/>
              <a:pathLst>
                <a:path w="59449" h="4353" extrusionOk="0">
                  <a:moveTo>
                    <a:pt x="2046" y="1"/>
                  </a:moveTo>
                  <a:cubicBezTo>
                    <a:pt x="915" y="1"/>
                    <a:pt x="1" y="915"/>
                    <a:pt x="1" y="2046"/>
                  </a:cubicBezTo>
                  <a:lnTo>
                    <a:pt x="1" y="2307"/>
                  </a:lnTo>
                  <a:cubicBezTo>
                    <a:pt x="1" y="3439"/>
                    <a:pt x="915" y="4353"/>
                    <a:pt x="2046" y="4353"/>
                  </a:cubicBezTo>
                  <a:lnTo>
                    <a:pt x="57403" y="4353"/>
                  </a:lnTo>
                  <a:cubicBezTo>
                    <a:pt x="58535" y="4353"/>
                    <a:pt x="59449" y="3439"/>
                    <a:pt x="59449" y="2307"/>
                  </a:cubicBezTo>
                  <a:lnTo>
                    <a:pt x="59449" y="2046"/>
                  </a:lnTo>
                  <a:cubicBezTo>
                    <a:pt x="59449" y="915"/>
                    <a:pt x="58535" y="1"/>
                    <a:pt x="57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6"/>
            <p:cNvSpPr/>
            <p:nvPr/>
          </p:nvSpPr>
          <p:spPr>
            <a:xfrm rot="-334978">
              <a:off x="1012799" y="3768425"/>
              <a:ext cx="1087905" cy="862303"/>
            </a:xfrm>
            <a:custGeom>
              <a:avLst/>
              <a:gdLst/>
              <a:ahLst/>
              <a:cxnLst/>
              <a:rect l="l" t="t" r="r" b="b"/>
              <a:pathLst>
                <a:path w="73245" h="58056" extrusionOk="0">
                  <a:moveTo>
                    <a:pt x="5006" y="0"/>
                  </a:moveTo>
                  <a:cubicBezTo>
                    <a:pt x="2220" y="0"/>
                    <a:pt x="1" y="2263"/>
                    <a:pt x="1" y="5049"/>
                  </a:cubicBezTo>
                  <a:lnTo>
                    <a:pt x="1" y="53007"/>
                  </a:lnTo>
                  <a:cubicBezTo>
                    <a:pt x="1" y="55792"/>
                    <a:pt x="2220" y="58055"/>
                    <a:pt x="5006" y="58055"/>
                  </a:cubicBezTo>
                  <a:lnTo>
                    <a:pt x="68196" y="58055"/>
                  </a:lnTo>
                  <a:cubicBezTo>
                    <a:pt x="70981" y="58055"/>
                    <a:pt x="73244" y="55792"/>
                    <a:pt x="73244" y="53007"/>
                  </a:cubicBezTo>
                  <a:lnTo>
                    <a:pt x="73244" y="5049"/>
                  </a:lnTo>
                  <a:cubicBezTo>
                    <a:pt x="73244" y="2263"/>
                    <a:pt x="70981" y="0"/>
                    <a:pt x="68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6"/>
            <p:cNvSpPr/>
            <p:nvPr/>
          </p:nvSpPr>
          <p:spPr>
            <a:xfrm rot="-334978">
              <a:off x="1094324" y="3763914"/>
              <a:ext cx="1012927" cy="775681"/>
            </a:xfrm>
            <a:custGeom>
              <a:avLst/>
              <a:gdLst/>
              <a:ahLst/>
              <a:cxnLst/>
              <a:rect l="l" t="t" r="r" b="b"/>
              <a:pathLst>
                <a:path w="68197" h="52224" extrusionOk="0">
                  <a:moveTo>
                    <a:pt x="5180" y="0"/>
                  </a:moveTo>
                  <a:cubicBezTo>
                    <a:pt x="2612" y="0"/>
                    <a:pt x="1" y="2002"/>
                    <a:pt x="1" y="4527"/>
                  </a:cubicBezTo>
                  <a:lnTo>
                    <a:pt x="1" y="48133"/>
                  </a:lnTo>
                  <a:cubicBezTo>
                    <a:pt x="1" y="50657"/>
                    <a:pt x="2612" y="52224"/>
                    <a:pt x="5180" y="52224"/>
                  </a:cubicBezTo>
                  <a:lnTo>
                    <a:pt x="62974" y="52224"/>
                  </a:lnTo>
                  <a:cubicBezTo>
                    <a:pt x="65542" y="52224"/>
                    <a:pt x="68196" y="50657"/>
                    <a:pt x="68196" y="48133"/>
                  </a:cubicBezTo>
                  <a:lnTo>
                    <a:pt x="68196" y="4962"/>
                  </a:lnTo>
                  <a:cubicBezTo>
                    <a:pt x="68196" y="2176"/>
                    <a:pt x="65324" y="0"/>
                    <a:pt x="62582" y="0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6"/>
            <p:cNvSpPr/>
            <p:nvPr/>
          </p:nvSpPr>
          <p:spPr>
            <a:xfrm rot="-334978">
              <a:off x="1012774" y="3940479"/>
              <a:ext cx="1098896" cy="517121"/>
            </a:xfrm>
            <a:custGeom>
              <a:avLst/>
              <a:gdLst/>
              <a:ahLst/>
              <a:cxnLst/>
              <a:rect l="l" t="t" r="r" b="b"/>
              <a:pathLst>
                <a:path w="73985" h="34816" extrusionOk="0">
                  <a:moveTo>
                    <a:pt x="1" y="0"/>
                  </a:moveTo>
                  <a:lnTo>
                    <a:pt x="1" y="34816"/>
                  </a:lnTo>
                  <a:lnTo>
                    <a:pt x="73984" y="34816"/>
                  </a:lnTo>
                  <a:lnTo>
                    <a:pt x="739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6"/>
            <p:cNvSpPr/>
            <p:nvPr/>
          </p:nvSpPr>
          <p:spPr>
            <a:xfrm rot="-334978">
              <a:off x="993404" y="3984719"/>
              <a:ext cx="1098896" cy="32335"/>
            </a:xfrm>
            <a:custGeom>
              <a:avLst/>
              <a:gdLst/>
              <a:ahLst/>
              <a:cxnLst/>
              <a:rect l="l" t="t" r="r" b="b"/>
              <a:pathLst>
                <a:path w="73985" h="2177" extrusionOk="0">
                  <a:moveTo>
                    <a:pt x="1" y="1"/>
                  </a:moveTo>
                  <a:lnTo>
                    <a:pt x="1" y="2177"/>
                  </a:lnTo>
                  <a:lnTo>
                    <a:pt x="73984" y="2177"/>
                  </a:lnTo>
                  <a:lnTo>
                    <a:pt x="73984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6"/>
            <p:cNvSpPr/>
            <p:nvPr/>
          </p:nvSpPr>
          <p:spPr>
            <a:xfrm rot="-334978">
              <a:off x="1033747" y="4391916"/>
              <a:ext cx="1098896" cy="43326"/>
            </a:xfrm>
            <a:custGeom>
              <a:avLst/>
              <a:gdLst/>
              <a:ahLst/>
              <a:cxnLst/>
              <a:rect l="l" t="t" r="r" b="b"/>
              <a:pathLst>
                <a:path w="73985" h="2917" extrusionOk="0">
                  <a:moveTo>
                    <a:pt x="1" y="1"/>
                  </a:moveTo>
                  <a:lnTo>
                    <a:pt x="1" y="2917"/>
                  </a:lnTo>
                  <a:lnTo>
                    <a:pt x="73984" y="2917"/>
                  </a:lnTo>
                  <a:lnTo>
                    <a:pt x="73984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6"/>
            <p:cNvSpPr/>
            <p:nvPr/>
          </p:nvSpPr>
          <p:spPr>
            <a:xfrm rot="-334978">
              <a:off x="1285308" y="4112586"/>
              <a:ext cx="74354" cy="224963"/>
            </a:xfrm>
            <a:custGeom>
              <a:avLst/>
              <a:gdLst/>
              <a:ahLst/>
              <a:cxnLst/>
              <a:rect l="l" t="t" r="r" b="b"/>
              <a:pathLst>
                <a:path w="5006" h="15146" extrusionOk="0">
                  <a:moveTo>
                    <a:pt x="0" y="1"/>
                  </a:moveTo>
                  <a:lnTo>
                    <a:pt x="0" y="15145"/>
                  </a:lnTo>
                  <a:lnTo>
                    <a:pt x="5005" y="15145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6"/>
            <p:cNvSpPr/>
            <p:nvPr/>
          </p:nvSpPr>
          <p:spPr>
            <a:xfrm rot="-334978">
              <a:off x="1406581" y="4093687"/>
              <a:ext cx="218487" cy="224963"/>
            </a:xfrm>
            <a:custGeom>
              <a:avLst/>
              <a:gdLst/>
              <a:ahLst/>
              <a:cxnLst/>
              <a:rect l="l" t="t" r="r" b="b"/>
              <a:pathLst>
                <a:path w="14710" h="15146" extrusionOk="0">
                  <a:moveTo>
                    <a:pt x="0" y="1"/>
                  </a:moveTo>
                  <a:lnTo>
                    <a:pt x="0" y="15145"/>
                  </a:lnTo>
                  <a:lnTo>
                    <a:pt x="4570" y="15145"/>
                  </a:lnTo>
                  <a:lnTo>
                    <a:pt x="4570" y="7399"/>
                  </a:lnTo>
                  <a:lnTo>
                    <a:pt x="10532" y="15145"/>
                  </a:lnTo>
                  <a:lnTo>
                    <a:pt x="14710" y="15145"/>
                  </a:lnTo>
                  <a:lnTo>
                    <a:pt x="14710" y="1"/>
                  </a:lnTo>
                  <a:lnTo>
                    <a:pt x="10184" y="1"/>
                  </a:lnTo>
                  <a:lnTo>
                    <a:pt x="10184" y="779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6"/>
            <p:cNvSpPr/>
            <p:nvPr/>
          </p:nvSpPr>
          <p:spPr>
            <a:xfrm rot="-334978">
              <a:off x="1661324" y="4068120"/>
              <a:ext cx="232077" cy="224963"/>
            </a:xfrm>
            <a:custGeom>
              <a:avLst/>
              <a:gdLst/>
              <a:ahLst/>
              <a:cxnLst/>
              <a:rect l="l" t="t" r="r" b="b"/>
              <a:pathLst>
                <a:path w="15625" h="15146" extrusionOk="0">
                  <a:moveTo>
                    <a:pt x="1" y="1"/>
                  </a:moveTo>
                  <a:lnTo>
                    <a:pt x="1" y="15145"/>
                  </a:lnTo>
                  <a:lnTo>
                    <a:pt x="5049" y="15145"/>
                  </a:lnTo>
                  <a:lnTo>
                    <a:pt x="5049" y="11490"/>
                  </a:lnTo>
                  <a:lnTo>
                    <a:pt x="6442" y="9880"/>
                  </a:lnTo>
                  <a:lnTo>
                    <a:pt x="9662" y="15145"/>
                  </a:lnTo>
                  <a:lnTo>
                    <a:pt x="15624" y="15145"/>
                  </a:lnTo>
                  <a:lnTo>
                    <a:pt x="9880" y="6050"/>
                  </a:lnTo>
                  <a:lnTo>
                    <a:pt x="15320" y="1"/>
                  </a:lnTo>
                  <a:lnTo>
                    <a:pt x="9532" y="1"/>
                  </a:lnTo>
                  <a:lnTo>
                    <a:pt x="5049" y="5528"/>
                  </a:lnTo>
                  <a:lnTo>
                    <a:pt x="50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6"/>
            <p:cNvSpPr/>
            <p:nvPr/>
          </p:nvSpPr>
          <p:spPr>
            <a:xfrm rot="-334978">
              <a:off x="1272047" y="3394162"/>
              <a:ext cx="452495" cy="301886"/>
            </a:xfrm>
            <a:custGeom>
              <a:avLst/>
              <a:gdLst/>
              <a:ahLst/>
              <a:cxnLst/>
              <a:rect l="l" t="t" r="r" b="b"/>
              <a:pathLst>
                <a:path w="30465" h="20325" extrusionOk="0">
                  <a:moveTo>
                    <a:pt x="5005" y="1"/>
                  </a:moveTo>
                  <a:cubicBezTo>
                    <a:pt x="2220" y="1"/>
                    <a:pt x="1" y="2264"/>
                    <a:pt x="1" y="5049"/>
                  </a:cubicBezTo>
                  <a:lnTo>
                    <a:pt x="1" y="15276"/>
                  </a:lnTo>
                  <a:cubicBezTo>
                    <a:pt x="1" y="18061"/>
                    <a:pt x="2220" y="20324"/>
                    <a:pt x="5005" y="20324"/>
                  </a:cubicBezTo>
                  <a:lnTo>
                    <a:pt x="25416" y="20324"/>
                  </a:lnTo>
                  <a:cubicBezTo>
                    <a:pt x="28201" y="20324"/>
                    <a:pt x="30464" y="18061"/>
                    <a:pt x="30464" y="15276"/>
                  </a:cubicBezTo>
                  <a:lnTo>
                    <a:pt x="30464" y="5049"/>
                  </a:lnTo>
                  <a:cubicBezTo>
                    <a:pt x="30464" y="2264"/>
                    <a:pt x="28201" y="1"/>
                    <a:pt x="25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6"/>
            <p:cNvSpPr/>
            <p:nvPr/>
          </p:nvSpPr>
          <p:spPr>
            <a:xfrm rot="-334978">
              <a:off x="1355681" y="3389580"/>
              <a:ext cx="376864" cy="258575"/>
            </a:xfrm>
            <a:custGeom>
              <a:avLst/>
              <a:gdLst/>
              <a:ahLst/>
              <a:cxnLst/>
              <a:rect l="l" t="t" r="r" b="b"/>
              <a:pathLst>
                <a:path w="25373" h="17409" extrusionOk="0">
                  <a:moveTo>
                    <a:pt x="4266" y="1"/>
                  </a:moveTo>
                  <a:cubicBezTo>
                    <a:pt x="2003" y="1"/>
                    <a:pt x="1" y="2003"/>
                    <a:pt x="1" y="4266"/>
                  </a:cubicBezTo>
                  <a:lnTo>
                    <a:pt x="1" y="13274"/>
                  </a:lnTo>
                  <a:cubicBezTo>
                    <a:pt x="1" y="15537"/>
                    <a:pt x="2003" y="17408"/>
                    <a:pt x="4266" y="17408"/>
                  </a:cubicBezTo>
                  <a:lnTo>
                    <a:pt x="21238" y="17408"/>
                  </a:lnTo>
                  <a:cubicBezTo>
                    <a:pt x="23501" y="17408"/>
                    <a:pt x="25373" y="15537"/>
                    <a:pt x="25373" y="13274"/>
                  </a:cubicBezTo>
                  <a:lnTo>
                    <a:pt x="25373" y="5179"/>
                  </a:lnTo>
                  <a:cubicBezTo>
                    <a:pt x="25373" y="2438"/>
                    <a:pt x="23066" y="1"/>
                    <a:pt x="20281" y="1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6"/>
            <p:cNvSpPr/>
            <p:nvPr/>
          </p:nvSpPr>
          <p:spPr>
            <a:xfrm rot="-334978">
              <a:off x="1658655" y="3409742"/>
              <a:ext cx="21344" cy="228750"/>
            </a:xfrm>
            <a:custGeom>
              <a:avLst/>
              <a:gdLst/>
              <a:ahLst/>
              <a:cxnLst/>
              <a:rect l="l" t="t" r="r" b="b"/>
              <a:pathLst>
                <a:path w="1437" h="15401" extrusionOk="0">
                  <a:moveTo>
                    <a:pt x="523" y="1"/>
                  </a:moveTo>
                  <a:cubicBezTo>
                    <a:pt x="218" y="1"/>
                    <a:pt x="0" y="88"/>
                    <a:pt x="0" y="392"/>
                  </a:cubicBezTo>
                  <a:lnTo>
                    <a:pt x="0" y="15276"/>
                  </a:lnTo>
                  <a:cubicBezTo>
                    <a:pt x="0" y="15369"/>
                    <a:pt x="21" y="15401"/>
                    <a:pt x="57" y="15401"/>
                  </a:cubicBezTo>
                  <a:cubicBezTo>
                    <a:pt x="141" y="15401"/>
                    <a:pt x="311" y="15232"/>
                    <a:pt x="523" y="15232"/>
                  </a:cubicBezTo>
                  <a:lnTo>
                    <a:pt x="784" y="15232"/>
                  </a:lnTo>
                  <a:cubicBezTo>
                    <a:pt x="996" y="15232"/>
                    <a:pt x="1229" y="15401"/>
                    <a:pt x="1351" y="15401"/>
                  </a:cubicBezTo>
                  <a:cubicBezTo>
                    <a:pt x="1404" y="15401"/>
                    <a:pt x="1437" y="15369"/>
                    <a:pt x="1437" y="15276"/>
                  </a:cubicBezTo>
                  <a:lnTo>
                    <a:pt x="1437" y="392"/>
                  </a:lnTo>
                  <a:cubicBezTo>
                    <a:pt x="1437" y="88"/>
                    <a:pt x="1088" y="1"/>
                    <a:pt x="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6"/>
            <p:cNvSpPr/>
            <p:nvPr/>
          </p:nvSpPr>
          <p:spPr>
            <a:xfrm rot="-334978">
              <a:off x="1411610" y="3433860"/>
              <a:ext cx="21997" cy="228750"/>
            </a:xfrm>
            <a:custGeom>
              <a:avLst/>
              <a:gdLst/>
              <a:ahLst/>
              <a:cxnLst/>
              <a:rect l="l" t="t" r="r" b="b"/>
              <a:pathLst>
                <a:path w="1481" h="15401" extrusionOk="0">
                  <a:moveTo>
                    <a:pt x="436" y="1"/>
                  </a:moveTo>
                  <a:cubicBezTo>
                    <a:pt x="131" y="1"/>
                    <a:pt x="1" y="88"/>
                    <a:pt x="1" y="392"/>
                  </a:cubicBezTo>
                  <a:lnTo>
                    <a:pt x="1" y="15276"/>
                  </a:lnTo>
                  <a:cubicBezTo>
                    <a:pt x="1" y="15369"/>
                    <a:pt x="13" y="15401"/>
                    <a:pt x="38" y="15401"/>
                  </a:cubicBezTo>
                  <a:cubicBezTo>
                    <a:pt x="96" y="15401"/>
                    <a:pt x="224" y="15232"/>
                    <a:pt x="436" y="15232"/>
                  </a:cubicBezTo>
                  <a:lnTo>
                    <a:pt x="697" y="15232"/>
                  </a:lnTo>
                  <a:cubicBezTo>
                    <a:pt x="939" y="15232"/>
                    <a:pt x="1224" y="15401"/>
                    <a:pt x="1374" y="15401"/>
                  </a:cubicBezTo>
                  <a:cubicBezTo>
                    <a:pt x="1440" y="15401"/>
                    <a:pt x="1481" y="15369"/>
                    <a:pt x="1481" y="15276"/>
                  </a:cubicBezTo>
                  <a:lnTo>
                    <a:pt x="1481" y="392"/>
                  </a:lnTo>
                  <a:cubicBezTo>
                    <a:pt x="1481" y="88"/>
                    <a:pt x="1045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6"/>
            <p:cNvSpPr/>
            <p:nvPr/>
          </p:nvSpPr>
          <p:spPr>
            <a:xfrm rot="-334978">
              <a:off x="1454717" y="3429678"/>
              <a:ext cx="21344" cy="228750"/>
            </a:xfrm>
            <a:custGeom>
              <a:avLst/>
              <a:gdLst/>
              <a:ahLst/>
              <a:cxnLst/>
              <a:rect l="l" t="t" r="r" b="b"/>
              <a:pathLst>
                <a:path w="1437" h="15401" extrusionOk="0">
                  <a:moveTo>
                    <a:pt x="349" y="1"/>
                  </a:moveTo>
                  <a:cubicBezTo>
                    <a:pt x="1" y="1"/>
                    <a:pt x="1" y="88"/>
                    <a:pt x="1" y="392"/>
                  </a:cubicBezTo>
                  <a:lnTo>
                    <a:pt x="1" y="15276"/>
                  </a:lnTo>
                  <a:cubicBezTo>
                    <a:pt x="1" y="15369"/>
                    <a:pt x="1" y="15401"/>
                    <a:pt x="11" y="15401"/>
                  </a:cubicBezTo>
                  <a:cubicBezTo>
                    <a:pt x="33" y="15401"/>
                    <a:pt x="107" y="15232"/>
                    <a:pt x="349" y="15232"/>
                  </a:cubicBezTo>
                  <a:lnTo>
                    <a:pt x="610" y="15232"/>
                  </a:lnTo>
                  <a:cubicBezTo>
                    <a:pt x="822" y="15232"/>
                    <a:pt x="1139" y="15401"/>
                    <a:pt x="1313" y="15401"/>
                  </a:cubicBezTo>
                  <a:cubicBezTo>
                    <a:pt x="1388" y="15401"/>
                    <a:pt x="1437" y="15369"/>
                    <a:pt x="1437" y="15276"/>
                  </a:cubicBezTo>
                  <a:lnTo>
                    <a:pt x="1437" y="392"/>
                  </a:lnTo>
                  <a:cubicBezTo>
                    <a:pt x="1437" y="88"/>
                    <a:pt x="915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6"/>
            <p:cNvSpPr/>
            <p:nvPr/>
          </p:nvSpPr>
          <p:spPr>
            <a:xfrm rot="-334978">
              <a:off x="1369157" y="3438042"/>
              <a:ext cx="21344" cy="228750"/>
            </a:xfrm>
            <a:custGeom>
              <a:avLst/>
              <a:gdLst/>
              <a:ahLst/>
              <a:cxnLst/>
              <a:rect l="l" t="t" r="r" b="b"/>
              <a:pathLst>
                <a:path w="1437" h="15401" extrusionOk="0">
                  <a:moveTo>
                    <a:pt x="523" y="1"/>
                  </a:moveTo>
                  <a:cubicBezTo>
                    <a:pt x="218" y="1"/>
                    <a:pt x="1" y="88"/>
                    <a:pt x="1" y="392"/>
                  </a:cubicBezTo>
                  <a:lnTo>
                    <a:pt x="1" y="15276"/>
                  </a:lnTo>
                  <a:cubicBezTo>
                    <a:pt x="1" y="15369"/>
                    <a:pt x="21" y="15401"/>
                    <a:pt x="57" y="15401"/>
                  </a:cubicBezTo>
                  <a:cubicBezTo>
                    <a:pt x="141" y="15401"/>
                    <a:pt x="311" y="15232"/>
                    <a:pt x="523" y="15232"/>
                  </a:cubicBezTo>
                  <a:lnTo>
                    <a:pt x="784" y="15232"/>
                  </a:lnTo>
                  <a:cubicBezTo>
                    <a:pt x="996" y="15232"/>
                    <a:pt x="1229" y="15401"/>
                    <a:pt x="1351" y="15401"/>
                  </a:cubicBezTo>
                  <a:cubicBezTo>
                    <a:pt x="1404" y="15401"/>
                    <a:pt x="1437" y="15369"/>
                    <a:pt x="1437" y="15276"/>
                  </a:cubicBezTo>
                  <a:lnTo>
                    <a:pt x="1437" y="392"/>
                  </a:lnTo>
                  <a:cubicBezTo>
                    <a:pt x="1437" y="88"/>
                    <a:pt x="1089" y="1"/>
                    <a:pt x="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6"/>
            <p:cNvSpPr/>
            <p:nvPr/>
          </p:nvSpPr>
          <p:spPr>
            <a:xfrm rot="-334978">
              <a:off x="1326051" y="3442255"/>
              <a:ext cx="21344" cy="228750"/>
            </a:xfrm>
            <a:custGeom>
              <a:avLst/>
              <a:gdLst/>
              <a:ahLst/>
              <a:cxnLst/>
              <a:rect l="l" t="t" r="r" b="b"/>
              <a:pathLst>
                <a:path w="1437" h="15401" extrusionOk="0">
                  <a:moveTo>
                    <a:pt x="654" y="1"/>
                  </a:moveTo>
                  <a:cubicBezTo>
                    <a:pt x="349" y="1"/>
                    <a:pt x="1" y="88"/>
                    <a:pt x="1" y="392"/>
                  </a:cubicBezTo>
                  <a:lnTo>
                    <a:pt x="1" y="15276"/>
                  </a:lnTo>
                  <a:cubicBezTo>
                    <a:pt x="1" y="15369"/>
                    <a:pt x="33" y="15401"/>
                    <a:pt x="86" y="15401"/>
                  </a:cubicBezTo>
                  <a:cubicBezTo>
                    <a:pt x="209" y="15401"/>
                    <a:pt x="442" y="15232"/>
                    <a:pt x="654" y="15232"/>
                  </a:cubicBezTo>
                  <a:lnTo>
                    <a:pt x="915" y="15232"/>
                  </a:lnTo>
                  <a:cubicBezTo>
                    <a:pt x="1127" y="15232"/>
                    <a:pt x="1296" y="15401"/>
                    <a:pt x="1380" y="15401"/>
                  </a:cubicBezTo>
                  <a:cubicBezTo>
                    <a:pt x="1417" y="15401"/>
                    <a:pt x="1437" y="15369"/>
                    <a:pt x="1437" y="15276"/>
                  </a:cubicBezTo>
                  <a:lnTo>
                    <a:pt x="1437" y="392"/>
                  </a:lnTo>
                  <a:cubicBezTo>
                    <a:pt x="1437" y="88"/>
                    <a:pt x="1219" y="1"/>
                    <a:pt x="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6"/>
            <p:cNvSpPr/>
            <p:nvPr/>
          </p:nvSpPr>
          <p:spPr>
            <a:xfrm rot="-334978">
              <a:off x="1496557" y="3425999"/>
              <a:ext cx="12937" cy="228750"/>
            </a:xfrm>
            <a:custGeom>
              <a:avLst/>
              <a:gdLst/>
              <a:ahLst/>
              <a:cxnLst/>
              <a:rect l="l" t="t" r="r" b="b"/>
              <a:pathLst>
                <a:path w="871" h="15401" extrusionOk="0">
                  <a:moveTo>
                    <a:pt x="305" y="1"/>
                  </a:moveTo>
                  <a:cubicBezTo>
                    <a:pt x="0" y="1"/>
                    <a:pt x="88" y="88"/>
                    <a:pt x="88" y="392"/>
                  </a:cubicBezTo>
                  <a:lnTo>
                    <a:pt x="88" y="15276"/>
                  </a:lnTo>
                  <a:cubicBezTo>
                    <a:pt x="88" y="15314"/>
                    <a:pt x="86" y="15342"/>
                    <a:pt x="84" y="15362"/>
                  </a:cubicBezTo>
                  <a:lnTo>
                    <a:pt x="84" y="15362"/>
                  </a:lnTo>
                  <a:cubicBezTo>
                    <a:pt x="103" y="15312"/>
                    <a:pt x="159" y="15232"/>
                    <a:pt x="305" y="15232"/>
                  </a:cubicBezTo>
                  <a:lnTo>
                    <a:pt x="566" y="15232"/>
                  </a:lnTo>
                  <a:cubicBezTo>
                    <a:pt x="712" y="15232"/>
                    <a:pt x="768" y="15312"/>
                    <a:pt x="787" y="15362"/>
                  </a:cubicBezTo>
                  <a:lnTo>
                    <a:pt x="787" y="15362"/>
                  </a:lnTo>
                  <a:cubicBezTo>
                    <a:pt x="785" y="15342"/>
                    <a:pt x="784" y="15314"/>
                    <a:pt x="784" y="15276"/>
                  </a:cubicBezTo>
                  <a:lnTo>
                    <a:pt x="784" y="392"/>
                  </a:lnTo>
                  <a:cubicBezTo>
                    <a:pt x="784" y="88"/>
                    <a:pt x="871" y="1"/>
                    <a:pt x="566" y="1"/>
                  </a:cubicBezTo>
                  <a:close/>
                  <a:moveTo>
                    <a:pt x="84" y="15362"/>
                  </a:moveTo>
                  <a:cubicBezTo>
                    <a:pt x="76" y="15385"/>
                    <a:pt x="75" y="15401"/>
                    <a:pt x="77" y="15401"/>
                  </a:cubicBezTo>
                  <a:cubicBezTo>
                    <a:pt x="78" y="15401"/>
                    <a:pt x="82" y="15390"/>
                    <a:pt x="84" y="15362"/>
                  </a:cubicBezTo>
                  <a:close/>
                  <a:moveTo>
                    <a:pt x="787" y="15362"/>
                  </a:moveTo>
                  <a:lnTo>
                    <a:pt x="787" y="15362"/>
                  </a:lnTo>
                  <a:cubicBezTo>
                    <a:pt x="790" y="15390"/>
                    <a:pt x="793" y="15401"/>
                    <a:pt x="795" y="15401"/>
                  </a:cubicBezTo>
                  <a:cubicBezTo>
                    <a:pt x="796" y="15401"/>
                    <a:pt x="796" y="15385"/>
                    <a:pt x="787" y="15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6"/>
            <p:cNvSpPr/>
            <p:nvPr/>
          </p:nvSpPr>
          <p:spPr>
            <a:xfrm rot="-334978">
              <a:off x="1529989" y="3422319"/>
              <a:ext cx="21344" cy="228750"/>
            </a:xfrm>
            <a:custGeom>
              <a:avLst/>
              <a:gdLst/>
              <a:ahLst/>
              <a:cxnLst/>
              <a:rect l="l" t="t" r="r" b="b"/>
              <a:pathLst>
                <a:path w="1437" h="15401" extrusionOk="0">
                  <a:moveTo>
                    <a:pt x="827" y="1"/>
                  </a:moveTo>
                  <a:cubicBezTo>
                    <a:pt x="523" y="1"/>
                    <a:pt x="1" y="88"/>
                    <a:pt x="1" y="392"/>
                  </a:cubicBezTo>
                  <a:lnTo>
                    <a:pt x="1" y="15276"/>
                  </a:lnTo>
                  <a:cubicBezTo>
                    <a:pt x="1" y="15369"/>
                    <a:pt x="49" y="15401"/>
                    <a:pt x="125" y="15401"/>
                  </a:cubicBezTo>
                  <a:cubicBezTo>
                    <a:pt x="298" y="15401"/>
                    <a:pt x="615" y="15232"/>
                    <a:pt x="827" y="15232"/>
                  </a:cubicBezTo>
                  <a:lnTo>
                    <a:pt x="1088" y="15232"/>
                  </a:lnTo>
                  <a:cubicBezTo>
                    <a:pt x="1300" y="15232"/>
                    <a:pt x="1386" y="15401"/>
                    <a:pt x="1418" y="15401"/>
                  </a:cubicBezTo>
                  <a:cubicBezTo>
                    <a:pt x="1433" y="15401"/>
                    <a:pt x="1437" y="15369"/>
                    <a:pt x="1437" y="15276"/>
                  </a:cubicBezTo>
                  <a:lnTo>
                    <a:pt x="1437" y="392"/>
                  </a:lnTo>
                  <a:cubicBezTo>
                    <a:pt x="1437" y="88"/>
                    <a:pt x="1393" y="1"/>
                    <a:pt x="10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6"/>
            <p:cNvSpPr/>
            <p:nvPr/>
          </p:nvSpPr>
          <p:spPr>
            <a:xfrm rot="-334978">
              <a:off x="1572443" y="3418137"/>
              <a:ext cx="21997" cy="228750"/>
            </a:xfrm>
            <a:custGeom>
              <a:avLst/>
              <a:gdLst/>
              <a:ahLst/>
              <a:cxnLst/>
              <a:rect l="l" t="t" r="r" b="b"/>
              <a:pathLst>
                <a:path w="1481" h="15401" extrusionOk="0">
                  <a:moveTo>
                    <a:pt x="741" y="1"/>
                  </a:moveTo>
                  <a:cubicBezTo>
                    <a:pt x="436" y="1"/>
                    <a:pt x="1" y="88"/>
                    <a:pt x="1" y="392"/>
                  </a:cubicBezTo>
                  <a:lnTo>
                    <a:pt x="1" y="15276"/>
                  </a:lnTo>
                  <a:cubicBezTo>
                    <a:pt x="1" y="15369"/>
                    <a:pt x="41" y="15401"/>
                    <a:pt x="106" y="15401"/>
                  </a:cubicBezTo>
                  <a:cubicBezTo>
                    <a:pt x="254" y="15401"/>
                    <a:pt x="529" y="15232"/>
                    <a:pt x="741" y="15232"/>
                  </a:cubicBezTo>
                  <a:lnTo>
                    <a:pt x="1045" y="15232"/>
                  </a:lnTo>
                  <a:cubicBezTo>
                    <a:pt x="1257" y="15232"/>
                    <a:pt x="1385" y="15401"/>
                    <a:pt x="1443" y="15401"/>
                  </a:cubicBezTo>
                  <a:cubicBezTo>
                    <a:pt x="1468" y="15401"/>
                    <a:pt x="1480" y="15369"/>
                    <a:pt x="1480" y="15276"/>
                  </a:cubicBezTo>
                  <a:lnTo>
                    <a:pt x="1480" y="392"/>
                  </a:lnTo>
                  <a:cubicBezTo>
                    <a:pt x="1480" y="88"/>
                    <a:pt x="1350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6"/>
            <p:cNvSpPr/>
            <p:nvPr/>
          </p:nvSpPr>
          <p:spPr>
            <a:xfrm rot="-334978">
              <a:off x="1615550" y="3413955"/>
              <a:ext cx="21344" cy="228750"/>
            </a:xfrm>
            <a:custGeom>
              <a:avLst/>
              <a:gdLst/>
              <a:ahLst/>
              <a:cxnLst/>
              <a:rect l="l" t="t" r="r" b="b"/>
              <a:pathLst>
                <a:path w="1437" h="15401" extrusionOk="0">
                  <a:moveTo>
                    <a:pt x="653" y="1"/>
                  </a:moveTo>
                  <a:cubicBezTo>
                    <a:pt x="349" y="1"/>
                    <a:pt x="1" y="88"/>
                    <a:pt x="1" y="392"/>
                  </a:cubicBezTo>
                  <a:lnTo>
                    <a:pt x="1" y="15276"/>
                  </a:lnTo>
                  <a:cubicBezTo>
                    <a:pt x="1" y="15369"/>
                    <a:pt x="33" y="15401"/>
                    <a:pt x="86" y="15401"/>
                  </a:cubicBezTo>
                  <a:cubicBezTo>
                    <a:pt x="209" y="15401"/>
                    <a:pt x="441" y="15232"/>
                    <a:pt x="653" y="15232"/>
                  </a:cubicBezTo>
                  <a:lnTo>
                    <a:pt x="915" y="15232"/>
                  </a:lnTo>
                  <a:cubicBezTo>
                    <a:pt x="1126" y="15232"/>
                    <a:pt x="1296" y="15401"/>
                    <a:pt x="1380" y="15401"/>
                  </a:cubicBezTo>
                  <a:cubicBezTo>
                    <a:pt x="1417" y="15401"/>
                    <a:pt x="1437" y="15369"/>
                    <a:pt x="1437" y="15276"/>
                  </a:cubicBezTo>
                  <a:lnTo>
                    <a:pt x="1437" y="392"/>
                  </a:lnTo>
                  <a:cubicBezTo>
                    <a:pt x="1437" y="88"/>
                    <a:pt x="1219" y="1"/>
                    <a:pt x="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495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1380300" y="2339061"/>
            <a:ext cx="6383400" cy="1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title" idx="2" hasCustomPrompt="1"/>
          </p:nvPr>
        </p:nvSpPr>
        <p:spPr>
          <a:xfrm>
            <a:off x="3207600" y="647951"/>
            <a:ext cx="2728800" cy="19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latin typeface="Corbel"/>
                <a:ea typeface="Corbel"/>
                <a:cs typeface="Corbel"/>
                <a:sym typeface="Corb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57" name="Google Shape;357;p17"/>
          <p:cNvSpPr txBox="1">
            <a:spLocks noGrp="1"/>
          </p:cNvSpPr>
          <p:nvPr>
            <p:ph type="subTitle" idx="1"/>
          </p:nvPr>
        </p:nvSpPr>
        <p:spPr>
          <a:xfrm>
            <a:off x="2345850" y="3606165"/>
            <a:ext cx="44523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358" name="Google Shape;358;p17"/>
          <p:cNvGrpSpPr/>
          <p:nvPr/>
        </p:nvGrpSpPr>
        <p:grpSpPr>
          <a:xfrm>
            <a:off x="6698155" y="1171519"/>
            <a:ext cx="1313203" cy="1167531"/>
            <a:chOff x="1638938" y="1973962"/>
            <a:chExt cx="1220109" cy="813573"/>
          </a:xfrm>
        </p:grpSpPr>
        <p:sp>
          <p:nvSpPr>
            <p:cNvPr id="359" name="Google Shape;359;p17"/>
            <p:cNvSpPr/>
            <p:nvPr/>
          </p:nvSpPr>
          <p:spPr>
            <a:xfrm>
              <a:off x="2307344" y="1973962"/>
              <a:ext cx="551703" cy="623426"/>
            </a:xfrm>
            <a:custGeom>
              <a:avLst/>
              <a:gdLst/>
              <a:ahLst/>
              <a:cxnLst/>
              <a:rect l="l" t="t" r="r" b="b"/>
              <a:pathLst>
                <a:path w="18915" h="21374" extrusionOk="0">
                  <a:moveTo>
                    <a:pt x="7251" y="0"/>
                  </a:moveTo>
                  <a:cubicBezTo>
                    <a:pt x="4747" y="0"/>
                    <a:pt x="2368" y="1200"/>
                    <a:pt x="1101" y="3876"/>
                  </a:cubicBezTo>
                  <a:cubicBezTo>
                    <a:pt x="1" y="6211"/>
                    <a:pt x="201" y="9046"/>
                    <a:pt x="1168" y="11448"/>
                  </a:cubicBezTo>
                  <a:cubicBezTo>
                    <a:pt x="2169" y="13850"/>
                    <a:pt x="3837" y="15884"/>
                    <a:pt x="5671" y="17719"/>
                  </a:cubicBezTo>
                  <a:cubicBezTo>
                    <a:pt x="7557" y="19574"/>
                    <a:pt x="9914" y="21374"/>
                    <a:pt x="12489" y="21374"/>
                  </a:cubicBezTo>
                  <a:cubicBezTo>
                    <a:pt x="12739" y="21374"/>
                    <a:pt x="12990" y="21357"/>
                    <a:pt x="13243" y="21322"/>
                  </a:cubicBezTo>
                  <a:cubicBezTo>
                    <a:pt x="15145" y="21055"/>
                    <a:pt x="16813" y="19720"/>
                    <a:pt x="17713" y="18019"/>
                  </a:cubicBezTo>
                  <a:cubicBezTo>
                    <a:pt x="18647" y="16318"/>
                    <a:pt x="18914" y="14350"/>
                    <a:pt x="18781" y="12415"/>
                  </a:cubicBezTo>
                  <a:cubicBezTo>
                    <a:pt x="18447" y="7912"/>
                    <a:pt x="15712" y="3742"/>
                    <a:pt x="11909" y="1374"/>
                  </a:cubicBezTo>
                  <a:cubicBezTo>
                    <a:pt x="10473" y="482"/>
                    <a:pt x="8837" y="0"/>
                    <a:pt x="7251" y="0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2519451" y="2327299"/>
              <a:ext cx="201431" cy="91498"/>
            </a:xfrm>
            <a:custGeom>
              <a:avLst/>
              <a:gdLst/>
              <a:ahLst/>
              <a:cxnLst/>
              <a:rect l="l" t="t" r="r" b="b"/>
              <a:pathLst>
                <a:path w="6906" h="3137" extrusionOk="0">
                  <a:moveTo>
                    <a:pt x="3436" y="1"/>
                  </a:moveTo>
                  <a:cubicBezTo>
                    <a:pt x="1535" y="1"/>
                    <a:pt x="0" y="701"/>
                    <a:pt x="0" y="1569"/>
                  </a:cubicBezTo>
                  <a:cubicBezTo>
                    <a:pt x="0" y="2436"/>
                    <a:pt x="1535" y="3137"/>
                    <a:pt x="3436" y="3137"/>
                  </a:cubicBezTo>
                  <a:cubicBezTo>
                    <a:pt x="5338" y="3137"/>
                    <a:pt x="6905" y="2436"/>
                    <a:pt x="6905" y="1569"/>
                  </a:cubicBezTo>
                  <a:cubicBezTo>
                    <a:pt x="6905" y="701"/>
                    <a:pt x="5338" y="1"/>
                    <a:pt x="3436" y="1"/>
                  </a:cubicBezTo>
                  <a:close/>
                </a:path>
              </a:pathLst>
            </a:custGeom>
            <a:solidFill>
              <a:srgbClr val="FFC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1638938" y="1973962"/>
              <a:ext cx="552666" cy="623426"/>
            </a:xfrm>
            <a:custGeom>
              <a:avLst/>
              <a:gdLst/>
              <a:ahLst/>
              <a:cxnLst/>
              <a:rect l="l" t="t" r="r" b="b"/>
              <a:pathLst>
                <a:path w="18948" h="21374" extrusionOk="0">
                  <a:moveTo>
                    <a:pt x="11663" y="0"/>
                  </a:moveTo>
                  <a:cubicBezTo>
                    <a:pt x="10077" y="0"/>
                    <a:pt x="8441" y="482"/>
                    <a:pt x="7005" y="1374"/>
                  </a:cubicBezTo>
                  <a:cubicBezTo>
                    <a:pt x="3203" y="3742"/>
                    <a:pt x="501" y="7912"/>
                    <a:pt x="134" y="12415"/>
                  </a:cubicBezTo>
                  <a:cubicBezTo>
                    <a:pt x="0" y="14350"/>
                    <a:pt x="267" y="16318"/>
                    <a:pt x="1201" y="18019"/>
                  </a:cubicBezTo>
                  <a:cubicBezTo>
                    <a:pt x="2135" y="19720"/>
                    <a:pt x="3770" y="21055"/>
                    <a:pt x="5704" y="21322"/>
                  </a:cubicBezTo>
                  <a:cubicBezTo>
                    <a:pt x="5958" y="21357"/>
                    <a:pt x="6209" y="21374"/>
                    <a:pt x="6458" y="21374"/>
                  </a:cubicBezTo>
                  <a:cubicBezTo>
                    <a:pt x="9034" y="21374"/>
                    <a:pt x="11388" y="19574"/>
                    <a:pt x="13243" y="17719"/>
                  </a:cubicBezTo>
                  <a:cubicBezTo>
                    <a:pt x="15078" y="15884"/>
                    <a:pt x="16779" y="13850"/>
                    <a:pt x="17746" y="11448"/>
                  </a:cubicBezTo>
                  <a:cubicBezTo>
                    <a:pt x="18747" y="9046"/>
                    <a:pt x="18947" y="6211"/>
                    <a:pt x="17813" y="3876"/>
                  </a:cubicBezTo>
                  <a:cubicBezTo>
                    <a:pt x="16547" y="1200"/>
                    <a:pt x="14168" y="0"/>
                    <a:pt x="11663" y="0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1777076" y="2327299"/>
              <a:ext cx="202422" cy="91498"/>
            </a:xfrm>
            <a:custGeom>
              <a:avLst/>
              <a:gdLst/>
              <a:ahLst/>
              <a:cxnLst/>
              <a:rect l="l" t="t" r="r" b="b"/>
              <a:pathLst>
                <a:path w="6940" h="3137" extrusionOk="0">
                  <a:moveTo>
                    <a:pt x="3470" y="1"/>
                  </a:moveTo>
                  <a:cubicBezTo>
                    <a:pt x="1569" y="1"/>
                    <a:pt x="1" y="701"/>
                    <a:pt x="1" y="1569"/>
                  </a:cubicBezTo>
                  <a:cubicBezTo>
                    <a:pt x="1" y="2436"/>
                    <a:pt x="1569" y="3137"/>
                    <a:pt x="3470" y="3137"/>
                  </a:cubicBezTo>
                  <a:cubicBezTo>
                    <a:pt x="5371" y="3137"/>
                    <a:pt x="6939" y="2436"/>
                    <a:pt x="6939" y="1569"/>
                  </a:cubicBezTo>
                  <a:cubicBezTo>
                    <a:pt x="6939" y="701"/>
                    <a:pt x="5371" y="1"/>
                    <a:pt x="3470" y="1"/>
                  </a:cubicBezTo>
                  <a:close/>
                </a:path>
              </a:pathLst>
            </a:custGeom>
            <a:solidFill>
              <a:srgbClr val="FFC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2472754" y="2138555"/>
              <a:ext cx="158613" cy="113870"/>
            </a:xfrm>
            <a:custGeom>
              <a:avLst/>
              <a:gdLst/>
              <a:ahLst/>
              <a:cxnLst/>
              <a:rect l="l" t="t" r="r" b="b"/>
              <a:pathLst>
                <a:path w="5438" h="3904" extrusionOk="0">
                  <a:moveTo>
                    <a:pt x="2702" y="1"/>
                  </a:moveTo>
                  <a:cubicBezTo>
                    <a:pt x="1201" y="1"/>
                    <a:pt x="0" y="1568"/>
                    <a:pt x="0" y="3503"/>
                  </a:cubicBezTo>
                  <a:cubicBezTo>
                    <a:pt x="0" y="3737"/>
                    <a:pt x="167" y="3903"/>
                    <a:pt x="401" y="3903"/>
                  </a:cubicBezTo>
                  <a:cubicBezTo>
                    <a:pt x="601" y="3903"/>
                    <a:pt x="801" y="3737"/>
                    <a:pt x="801" y="3503"/>
                  </a:cubicBezTo>
                  <a:cubicBezTo>
                    <a:pt x="801" y="2035"/>
                    <a:pt x="1668" y="801"/>
                    <a:pt x="2702" y="801"/>
                  </a:cubicBezTo>
                  <a:cubicBezTo>
                    <a:pt x="3770" y="801"/>
                    <a:pt x="4637" y="2035"/>
                    <a:pt x="4637" y="3503"/>
                  </a:cubicBezTo>
                  <a:cubicBezTo>
                    <a:pt x="4637" y="3737"/>
                    <a:pt x="4837" y="3903"/>
                    <a:pt x="5037" y="3903"/>
                  </a:cubicBezTo>
                  <a:cubicBezTo>
                    <a:pt x="5271" y="3903"/>
                    <a:pt x="5438" y="3737"/>
                    <a:pt x="5438" y="3503"/>
                  </a:cubicBezTo>
                  <a:cubicBezTo>
                    <a:pt x="5438" y="1568"/>
                    <a:pt x="4237" y="1"/>
                    <a:pt x="2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2237283" y="2544277"/>
              <a:ext cx="23392" cy="243257"/>
            </a:xfrm>
            <a:custGeom>
              <a:avLst/>
              <a:gdLst/>
              <a:ahLst/>
              <a:cxnLst/>
              <a:rect l="l" t="t" r="r" b="b"/>
              <a:pathLst>
                <a:path w="802" h="8340" extrusionOk="0">
                  <a:moveTo>
                    <a:pt x="401" y="1"/>
                  </a:moveTo>
                  <a:cubicBezTo>
                    <a:pt x="201" y="1"/>
                    <a:pt x="1" y="167"/>
                    <a:pt x="1" y="401"/>
                  </a:cubicBezTo>
                  <a:lnTo>
                    <a:pt x="1" y="7940"/>
                  </a:lnTo>
                  <a:cubicBezTo>
                    <a:pt x="1" y="8173"/>
                    <a:pt x="201" y="8340"/>
                    <a:pt x="401" y="8340"/>
                  </a:cubicBezTo>
                  <a:cubicBezTo>
                    <a:pt x="635" y="8340"/>
                    <a:pt x="801" y="8173"/>
                    <a:pt x="801" y="7940"/>
                  </a:cubicBezTo>
                  <a:lnTo>
                    <a:pt x="801" y="401"/>
                  </a:lnTo>
                  <a:cubicBezTo>
                    <a:pt x="801" y="167"/>
                    <a:pt x="635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2155556" y="2696882"/>
              <a:ext cx="186847" cy="90653"/>
            </a:xfrm>
            <a:custGeom>
              <a:avLst/>
              <a:gdLst/>
              <a:ahLst/>
              <a:cxnLst/>
              <a:rect l="l" t="t" r="r" b="b"/>
              <a:pathLst>
                <a:path w="6406" h="3108" extrusionOk="0">
                  <a:moveTo>
                    <a:pt x="5977" y="1"/>
                  </a:moveTo>
                  <a:cubicBezTo>
                    <a:pt x="5799" y="1"/>
                    <a:pt x="5631" y="130"/>
                    <a:pt x="5572" y="339"/>
                  </a:cubicBezTo>
                  <a:cubicBezTo>
                    <a:pt x="5371" y="1473"/>
                    <a:pt x="4371" y="2307"/>
                    <a:pt x="3203" y="2307"/>
                  </a:cubicBezTo>
                  <a:cubicBezTo>
                    <a:pt x="2069" y="2307"/>
                    <a:pt x="1068" y="1507"/>
                    <a:pt x="835" y="406"/>
                  </a:cubicBezTo>
                  <a:cubicBezTo>
                    <a:pt x="805" y="196"/>
                    <a:pt x="640" y="67"/>
                    <a:pt x="438" y="67"/>
                  </a:cubicBezTo>
                  <a:cubicBezTo>
                    <a:pt x="415" y="67"/>
                    <a:pt x="392" y="69"/>
                    <a:pt x="368" y="72"/>
                  </a:cubicBezTo>
                  <a:cubicBezTo>
                    <a:pt x="134" y="139"/>
                    <a:pt x="1" y="339"/>
                    <a:pt x="68" y="539"/>
                  </a:cubicBezTo>
                  <a:cubicBezTo>
                    <a:pt x="368" y="2040"/>
                    <a:pt x="1702" y="3108"/>
                    <a:pt x="3203" y="3108"/>
                  </a:cubicBezTo>
                  <a:cubicBezTo>
                    <a:pt x="4771" y="3108"/>
                    <a:pt x="6105" y="2007"/>
                    <a:pt x="6372" y="473"/>
                  </a:cubicBezTo>
                  <a:cubicBezTo>
                    <a:pt x="6405" y="239"/>
                    <a:pt x="6272" y="39"/>
                    <a:pt x="6039" y="6"/>
                  </a:cubicBezTo>
                  <a:cubicBezTo>
                    <a:pt x="6018" y="2"/>
                    <a:pt x="5998" y="1"/>
                    <a:pt x="5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2121517" y="2418769"/>
              <a:ext cx="255916" cy="180984"/>
            </a:xfrm>
            <a:custGeom>
              <a:avLst/>
              <a:gdLst/>
              <a:ahLst/>
              <a:cxnLst/>
              <a:rect l="l" t="t" r="r" b="b"/>
              <a:pathLst>
                <a:path w="8774" h="6205" extrusionOk="0">
                  <a:moveTo>
                    <a:pt x="3703" y="1"/>
                  </a:moveTo>
                  <a:cubicBezTo>
                    <a:pt x="2669" y="34"/>
                    <a:pt x="768" y="334"/>
                    <a:pt x="434" y="2169"/>
                  </a:cubicBezTo>
                  <a:cubicBezTo>
                    <a:pt x="0" y="4737"/>
                    <a:pt x="2736" y="6205"/>
                    <a:pt x="4370" y="6205"/>
                  </a:cubicBezTo>
                  <a:cubicBezTo>
                    <a:pt x="6038" y="6205"/>
                    <a:pt x="8773" y="4737"/>
                    <a:pt x="8340" y="2169"/>
                  </a:cubicBezTo>
                  <a:cubicBezTo>
                    <a:pt x="8006" y="367"/>
                    <a:pt x="6171" y="34"/>
                    <a:pt x="5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1866592" y="2138555"/>
              <a:ext cx="159605" cy="113870"/>
            </a:xfrm>
            <a:custGeom>
              <a:avLst/>
              <a:gdLst/>
              <a:ahLst/>
              <a:cxnLst/>
              <a:rect l="l" t="t" r="r" b="b"/>
              <a:pathLst>
                <a:path w="5472" h="3904" extrusionOk="0">
                  <a:moveTo>
                    <a:pt x="2736" y="1"/>
                  </a:moveTo>
                  <a:cubicBezTo>
                    <a:pt x="1235" y="1"/>
                    <a:pt x="1" y="1568"/>
                    <a:pt x="1" y="3503"/>
                  </a:cubicBezTo>
                  <a:cubicBezTo>
                    <a:pt x="1" y="3737"/>
                    <a:pt x="168" y="3903"/>
                    <a:pt x="401" y="3903"/>
                  </a:cubicBezTo>
                  <a:cubicBezTo>
                    <a:pt x="635" y="3903"/>
                    <a:pt x="801" y="3737"/>
                    <a:pt x="801" y="3503"/>
                  </a:cubicBezTo>
                  <a:cubicBezTo>
                    <a:pt x="801" y="2035"/>
                    <a:pt x="1669" y="801"/>
                    <a:pt x="2736" y="801"/>
                  </a:cubicBezTo>
                  <a:cubicBezTo>
                    <a:pt x="3804" y="801"/>
                    <a:pt x="4671" y="2035"/>
                    <a:pt x="4671" y="3503"/>
                  </a:cubicBezTo>
                  <a:cubicBezTo>
                    <a:pt x="4671" y="3737"/>
                    <a:pt x="4838" y="3903"/>
                    <a:pt x="5071" y="3903"/>
                  </a:cubicBezTo>
                  <a:cubicBezTo>
                    <a:pt x="5271" y="3903"/>
                    <a:pt x="5471" y="3737"/>
                    <a:pt x="5471" y="3503"/>
                  </a:cubicBezTo>
                  <a:cubicBezTo>
                    <a:pt x="5471" y="1568"/>
                    <a:pt x="4237" y="1"/>
                    <a:pt x="27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17"/>
          <p:cNvGrpSpPr/>
          <p:nvPr/>
        </p:nvGrpSpPr>
        <p:grpSpPr>
          <a:xfrm>
            <a:off x="969987" y="4442789"/>
            <a:ext cx="1469159" cy="1438633"/>
            <a:chOff x="1235038" y="1483866"/>
            <a:chExt cx="1469159" cy="1078975"/>
          </a:xfrm>
        </p:grpSpPr>
        <p:sp>
          <p:nvSpPr>
            <p:cNvPr id="369" name="Google Shape;369;p17"/>
            <p:cNvSpPr/>
            <p:nvPr/>
          </p:nvSpPr>
          <p:spPr>
            <a:xfrm>
              <a:off x="1408844" y="1652787"/>
              <a:ext cx="1151471" cy="910054"/>
            </a:xfrm>
            <a:custGeom>
              <a:avLst/>
              <a:gdLst/>
              <a:ahLst/>
              <a:cxnLst/>
              <a:rect l="l" t="t" r="r" b="b"/>
              <a:pathLst>
                <a:path w="42431" h="33538" extrusionOk="0">
                  <a:moveTo>
                    <a:pt x="12164" y="1"/>
                  </a:moveTo>
                  <a:cubicBezTo>
                    <a:pt x="11815" y="1"/>
                    <a:pt x="11453" y="27"/>
                    <a:pt x="11075" y="80"/>
                  </a:cubicBezTo>
                  <a:cubicBezTo>
                    <a:pt x="5938" y="848"/>
                    <a:pt x="2803" y="4584"/>
                    <a:pt x="1235" y="8820"/>
                  </a:cubicBezTo>
                  <a:cubicBezTo>
                    <a:pt x="1168" y="8987"/>
                    <a:pt x="1135" y="9153"/>
                    <a:pt x="1068" y="9287"/>
                  </a:cubicBezTo>
                  <a:cubicBezTo>
                    <a:pt x="1068" y="9354"/>
                    <a:pt x="1035" y="9387"/>
                    <a:pt x="1035" y="9454"/>
                  </a:cubicBezTo>
                  <a:cubicBezTo>
                    <a:pt x="1" y="12623"/>
                    <a:pt x="267" y="15591"/>
                    <a:pt x="401" y="16959"/>
                  </a:cubicBezTo>
                  <a:cubicBezTo>
                    <a:pt x="768" y="19594"/>
                    <a:pt x="1635" y="22797"/>
                    <a:pt x="3403" y="25065"/>
                  </a:cubicBezTo>
                  <a:cubicBezTo>
                    <a:pt x="6672" y="29034"/>
                    <a:pt x="12610" y="33504"/>
                    <a:pt x="20549" y="33538"/>
                  </a:cubicBezTo>
                  <a:lnTo>
                    <a:pt x="20715" y="33538"/>
                  </a:lnTo>
                  <a:cubicBezTo>
                    <a:pt x="34025" y="33538"/>
                    <a:pt x="39596" y="25499"/>
                    <a:pt x="40997" y="19227"/>
                  </a:cubicBezTo>
                  <a:cubicBezTo>
                    <a:pt x="42431" y="12956"/>
                    <a:pt x="39762" y="1448"/>
                    <a:pt x="30289" y="80"/>
                  </a:cubicBezTo>
                  <a:cubicBezTo>
                    <a:pt x="29913" y="27"/>
                    <a:pt x="29551" y="1"/>
                    <a:pt x="29204" y="1"/>
                  </a:cubicBezTo>
                  <a:cubicBezTo>
                    <a:pt x="21479" y="1"/>
                    <a:pt x="20738" y="12705"/>
                    <a:pt x="20682" y="16272"/>
                  </a:cubicBezTo>
                  <a:lnTo>
                    <a:pt x="20682" y="16272"/>
                  </a:lnTo>
                  <a:lnTo>
                    <a:pt x="20682" y="16192"/>
                  </a:lnTo>
                  <a:cubicBezTo>
                    <a:pt x="20618" y="12491"/>
                    <a:pt x="19822" y="1"/>
                    <a:pt x="12164" y="1"/>
                  </a:cubicBezTo>
                  <a:close/>
                </a:path>
              </a:pathLst>
            </a:custGeom>
            <a:solidFill>
              <a:srgbClr val="FFC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1767285" y="2050518"/>
              <a:ext cx="412816" cy="258000"/>
            </a:xfrm>
            <a:custGeom>
              <a:avLst/>
              <a:gdLst/>
              <a:ahLst/>
              <a:cxnLst/>
              <a:rect l="l" t="t" r="r" b="b"/>
              <a:pathLst>
                <a:path w="15212" h="9508" extrusionOk="0">
                  <a:moveTo>
                    <a:pt x="6439" y="0"/>
                  </a:moveTo>
                  <a:cubicBezTo>
                    <a:pt x="4638" y="34"/>
                    <a:pt x="1335" y="501"/>
                    <a:pt x="768" y="3303"/>
                  </a:cubicBezTo>
                  <a:cubicBezTo>
                    <a:pt x="1" y="7239"/>
                    <a:pt x="4738" y="9507"/>
                    <a:pt x="7606" y="9507"/>
                  </a:cubicBezTo>
                  <a:cubicBezTo>
                    <a:pt x="10475" y="9507"/>
                    <a:pt x="15212" y="7239"/>
                    <a:pt x="14445" y="3303"/>
                  </a:cubicBezTo>
                  <a:cubicBezTo>
                    <a:pt x="13911" y="534"/>
                    <a:pt x="10675" y="34"/>
                    <a:pt x="8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2056963" y="1490216"/>
              <a:ext cx="70639" cy="131143"/>
            </a:xfrm>
            <a:custGeom>
              <a:avLst/>
              <a:gdLst/>
              <a:ahLst/>
              <a:cxnLst/>
              <a:rect l="l" t="t" r="r" b="b"/>
              <a:pathLst>
                <a:path w="2603" h="4833" extrusionOk="0">
                  <a:moveTo>
                    <a:pt x="234" y="0"/>
                  </a:moveTo>
                  <a:cubicBezTo>
                    <a:pt x="0" y="1702"/>
                    <a:pt x="34" y="3236"/>
                    <a:pt x="100" y="4303"/>
                  </a:cubicBezTo>
                  <a:cubicBezTo>
                    <a:pt x="140" y="4691"/>
                    <a:pt x="234" y="4832"/>
                    <a:pt x="345" y="4832"/>
                  </a:cubicBezTo>
                  <a:cubicBezTo>
                    <a:pt x="510" y="4832"/>
                    <a:pt x="714" y="4517"/>
                    <a:pt x="834" y="4237"/>
                  </a:cubicBezTo>
                  <a:cubicBezTo>
                    <a:pt x="1268" y="2869"/>
                    <a:pt x="1902" y="1535"/>
                    <a:pt x="2602" y="401"/>
                  </a:cubicBezTo>
                  <a:cubicBezTo>
                    <a:pt x="2469" y="367"/>
                    <a:pt x="2335" y="334"/>
                    <a:pt x="2202" y="301"/>
                  </a:cubicBezTo>
                  <a:cubicBezTo>
                    <a:pt x="1568" y="167"/>
                    <a:pt x="901" y="67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1929315" y="1483866"/>
              <a:ext cx="77885" cy="166609"/>
            </a:xfrm>
            <a:custGeom>
              <a:avLst/>
              <a:gdLst/>
              <a:ahLst/>
              <a:cxnLst/>
              <a:rect l="l" t="t" r="r" b="b"/>
              <a:pathLst>
                <a:path w="2870" h="6140" extrusionOk="0">
                  <a:moveTo>
                    <a:pt x="1502" y="1"/>
                  </a:moveTo>
                  <a:cubicBezTo>
                    <a:pt x="1002" y="1"/>
                    <a:pt x="501" y="1"/>
                    <a:pt x="1" y="34"/>
                  </a:cubicBezTo>
                  <a:cubicBezTo>
                    <a:pt x="168" y="2336"/>
                    <a:pt x="801" y="4404"/>
                    <a:pt x="1268" y="5705"/>
                  </a:cubicBezTo>
                  <a:cubicBezTo>
                    <a:pt x="1409" y="6020"/>
                    <a:pt x="1528" y="6139"/>
                    <a:pt x="1628" y="6139"/>
                  </a:cubicBezTo>
                  <a:cubicBezTo>
                    <a:pt x="1812" y="6139"/>
                    <a:pt x="1926" y="5730"/>
                    <a:pt x="1969" y="5405"/>
                  </a:cubicBezTo>
                  <a:cubicBezTo>
                    <a:pt x="1969" y="3503"/>
                    <a:pt x="2369" y="1635"/>
                    <a:pt x="2870" y="34"/>
                  </a:cubicBezTo>
                  <a:cubicBezTo>
                    <a:pt x="2403" y="1"/>
                    <a:pt x="1969" y="1"/>
                    <a:pt x="1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1810757" y="1490216"/>
              <a:ext cx="69716" cy="131143"/>
            </a:xfrm>
            <a:custGeom>
              <a:avLst/>
              <a:gdLst/>
              <a:ahLst/>
              <a:cxnLst/>
              <a:rect l="l" t="t" r="r" b="b"/>
              <a:pathLst>
                <a:path w="2569" h="4833" extrusionOk="0">
                  <a:moveTo>
                    <a:pt x="2335" y="0"/>
                  </a:moveTo>
                  <a:cubicBezTo>
                    <a:pt x="1701" y="67"/>
                    <a:pt x="1068" y="167"/>
                    <a:pt x="467" y="301"/>
                  </a:cubicBezTo>
                  <a:cubicBezTo>
                    <a:pt x="300" y="334"/>
                    <a:pt x="167" y="367"/>
                    <a:pt x="0" y="401"/>
                  </a:cubicBezTo>
                  <a:cubicBezTo>
                    <a:pt x="701" y="1568"/>
                    <a:pt x="1334" y="2869"/>
                    <a:pt x="1735" y="4237"/>
                  </a:cubicBezTo>
                  <a:cubicBezTo>
                    <a:pt x="1855" y="4517"/>
                    <a:pt x="2070" y="4832"/>
                    <a:pt x="2246" y="4832"/>
                  </a:cubicBezTo>
                  <a:cubicBezTo>
                    <a:pt x="2363" y="4832"/>
                    <a:pt x="2462" y="4691"/>
                    <a:pt x="2502" y="4303"/>
                  </a:cubicBezTo>
                  <a:cubicBezTo>
                    <a:pt x="2569" y="3236"/>
                    <a:pt x="2569" y="1702"/>
                    <a:pt x="2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1247710" y="2179060"/>
              <a:ext cx="113191" cy="69167"/>
            </a:xfrm>
            <a:custGeom>
              <a:avLst/>
              <a:gdLst/>
              <a:ahLst/>
              <a:cxnLst/>
              <a:rect l="l" t="t" r="r" b="b"/>
              <a:pathLst>
                <a:path w="4171" h="2549" extrusionOk="0">
                  <a:moveTo>
                    <a:pt x="568" y="0"/>
                  </a:moveTo>
                  <a:cubicBezTo>
                    <a:pt x="368" y="801"/>
                    <a:pt x="168" y="1635"/>
                    <a:pt x="1" y="2469"/>
                  </a:cubicBezTo>
                  <a:cubicBezTo>
                    <a:pt x="680" y="2524"/>
                    <a:pt x="1319" y="2548"/>
                    <a:pt x="1896" y="2548"/>
                  </a:cubicBezTo>
                  <a:cubicBezTo>
                    <a:pt x="2366" y="2548"/>
                    <a:pt x="2795" y="2532"/>
                    <a:pt x="3170" y="2502"/>
                  </a:cubicBezTo>
                  <a:cubicBezTo>
                    <a:pt x="4171" y="2435"/>
                    <a:pt x="3570" y="1935"/>
                    <a:pt x="3103" y="1735"/>
                  </a:cubicBezTo>
                  <a:cubicBezTo>
                    <a:pt x="2136" y="1268"/>
                    <a:pt x="1302" y="667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1235038" y="2282665"/>
              <a:ext cx="186299" cy="109137"/>
            </a:xfrm>
            <a:custGeom>
              <a:avLst/>
              <a:gdLst/>
              <a:ahLst/>
              <a:cxnLst/>
              <a:rect l="l" t="t" r="r" b="b"/>
              <a:pathLst>
                <a:path w="6865" h="4022" extrusionOk="0">
                  <a:moveTo>
                    <a:pt x="6356" y="1"/>
                  </a:moveTo>
                  <a:cubicBezTo>
                    <a:pt x="6186" y="1"/>
                    <a:pt x="5978" y="39"/>
                    <a:pt x="5805" y="85"/>
                  </a:cubicBezTo>
                  <a:cubicBezTo>
                    <a:pt x="4839" y="363"/>
                    <a:pt x="3865" y="473"/>
                    <a:pt x="2931" y="473"/>
                  </a:cubicBezTo>
                  <a:cubicBezTo>
                    <a:pt x="1961" y="473"/>
                    <a:pt x="1033" y="355"/>
                    <a:pt x="201" y="185"/>
                  </a:cubicBezTo>
                  <a:cubicBezTo>
                    <a:pt x="134" y="452"/>
                    <a:pt x="101" y="685"/>
                    <a:pt x="68" y="952"/>
                  </a:cubicBezTo>
                  <a:cubicBezTo>
                    <a:pt x="1" y="1553"/>
                    <a:pt x="101" y="2420"/>
                    <a:pt x="1068" y="3287"/>
                  </a:cubicBezTo>
                  <a:cubicBezTo>
                    <a:pt x="1102" y="3321"/>
                    <a:pt x="1135" y="3354"/>
                    <a:pt x="1168" y="3387"/>
                  </a:cubicBezTo>
                  <a:cubicBezTo>
                    <a:pt x="1168" y="3421"/>
                    <a:pt x="1202" y="3421"/>
                    <a:pt x="1235" y="3421"/>
                  </a:cubicBezTo>
                  <a:cubicBezTo>
                    <a:pt x="1435" y="3621"/>
                    <a:pt x="1669" y="3821"/>
                    <a:pt x="1902" y="4021"/>
                  </a:cubicBezTo>
                  <a:cubicBezTo>
                    <a:pt x="3870" y="2920"/>
                    <a:pt x="5405" y="1586"/>
                    <a:pt x="6406" y="619"/>
                  </a:cubicBezTo>
                  <a:cubicBezTo>
                    <a:pt x="6864" y="138"/>
                    <a:pt x="6679" y="1"/>
                    <a:pt x="6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1327382" y="2364670"/>
              <a:ext cx="90341" cy="95922"/>
            </a:xfrm>
            <a:custGeom>
              <a:avLst/>
              <a:gdLst/>
              <a:ahLst/>
              <a:cxnLst/>
              <a:rect l="l" t="t" r="r" b="b"/>
              <a:pathLst>
                <a:path w="3329" h="3535" extrusionOk="0">
                  <a:moveTo>
                    <a:pt x="3088" y="1"/>
                  </a:moveTo>
                  <a:cubicBezTo>
                    <a:pt x="2908" y="1"/>
                    <a:pt x="2630" y="204"/>
                    <a:pt x="2435" y="399"/>
                  </a:cubicBezTo>
                  <a:cubicBezTo>
                    <a:pt x="1702" y="1133"/>
                    <a:pt x="868" y="1700"/>
                    <a:pt x="0" y="2133"/>
                  </a:cubicBezTo>
                  <a:cubicBezTo>
                    <a:pt x="601" y="2567"/>
                    <a:pt x="1301" y="3067"/>
                    <a:pt x="2035" y="3534"/>
                  </a:cubicBezTo>
                  <a:cubicBezTo>
                    <a:pt x="2569" y="2433"/>
                    <a:pt x="2936" y="1399"/>
                    <a:pt x="3203" y="632"/>
                  </a:cubicBezTo>
                  <a:cubicBezTo>
                    <a:pt x="3328" y="161"/>
                    <a:pt x="3247" y="1"/>
                    <a:pt x="30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2578356" y="2179060"/>
              <a:ext cx="114059" cy="69167"/>
            </a:xfrm>
            <a:custGeom>
              <a:avLst/>
              <a:gdLst/>
              <a:ahLst/>
              <a:cxnLst/>
              <a:rect l="l" t="t" r="r" b="b"/>
              <a:pathLst>
                <a:path w="4203" h="2549" extrusionOk="0">
                  <a:moveTo>
                    <a:pt x="3636" y="0"/>
                  </a:moveTo>
                  <a:cubicBezTo>
                    <a:pt x="2902" y="667"/>
                    <a:pt x="2068" y="1268"/>
                    <a:pt x="1101" y="1735"/>
                  </a:cubicBezTo>
                  <a:cubicBezTo>
                    <a:pt x="634" y="1935"/>
                    <a:pt x="0" y="2435"/>
                    <a:pt x="1034" y="2502"/>
                  </a:cubicBezTo>
                  <a:cubicBezTo>
                    <a:pt x="1409" y="2532"/>
                    <a:pt x="1838" y="2548"/>
                    <a:pt x="2308" y="2548"/>
                  </a:cubicBezTo>
                  <a:cubicBezTo>
                    <a:pt x="2885" y="2548"/>
                    <a:pt x="3524" y="2524"/>
                    <a:pt x="4203" y="2469"/>
                  </a:cubicBezTo>
                  <a:cubicBezTo>
                    <a:pt x="4036" y="1635"/>
                    <a:pt x="3836" y="801"/>
                    <a:pt x="3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2518820" y="2282665"/>
              <a:ext cx="185376" cy="109137"/>
            </a:xfrm>
            <a:custGeom>
              <a:avLst/>
              <a:gdLst/>
              <a:ahLst/>
              <a:cxnLst/>
              <a:rect l="l" t="t" r="r" b="b"/>
              <a:pathLst>
                <a:path w="6831" h="4022" extrusionOk="0">
                  <a:moveTo>
                    <a:pt x="484" y="1"/>
                  </a:moveTo>
                  <a:cubicBezTo>
                    <a:pt x="171" y="1"/>
                    <a:pt x="1" y="138"/>
                    <a:pt x="459" y="619"/>
                  </a:cubicBezTo>
                  <a:cubicBezTo>
                    <a:pt x="1427" y="1586"/>
                    <a:pt x="2995" y="2920"/>
                    <a:pt x="4963" y="4021"/>
                  </a:cubicBezTo>
                  <a:cubicBezTo>
                    <a:pt x="5196" y="3821"/>
                    <a:pt x="5430" y="3621"/>
                    <a:pt x="5630" y="3421"/>
                  </a:cubicBezTo>
                  <a:cubicBezTo>
                    <a:pt x="5663" y="3421"/>
                    <a:pt x="5663" y="3421"/>
                    <a:pt x="5697" y="3387"/>
                  </a:cubicBezTo>
                  <a:cubicBezTo>
                    <a:pt x="5730" y="3354"/>
                    <a:pt x="5763" y="3321"/>
                    <a:pt x="5797" y="3287"/>
                  </a:cubicBezTo>
                  <a:cubicBezTo>
                    <a:pt x="6731" y="2420"/>
                    <a:pt x="6831" y="1553"/>
                    <a:pt x="6797" y="952"/>
                  </a:cubicBezTo>
                  <a:cubicBezTo>
                    <a:pt x="6764" y="685"/>
                    <a:pt x="6697" y="452"/>
                    <a:pt x="6664" y="185"/>
                  </a:cubicBezTo>
                  <a:cubicBezTo>
                    <a:pt x="5832" y="355"/>
                    <a:pt x="4904" y="473"/>
                    <a:pt x="3930" y="473"/>
                  </a:cubicBezTo>
                  <a:cubicBezTo>
                    <a:pt x="2991" y="473"/>
                    <a:pt x="2009" y="363"/>
                    <a:pt x="1027" y="85"/>
                  </a:cubicBezTo>
                  <a:cubicBezTo>
                    <a:pt x="854" y="39"/>
                    <a:pt x="649" y="1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2522429" y="2364670"/>
              <a:ext cx="90341" cy="95922"/>
            </a:xfrm>
            <a:custGeom>
              <a:avLst/>
              <a:gdLst/>
              <a:ahLst/>
              <a:cxnLst/>
              <a:rect l="l" t="t" r="r" b="b"/>
              <a:pathLst>
                <a:path w="3329" h="3535" extrusionOk="0">
                  <a:moveTo>
                    <a:pt x="226" y="1"/>
                  </a:moveTo>
                  <a:cubicBezTo>
                    <a:pt x="75" y="1"/>
                    <a:pt x="1" y="161"/>
                    <a:pt x="126" y="632"/>
                  </a:cubicBezTo>
                  <a:cubicBezTo>
                    <a:pt x="360" y="1399"/>
                    <a:pt x="760" y="2433"/>
                    <a:pt x="1294" y="3534"/>
                  </a:cubicBezTo>
                  <a:cubicBezTo>
                    <a:pt x="2028" y="3067"/>
                    <a:pt x="2728" y="2567"/>
                    <a:pt x="3329" y="2133"/>
                  </a:cubicBezTo>
                  <a:cubicBezTo>
                    <a:pt x="2461" y="1700"/>
                    <a:pt x="1627" y="1133"/>
                    <a:pt x="860" y="399"/>
                  </a:cubicBezTo>
                  <a:cubicBezTo>
                    <a:pt x="666" y="204"/>
                    <a:pt x="397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2220784" y="2091249"/>
              <a:ext cx="188334" cy="86018"/>
            </a:xfrm>
            <a:custGeom>
              <a:avLst/>
              <a:gdLst/>
              <a:ahLst/>
              <a:cxnLst/>
              <a:rect l="l" t="t" r="r" b="b"/>
              <a:pathLst>
                <a:path w="6940" h="3170" extrusionOk="0">
                  <a:moveTo>
                    <a:pt x="3470" y="0"/>
                  </a:moveTo>
                  <a:cubicBezTo>
                    <a:pt x="1569" y="0"/>
                    <a:pt x="1" y="734"/>
                    <a:pt x="1" y="1602"/>
                  </a:cubicBezTo>
                  <a:cubicBezTo>
                    <a:pt x="1" y="2469"/>
                    <a:pt x="1569" y="3169"/>
                    <a:pt x="3470" y="3169"/>
                  </a:cubicBezTo>
                  <a:cubicBezTo>
                    <a:pt x="5371" y="3169"/>
                    <a:pt x="6939" y="2469"/>
                    <a:pt x="6939" y="1602"/>
                  </a:cubicBezTo>
                  <a:cubicBezTo>
                    <a:pt x="6939" y="734"/>
                    <a:pt x="5371" y="0"/>
                    <a:pt x="3470" y="0"/>
                  </a:cubicBezTo>
                  <a:close/>
                </a:path>
              </a:pathLst>
            </a:custGeom>
            <a:solidFill>
              <a:srgbClr val="FF7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1529247" y="2091249"/>
              <a:ext cx="187384" cy="86018"/>
            </a:xfrm>
            <a:custGeom>
              <a:avLst/>
              <a:gdLst/>
              <a:ahLst/>
              <a:cxnLst/>
              <a:rect l="l" t="t" r="r" b="b"/>
              <a:pathLst>
                <a:path w="6905" h="3170" extrusionOk="0">
                  <a:moveTo>
                    <a:pt x="3469" y="0"/>
                  </a:moveTo>
                  <a:cubicBezTo>
                    <a:pt x="1568" y="0"/>
                    <a:pt x="0" y="734"/>
                    <a:pt x="0" y="1602"/>
                  </a:cubicBezTo>
                  <a:cubicBezTo>
                    <a:pt x="0" y="2469"/>
                    <a:pt x="1568" y="3169"/>
                    <a:pt x="3469" y="3169"/>
                  </a:cubicBezTo>
                  <a:cubicBezTo>
                    <a:pt x="5371" y="3169"/>
                    <a:pt x="6905" y="2469"/>
                    <a:pt x="6905" y="1602"/>
                  </a:cubicBezTo>
                  <a:cubicBezTo>
                    <a:pt x="6905" y="734"/>
                    <a:pt x="5371" y="0"/>
                    <a:pt x="3469" y="0"/>
                  </a:cubicBezTo>
                  <a:close/>
                </a:path>
              </a:pathLst>
            </a:custGeom>
            <a:solidFill>
              <a:srgbClr val="FF7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2177339" y="1916548"/>
              <a:ext cx="148496" cy="105935"/>
            </a:xfrm>
            <a:custGeom>
              <a:avLst/>
              <a:gdLst/>
              <a:ahLst/>
              <a:cxnLst/>
              <a:rect l="l" t="t" r="r" b="b"/>
              <a:pathLst>
                <a:path w="5472" h="3904" extrusionOk="0">
                  <a:moveTo>
                    <a:pt x="2736" y="1"/>
                  </a:moveTo>
                  <a:cubicBezTo>
                    <a:pt x="1235" y="1"/>
                    <a:pt x="1" y="1568"/>
                    <a:pt x="1" y="3503"/>
                  </a:cubicBezTo>
                  <a:cubicBezTo>
                    <a:pt x="1" y="3737"/>
                    <a:pt x="201" y="3903"/>
                    <a:pt x="401" y="3903"/>
                  </a:cubicBezTo>
                  <a:cubicBezTo>
                    <a:pt x="635" y="3903"/>
                    <a:pt x="801" y="3737"/>
                    <a:pt x="801" y="3503"/>
                  </a:cubicBezTo>
                  <a:cubicBezTo>
                    <a:pt x="801" y="2002"/>
                    <a:pt x="1669" y="801"/>
                    <a:pt x="2736" y="801"/>
                  </a:cubicBezTo>
                  <a:cubicBezTo>
                    <a:pt x="3804" y="801"/>
                    <a:pt x="4671" y="2002"/>
                    <a:pt x="4671" y="3503"/>
                  </a:cubicBezTo>
                  <a:cubicBezTo>
                    <a:pt x="4671" y="3737"/>
                    <a:pt x="4838" y="3903"/>
                    <a:pt x="5071" y="3903"/>
                  </a:cubicBezTo>
                  <a:cubicBezTo>
                    <a:pt x="5305" y="3903"/>
                    <a:pt x="5471" y="3737"/>
                    <a:pt x="5471" y="3503"/>
                  </a:cubicBezTo>
                  <a:cubicBezTo>
                    <a:pt x="5471" y="1568"/>
                    <a:pt x="4237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1614319" y="1916548"/>
              <a:ext cx="147574" cy="105935"/>
            </a:xfrm>
            <a:custGeom>
              <a:avLst/>
              <a:gdLst/>
              <a:ahLst/>
              <a:cxnLst/>
              <a:rect l="l" t="t" r="r" b="b"/>
              <a:pathLst>
                <a:path w="5438" h="3904" extrusionOk="0">
                  <a:moveTo>
                    <a:pt x="2703" y="1"/>
                  </a:moveTo>
                  <a:cubicBezTo>
                    <a:pt x="1201" y="1"/>
                    <a:pt x="1" y="1568"/>
                    <a:pt x="1" y="3503"/>
                  </a:cubicBezTo>
                  <a:cubicBezTo>
                    <a:pt x="1" y="3737"/>
                    <a:pt x="167" y="3903"/>
                    <a:pt x="401" y="3903"/>
                  </a:cubicBezTo>
                  <a:cubicBezTo>
                    <a:pt x="601" y="3903"/>
                    <a:pt x="801" y="3737"/>
                    <a:pt x="801" y="3503"/>
                  </a:cubicBezTo>
                  <a:cubicBezTo>
                    <a:pt x="801" y="2002"/>
                    <a:pt x="1668" y="801"/>
                    <a:pt x="2703" y="801"/>
                  </a:cubicBezTo>
                  <a:cubicBezTo>
                    <a:pt x="3770" y="801"/>
                    <a:pt x="4637" y="2002"/>
                    <a:pt x="4637" y="3503"/>
                  </a:cubicBezTo>
                  <a:cubicBezTo>
                    <a:pt x="4637" y="3737"/>
                    <a:pt x="4837" y="3903"/>
                    <a:pt x="5038" y="3903"/>
                  </a:cubicBezTo>
                  <a:cubicBezTo>
                    <a:pt x="5271" y="3903"/>
                    <a:pt x="5438" y="3737"/>
                    <a:pt x="5438" y="3503"/>
                  </a:cubicBezTo>
                  <a:cubicBezTo>
                    <a:pt x="5438" y="1568"/>
                    <a:pt x="4237" y="1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1959192" y="2294008"/>
              <a:ext cx="21764" cy="194639"/>
            </a:xfrm>
            <a:custGeom>
              <a:avLst/>
              <a:gdLst/>
              <a:ahLst/>
              <a:cxnLst/>
              <a:rect l="l" t="t" r="r" b="b"/>
              <a:pathLst>
                <a:path w="802" h="7173" extrusionOk="0">
                  <a:moveTo>
                    <a:pt x="401" y="1"/>
                  </a:moveTo>
                  <a:cubicBezTo>
                    <a:pt x="167" y="1"/>
                    <a:pt x="1" y="167"/>
                    <a:pt x="1" y="401"/>
                  </a:cubicBezTo>
                  <a:lnTo>
                    <a:pt x="1" y="6772"/>
                  </a:lnTo>
                  <a:cubicBezTo>
                    <a:pt x="1" y="7006"/>
                    <a:pt x="167" y="7172"/>
                    <a:pt x="401" y="7172"/>
                  </a:cubicBezTo>
                  <a:cubicBezTo>
                    <a:pt x="601" y="7172"/>
                    <a:pt x="801" y="7006"/>
                    <a:pt x="801" y="6772"/>
                  </a:cubicBezTo>
                  <a:lnTo>
                    <a:pt x="801" y="401"/>
                  </a:lnTo>
                  <a:cubicBezTo>
                    <a:pt x="801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1883156" y="2404315"/>
              <a:ext cx="173843" cy="84336"/>
            </a:xfrm>
            <a:custGeom>
              <a:avLst/>
              <a:gdLst/>
              <a:ahLst/>
              <a:cxnLst/>
              <a:rect l="l" t="t" r="r" b="b"/>
              <a:pathLst>
                <a:path w="6406" h="3108" extrusionOk="0">
                  <a:moveTo>
                    <a:pt x="5968" y="0"/>
                  </a:moveTo>
                  <a:cubicBezTo>
                    <a:pt x="5766" y="0"/>
                    <a:pt x="5601" y="129"/>
                    <a:pt x="5571" y="339"/>
                  </a:cubicBezTo>
                  <a:cubicBezTo>
                    <a:pt x="5371" y="1473"/>
                    <a:pt x="4370" y="2307"/>
                    <a:pt x="3203" y="2307"/>
                  </a:cubicBezTo>
                  <a:cubicBezTo>
                    <a:pt x="2069" y="2307"/>
                    <a:pt x="1068" y="1506"/>
                    <a:pt x="835" y="372"/>
                  </a:cubicBezTo>
                  <a:cubicBezTo>
                    <a:pt x="805" y="193"/>
                    <a:pt x="614" y="67"/>
                    <a:pt x="430" y="67"/>
                  </a:cubicBezTo>
                  <a:cubicBezTo>
                    <a:pt x="409" y="67"/>
                    <a:pt x="388" y="68"/>
                    <a:pt x="368" y="72"/>
                  </a:cubicBezTo>
                  <a:cubicBezTo>
                    <a:pt x="134" y="105"/>
                    <a:pt x="1" y="339"/>
                    <a:pt x="34" y="539"/>
                  </a:cubicBezTo>
                  <a:cubicBezTo>
                    <a:pt x="334" y="2040"/>
                    <a:pt x="1669" y="3107"/>
                    <a:pt x="3203" y="3107"/>
                  </a:cubicBezTo>
                  <a:cubicBezTo>
                    <a:pt x="4771" y="3107"/>
                    <a:pt x="6105" y="2007"/>
                    <a:pt x="6372" y="472"/>
                  </a:cubicBezTo>
                  <a:cubicBezTo>
                    <a:pt x="6405" y="239"/>
                    <a:pt x="6272" y="38"/>
                    <a:pt x="6038" y="5"/>
                  </a:cubicBezTo>
                  <a:cubicBezTo>
                    <a:pt x="6015" y="2"/>
                    <a:pt x="5991" y="0"/>
                    <a:pt x="5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17"/>
          <p:cNvSpPr/>
          <p:nvPr/>
        </p:nvSpPr>
        <p:spPr>
          <a:xfrm rot="10800000">
            <a:off x="8166872" y="2339083"/>
            <a:ext cx="977128" cy="2387131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" name="Google Shape;387;p17"/>
          <p:cNvSpPr/>
          <p:nvPr/>
        </p:nvSpPr>
        <p:spPr>
          <a:xfrm rot="10800000">
            <a:off x="7076046" y="5831228"/>
            <a:ext cx="2067955" cy="596241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" name="Google Shape;388;p17"/>
          <p:cNvSpPr/>
          <p:nvPr/>
        </p:nvSpPr>
        <p:spPr>
          <a:xfrm rot="-1596209" flipH="1">
            <a:off x="661162" y="115838"/>
            <a:ext cx="864699" cy="3117172"/>
          </a:xfrm>
          <a:custGeom>
            <a:avLst/>
            <a:gdLst/>
            <a:ahLst/>
            <a:cxnLst/>
            <a:rect l="l" t="t" r="r" b="b"/>
            <a:pathLst>
              <a:path w="34589" h="93518" extrusionOk="0">
                <a:moveTo>
                  <a:pt x="0" y="0"/>
                </a:moveTo>
                <a:cubicBezTo>
                  <a:pt x="5751" y="4246"/>
                  <a:pt x="33161" y="12523"/>
                  <a:pt x="34505" y="25476"/>
                </a:cubicBezTo>
                <a:cubicBezTo>
                  <a:pt x="35849" y="38429"/>
                  <a:pt x="10696" y="66377"/>
                  <a:pt x="8062" y="77717"/>
                </a:cubicBezTo>
                <a:cubicBezTo>
                  <a:pt x="5429" y="89057"/>
                  <a:pt x="16930" y="90885"/>
                  <a:pt x="18704" y="93518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9" name="Google Shape;389;p17"/>
          <p:cNvSpPr/>
          <p:nvPr/>
        </p:nvSpPr>
        <p:spPr>
          <a:xfrm>
            <a:off x="7919526" y="3270008"/>
            <a:ext cx="613855" cy="828761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FF78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" name="Google Shape;390;p17"/>
          <p:cNvSpPr/>
          <p:nvPr/>
        </p:nvSpPr>
        <p:spPr>
          <a:xfrm>
            <a:off x="7634089" y="5600459"/>
            <a:ext cx="453975" cy="612888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FF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" name="Google Shape;391;p17"/>
          <p:cNvSpPr/>
          <p:nvPr/>
        </p:nvSpPr>
        <p:spPr>
          <a:xfrm>
            <a:off x="1086514" y="1875359"/>
            <a:ext cx="453975" cy="612888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598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18"/>
          <p:cNvSpPr/>
          <p:nvPr/>
        </p:nvSpPr>
        <p:spPr>
          <a:xfrm flipH="1">
            <a:off x="6903897" y="444415"/>
            <a:ext cx="377467" cy="545307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18"/>
          <p:cNvSpPr/>
          <p:nvPr/>
        </p:nvSpPr>
        <p:spPr>
          <a:xfrm flipH="1">
            <a:off x="8331531" y="2218193"/>
            <a:ext cx="812468" cy="1984867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18"/>
          <p:cNvSpPr/>
          <p:nvPr/>
        </p:nvSpPr>
        <p:spPr>
          <a:xfrm flipH="1">
            <a:off x="7424523" y="803606"/>
            <a:ext cx="1719476" cy="495767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7" name="Google Shape;397;p18"/>
          <p:cNvGrpSpPr/>
          <p:nvPr/>
        </p:nvGrpSpPr>
        <p:grpSpPr>
          <a:xfrm>
            <a:off x="5919800" y="287093"/>
            <a:ext cx="601537" cy="1002992"/>
            <a:chOff x="7008345" y="190267"/>
            <a:chExt cx="655983" cy="820332"/>
          </a:xfrm>
        </p:grpSpPr>
        <p:sp>
          <p:nvSpPr>
            <p:cNvPr id="398" name="Google Shape;398;p18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18"/>
          <p:cNvGrpSpPr/>
          <p:nvPr/>
        </p:nvGrpSpPr>
        <p:grpSpPr>
          <a:xfrm rot="-2309226">
            <a:off x="8076272" y="4948461"/>
            <a:ext cx="601553" cy="1003020"/>
            <a:chOff x="7008345" y="190267"/>
            <a:chExt cx="655983" cy="820332"/>
          </a:xfrm>
        </p:grpSpPr>
        <p:sp>
          <p:nvSpPr>
            <p:cNvPr id="403" name="Google Shape;403;p18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A679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524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9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09" name="Google Shape;409;p19"/>
          <p:cNvGrpSpPr/>
          <p:nvPr/>
        </p:nvGrpSpPr>
        <p:grpSpPr>
          <a:xfrm>
            <a:off x="921821" y="4968523"/>
            <a:ext cx="8222179" cy="1093776"/>
            <a:chOff x="921820" y="3726392"/>
            <a:chExt cx="8222179" cy="820332"/>
          </a:xfrm>
        </p:grpSpPr>
        <p:sp>
          <p:nvSpPr>
            <p:cNvPr id="410" name="Google Shape;410;p19"/>
            <p:cNvSpPr/>
            <p:nvPr/>
          </p:nvSpPr>
          <p:spPr>
            <a:xfrm flipH="1">
              <a:off x="6903896" y="3820586"/>
              <a:ext cx="377467" cy="408980"/>
            </a:xfrm>
            <a:custGeom>
              <a:avLst/>
              <a:gdLst/>
              <a:ahLst/>
              <a:cxnLst/>
              <a:rect l="l" t="t" r="r" b="b"/>
              <a:pathLst>
                <a:path w="12577" h="13627" extrusionOk="0">
                  <a:moveTo>
                    <a:pt x="11983" y="0"/>
                  </a:moveTo>
                  <a:cubicBezTo>
                    <a:pt x="8468" y="7053"/>
                    <a:pt x="228" y="13056"/>
                    <a:pt x="137" y="13125"/>
                  </a:cubicBezTo>
                  <a:cubicBezTo>
                    <a:pt x="23" y="13216"/>
                    <a:pt x="0" y="13376"/>
                    <a:pt x="69" y="13513"/>
                  </a:cubicBezTo>
                  <a:cubicBezTo>
                    <a:pt x="137" y="13581"/>
                    <a:pt x="205" y="13627"/>
                    <a:pt x="297" y="13627"/>
                  </a:cubicBezTo>
                  <a:cubicBezTo>
                    <a:pt x="342" y="13627"/>
                    <a:pt x="388" y="13604"/>
                    <a:pt x="457" y="13558"/>
                  </a:cubicBezTo>
                  <a:cubicBezTo>
                    <a:pt x="479" y="13536"/>
                    <a:pt x="3469" y="11390"/>
                    <a:pt x="6597" y="8172"/>
                  </a:cubicBezTo>
                  <a:cubicBezTo>
                    <a:pt x="8651" y="6049"/>
                    <a:pt x="11070" y="3173"/>
                    <a:pt x="12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1" name="Google Shape;411;p19"/>
            <p:cNvGrpSpPr/>
            <p:nvPr/>
          </p:nvGrpSpPr>
          <p:grpSpPr>
            <a:xfrm>
              <a:off x="921820" y="3726392"/>
              <a:ext cx="8222179" cy="820332"/>
              <a:chOff x="921820" y="3726392"/>
              <a:chExt cx="8222179" cy="820332"/>
            </a:xfrm>
          </p:grpSpPr>
          <p:sp>
            <p:nvSpPr>
              <p:cNvPr id="412" name="Google Shape;412;p19"/>
              <p:cNvSpPr/>
              <p:nvPr/>
            </p:nvSpPr>
            <p:spPr>
              <a:xfrm flipH="1">
                <a:off x="7424523" y="4089979"/>
                <a:ext cx="1719476" cy="371825"/>
              </a:xfrm>
              <a:custGeom>
                <a:avLst/>
                <a:gdLst/>
                <a:ahLst/>
                <a:cxnLst/>
                <a:rect l="l" t="t" r="r" b="b"/>
                <a:pathLst>
                  <a:path w="57292" h="12389" extrusionOk="0">
                    <a:moveTo>
                      <a:pt x="4485" y="0"/>
                    </a:moveTo>
                    <a:cubicBezTo>
                      <a:pt x="2849" y="0"/>
                      <a:pt x="1353" y="279"/>
                      <a:pt x="0" y="839"/>
                    </a:cubicBezTo>
                    <a:lnTo>
                      <a:pt x="0" y="1432"/>
                    </a:lnTo>
                    <a:cubicBezTo>
                      <a:pt x="1345" y="837"/>
                      <a:pt x="2846" y="540"/>
                      <a:pt x="4500" y="540"/>
                    </a:cubicBezTo>
                    <a:cubicBezTo>
                      <a:pt x="8492" y="540"/>
                      <a:pt x="13376" y="2270"/>
                      <a:pt x="19105" y="5724"/>
                    </a:cubicBezTo>
                    <a:cubicBezTo>
                      <a:pt x="27573" y="10814"/>
                      <a:pt x="35105" y="12389"/>
                      <a:pt x="41177" y="12389"/>
                    </a:cubicBezTo>
                    <a:cubicBezTo>
                      <a:pt x="50992" y="12389"/>
                      <a:pt x="57040" y="8257"/>
                      <a:pt x="57155" y="8189"/>
                    </a:cubicBezTo>
                    <a:cubicBezTo>
                      <a:pt x="57269" y="8097"/>
                      <a:pt x="57292" y="7938"/>
                      <a:pt x="57200" y="7824"/>
                    </a:cubicBezTo>
                    <a:cubicBezTo>
                      <a:pt x="57159" y="7741"/>
                      <a:pt x="57077" y="7700"/>
                      <a:pt x="56993" y="7700"/>
                    </a:cubicBezTo>
                    <a:cubicBezTo>
                      <a:pt x="56937" y="7700"/>
                      <a:pt x="56881" y="7719"/>
                      <a:pt x="56835" y="7755"/>
                    </a:cubicBezTo>
                    <a:cubicBezTo>
                      <a:pt x="56737" y="7825"/>
                      <a:pt x="50820" y="11864"/>
                      <a:pt x="41174" y="11864"/>
                    </a:cubicBezTo>
                    <a:cubicBezTo>
                      <a:pt x="35182" y="11864"/>
                      <a:pt x="27749" y="10305"/>
                      <a:pt x="19379" y="5267"/>
                    </a:cubicBezTo>
                    <a:cubicBezTo>
                      <a:pt x="13569" y="1758"/>
                      <a:pt x="8588" y="0"/>
                      <a:pt x="44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9"/>
              <p:cNvSpPr/>
              <p:nvPr/>
            </p:nvSpPr>
            <p:spPr>
              <a:xfrm>
                <a:off x="7169551" y="4042454"/>
                <a:ext cx="461041" cy="466875"/>
              </a:xfrm>
              <a:custGeom>
                <a:avLst/>
                <a:gdLst/>
                <a:ahLst/>
                <a:cxnLst/>
                <a:rect l="l" t="t" r="r" b="b"/>
                <a:pathLst>
                  <a:path w="20784" h="21047" extrusionOk="0">
                    <a:moveTo>
                      <a:pt x="13971" y="1"/>
                    </a:moveTo>
                    <a:cubicBezTo>
                      <a:pt x="13801" y="1"/>
                      <a:pt x="13627" y="58"/>
                      <a:pt x="13479" y="185"/>
                    </a:cubicBezTo>
                    <a:lnTo>
                      <a:pt x="8914" y="4110"/>
                    </a:lnTo>
                    <a:cubicBezTo>
                      <a:pt x="8759" y="4231"/>
                      <a:pt x="8577" y="4287"/>
                      <a:pt x="8389" y="4287"/>
                    </a:cubicBezTo>
                    <a:cubicBezTo>
                      <a:pt x="8329" y="4287"/>
                      <a:pt x="8268" y="4281"/>
                      <a:pt x="8207" y="4270"/>
                    </a:cubicBezTo>
                    <a:lnTo>
                      <a:pt x="2523" y="2672"/>
                    </a:lnTo>
                    <a:cubicBezTo>
                      <a:pt x="2456" y="2655"/>
                      <a:pt x="2390" y="2647"/>
                      <a:pt x="2325" y="2647"/>
                    </a:cubicBezTo>
                    <a:cubicBezTo>
                      <a:pt x="1797" y="2647"/>
                      <a:pt x="1384" y="3194"/>
                      <a:pt x="1587" y="3722"/>
                    </a:cubicBezTo>
                    <a:lnTo>
                      <a:pt x="3756" y="9292"/>
                    </a:lnTo>
                    <a:cubicBezTo>
                      <a:pt x="3847" y="9520"/>
                      <a:pt x="3824" y="9794"/>
                      <a:pt x="3687" y="10022"/>
                    </a:cubicBezTo>
                    <a:lnTo>
                      <a:pt x="355" y="15044"/>
                    </a:lnTo>
                    <a:cubicBezTo>
                      <a:pt x="1" y="15575"/>
                      <a:pt x="354" y="16256"/>
                      <a:pt x="958" y="16256"/>
                    </a:cubicBezTo>
                    <a:cubicBezTo>
                      <a:pt x="978" y="16256"/>
                      <a:pt x="997" y="16255"/>
                      <a:pt x="1017" y="16254"/>
                    </a:cubicBezTo>
                    <a:lnTo>
                      <a:pt x="6929" y="15774"/>
                    </a:lnTo>
                    <a:cubicBezTo>
                      <a:pt x="6950" y="15772"/>
                      <a:pt x="6971" y="15771"/>
                      <a:pt x="6992" y="15771"/>
                    </a:cubicBezTo>
                    <a:cubicBezTo>
                      <a:pt x="7221" y="15771"/>
                      <a:pt x="7444" y="15883"/>
                      <a:pt x="7590" y="16071"/>
                    </a:cubicBezTo>
                    <a:lnTo>
                      <a:pt x="11197" y="20750"/>
                    </a:lnTo>
                    <a:cubicBezTo>
                      <a:pt x="11353" y="20952"/>
                      <a:pt x="11575" y="21047"/>
                      <a:pt x="11795" y="21047"/>
                    </a:cubicBezTo>
                    <a:cubicBezTo>
                      <a:pt x="12123" y="21047"/>
                      <a:pt x="12448" y="20836"/>
                      <a:pt x="12544" y="20453"/>
                    </a:cubicBezTo>
                    <a:lnTo>
                      <a:pt x="14027" y="14587"/>
                    </a:lnTo>
                    <a:cubicBezTo>
                      <a:pt x="14096" y="14336"/>
                      <a:pt x="14278" y="14131"/>
                      <a:pt x="14529" y="14039"/>
                    </a:cubicBezTo>
                    <a:lnTo>
                      <a:pt x="20099" y="11917"/>
                    </a:lnTo>
                    <a:cubicBezTo>
                      <a:pt x="20692" y="11688"/>
                      <a:pt x="20783" y="10867"/>
                      <a:pt x="20258" y="10524"/>
                    </a:cubicBezTo>
                    <a:lnTo>
                      <a:pt x="15260" y="7374"/>
                    </a:lnTo>
                    <a:cubicBezTo>
                      <a:pt x="15054" y="7238"/>
                      <a:pt x="14917" y="7009"/>
                      <a:pt x="14895" y="6758"/>
                    </a:cubicBezTo>
                    <a:lnTo>
                      <a:pt x="14735" y="732"/>
                    </a:lnTo>
                    <a:cubicBezTo>
                      <a:pt x="14719" y="290"/>
                      <a:pt x="14353" y="1"/>
                      <a:pt x="13971" y="1"/>
                    </a:cubicBezTo>
                    <a:close/>
                  </a:path>
                </a:pathLst>
              </a:custGeom>
              <a:solidFill>
                <a:srgbClr val="577A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14" name="Google Shape;414;p19"/>
              <p:cNvGrpSpPr/>
              <p:nvPr/>
            </p:nvGrpSpPr>
            <p:grpSpPr>
              <a:xfrm>
                <a:off x="921820" y="3726392"/>
                <a:ext cx="655983" cy="820332"/>
                <a:chOff x="6625395" y="269392"/>
                <a:chExt cx="655983" cy="820332"/>
              </a:xfrm>
            </p:grpSpPr>
            <p:sp>
              <p:nvSpPr>
                <p:cNvPr id="415" name="Google Shape;415;p19"/>
                <p:cNvSpPr/>
                <p:nvPr/>
              </p:nvSpPr>
              <p:spPr>
                <a:xfrm>
                  <a:off x="6625395" y="458050"/>
                  <a:ext cx="623780" cy="631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4" h="21047" extrusionOk="0">
                      <a:moveTo>
                        <a:pt x="13971" y="1"/>
                      </a:moveTo>
                      <a:cubicBezTo>
                        <a:pt x="13801" y="1"/>
                        <a:pt x="13627" y="58"/>
                        <a:pt x="13479" y="185"/>
                      </a:cubicBezTo>
                      <a:lnTo>
                        <a:pt x="8914" y="4110"/>
                      </a:lnTo>
                      <a:cubicBezTo>
                        <a:pt x="8759" y="4231"/>
                        <a:pt x="8577" y="4287"/>
                        <a:pt x="8389" y="4287"/>
                      </a:cubicBezTo>
                      <a:cubicBezTo>
                        <a:pt x="8329" y="4287"/>
                        <a:pt x="8268" y="4281"/>
                        <a:pt x="8207" y="4270"/>
                      </a:cubicBezTo>
                      <a:lnTo>
                        <a:pt x="2523" y="2672"/>
                      </a:lnTo>
                      <a:cubicBezTo>
                        <a:pt x="2456" y="2655"/>
                        <a:pt x="2390" y="2647"/>
                        <a:pt x="2325" y="2647"/>
                      </a:cubicBezTo>
                      <a:cubicBezTo>
                        <a:pt x="1797" y="2647"/>
                        <a:pt x="1384" y="3194"/>
                        <a:pt x="1587" y="3722"/>
                      </a:cubicBezTo>
                      <a:lnTo>
                        <a:pt x="3756" y="9292"/>
                      </a:lnTo>
                      <a:cubicBezTo>
                        <a:pt x="3847" y="9520"/>
                        <a:pt x="3824" y="9794"/>
                        <a:pt x="3687" y="10022"/>
                      </a:cubicBezTo>
                      <a:lnTo>
                        <a:pt x="355" y="15044"/>
                      </a:lnTo>
                      <a:cubicBezTo>
                        <a:pt x="1" y="15575"/>
                        <a:pt x="354" y="16256"/>
                        <a:pt x="958" y="16256"/>
                      </a:cubicBezTo>
                      <a:cubicBezTo>
                        <a:pt x="978" y="16256"/>
                        <a:pt x="997" y="16255"/>
                        <a:pt x="1017" y="16254"/>
                      </a:cubicBezTo>
                      <a:lnTo>
                        <a:pt x="6929" y="15774"/>
                      </a:lnTo>
                      <a:cubicBezTo>
                        <a:pt x="6950" y="15772"/>
                        <a:pt x="6971" y="15771"/>
                        <a:pt x="6992" y="15771"/>
                      </a:cubicBezTo>
                      <a:cubicBezTo>
                        <a:pt x="7221" y="15771"/>
                        <a:pt x="7444" y="15883"/>
                        <a:pt x="7590" y="16071"/>
                      </a:cubicBezTo>
                      <a:lnTo>
                        <a:pt x="11197" y="20750"/>
                      </a:lnTo>
                      <a:cubicBezTo>
                        <a:pt x="11353" y="20952"/>
                        <a:pt x="11575" y="21047"/>
                        <a:pt x="11795" y="21047"/>
                      </a:cubicBezTo>
                      <a:cubicBezTo>
                        <a:pt x="12123" y="21047"/>
                        <a:pt x="12448" y="20836"/>
                        <a:pt x="12544" y="20453"/>
                      </a:cubicBezTo>
                      <a:lnTo>
                        <a:pt x="14027" y="14587"/>
                      </a:lnTo>
                      <a:cubicBezTo>
                        <a:pt x="14096" y="14336"/>
                        <a:pt x="14278" y="14131"/>
                        <a:pt x="14529" y="14039"/>
                      </a:cubicBezTo>
                      <a:lnTo>
                        <a:pt x="20099" y="11917"/>
                      </a:lnTo>
                      <a:cubicBezTo>
                        <a:pt x="20692" y="11688"/>
                        <a:pt x="20783" y="10867"/>
                        <a:pt x="20258" y="10524"/>
                      </a:cubicBezTo>
                      <a:lnTo>
                        <a:pt x="15260" y="7374"/>
                      </a:lnTo>
                      <a:cubicBezTo>
                        <a:pt x="15054" y="7238"/>
                        <a:pt x="14917" y="7009"/>
                        <a:pt x="14895" y="6758"/>
                      </a:cubicBezTo>
                      <a:lnTo>
                        <a:pt x="14735" y="732"/>
                      </a:lnTo>
                      <a:cubicBezTo>
                        <a:pt x="14719" y="290"/>
                        <a:pt x="14353" y="1"/>
                        <a:pt x="13971" y="1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16;p19"/>
                <p:cNvSpPr/>
                <p:nvPr/>
              </p:nvSpPr>
              <p:spPr>
                <a:xfrm>
                  <a:off x="6674406" y="269392"/>
                  <a:ext cx="124012" cy="153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2" h="5124" extrusionOk="0">
                      <a:moveTo>
                        <a:pt x="302" y="0"/>
                      </a:moveTo>
                      <a:cubicBezTo>
                        <a:pt x="244" y="0"/>
                        <a:pt x="185" y="19"/>
                        <a:pt x="137" y="57"/>
                      </a:cubicBezTo>
                      <a:cubicBezTo>
                        <a:pt x="23" y="148"/>
                        <a:pt x="0" y="331"/>
                        <a:pt x="91" y="445"/>
                      </a:cubicBezTo>
                      <a:lnTo>
                        <a:pt x="3629" y="5033"/>
                      </a:lnTo>
                      <a:cubicBezTo>
                        <a:pt x="3675" y="5101"/>
                        <a:pt x="3743" y="5124"/>
                        <a:pt x="3835" y="5124"/>
                      </a:cubicBezTo>
                      <a:cubicBezTo>
                        <a:pt x="3880" y="5124"/>
                        <a:pt x="3949" y="5124"/>
                        <a:pt x="3994" y="5078"/>
                      </a:cubicBezTo>
                      <a:cubicBezTo>
                        <a:pt x="4109" y="4987"/>
                        <a:pt x="4131" y="4827"/>
                        <a:pt x="4040" y="4713"/>
                      </a:cubicBezTo>
                      <a:lnTo>
                        <a:pt x="502" y="102"/>
                      </a:lnTo>
                      <a:cubicBezTo>
                        <a:pt x="462" y="36"/>
                        <a:pt x="384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17;p19"/>
                <p:cNvSpPr/>
                <p:nvPr/>
              </p:nvSpPr>
              <p:spPr>
                <a:xfrm>
                  <a:off x="6835363" y="269602"/>
                  <a:ext cx="49371" cy="16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574" extrusionOk="0">
                      <a:moveTo>
                        <a:pt x="294" y="0"/>
                      </a:moveTo>
                      <a:cubicBezTo>
                        <a:pt x="280" y="0"/>
                        <a:pt x="266" y="2"/>
                        <a:pt x="252" y="4"/>
                      </a:cubicBezTo>
                      <a:cubicBezTo>
                        <a:pt x="92" y="27"/>
                        <a:pt x="1" y="187"/>
                        <a:pt x="47" y="324"/>
                      </a:cubicBezTo>
                      <a:lnTo>
                        <a:pt x="1074" y="5345"/>
                      </a:lnTo>
                      <a:cubicBezTo>
                        <a:pt x="1119" y="5482"/>
                        <a:pt x="1211" y="5573"/>
                        <a:pt x="1348" y="5573"/>
                      </a:cubicBezTo>
                      <a:cubicBezTo>
                        <a:pt x="1371" y="5573"/>
                        <a:pt x="1371" y="5551"/>
                        <a:pt x="1393" y="5551"/>
                      </a:cubicBezTo>
                      <a:cubicBezTo>
                        <a:pt x="1553" y="5528"/>
                        <a:pt x="1644" y="5391"/>
                        <a:pt x="1599" y="5254"/>
                      </a:cubicBezTo>
                      <a:lnTo>
                        <a:pt x="549" y="209"/>
                      </a:lnTo>
                      <a:cubicBezTo>
                        <a:pt x="528" y="87"/>
                        <a:pt x="416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418;p19"/>
                <p:cNvSpPr/>
                <p:nvPr/>
              </p:nvSpPr>
              <p:spPr>
                <a:xfrm>
                  <a:off x="7162829" y="547998"/>
                  <a:ext cx="118549" cy="64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164" extrusionOk="0">
                      <a:moveTo>
                        <a:pt x="3644" y="1"/>
                      </a:moveTo>
                      <a:cubicBezTo>
                        <a:pt x="3608" y="1"/>
                        <a:pt x="3573" y="6"/>
                        <a:pt x="3538" y="18"/>
                      </a:cubicBezTo>
                      <a:lnTo>
                        <a:pt x="183" y="1661"/>
                      </a:lnTo>
                      <a:cubicBezTo>
                        <a:pt x="46" y="1707"/>
                        <a:pt x="0" y="1867"/>
                        <a:pt x="46" y="2004"/>
                      </a:cubicBezTo>
                      <a:cubicBezTo>
                        <a:pt x="92" y="2095"/>
                        <a:pt x="206" y="2163"/>
                        <a:pt x="297" y="2163"/>
                      </a:cubicBezTo>
                      <a:cubicBezTo>
                        <a:pt x="343" y="2163"/>
                        <a:pt x="366" y="2141"/>
                        <a:pt x="411" y="2141"/>
                      </a:cubicBezTo>
                      <a:lnTo>
                        <a:pt x="3767" y="497"/>
                      </a:lnTo>
                      <a:cubicBezTo>
                        <a:pt x="3904" y="429"/>
                        <a:pt x="3949" y="292"/>
                        <a:pt x="3904" y="155"/>
                      </a:cubicBezTo>
                      <a:cubicBezTo>
                        <a:pt x="3852" y="52"/>
                        <a:pt x="3750" y="1"/>
                        <a:pt x="36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3342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0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21" name="Google Shape;421;p20"/>
          <p:cNvGrpSpPr/>
          <p:nvPr/>
        </p:nvGrpSpPr>
        <p:grpSpPr>
          <a:xfrm>
            <a:off x="2" y="2337636"/>
            <a:ext cx="2694049" cy="4520365"/>
            <a:chOff x="1" y="1753227"/>
            <a:chExt cx="2694049" cy="3390274"/>
          </a:xfrm>
        </p:grpSpPr>
        <p:sp>
          <p:nvSpPr>
            <p:cNvPr id="422" name="Google Shape;422;p20"/>
            <p:cNvSpPr/>
            <p:nvPr/>
          </p:nvSpPr>
          <p:spPr>
            <a:xfrm rot="10800000" flipH="1">
              <a:off x="1" y="1753227"/>
              <a:ext cx="977128" cy="1790348"/>
            </a:xfrm>
            <a:custGeom>
              <a:avLst/>
              <a:gdLst/>
              <a:ahLst/>
              <a:cxnLst/>
              <a:rect l="l" t="t" r="r" b="b"/>
              <a:pathLst>
                <a:path w="27071" h="49601" extrusionOk="0">
                  <a:moveTo>
                    <a:pt x="0" y="1"/>
                  </a:moveTo>
                  <a:lnTo>
                    <a:pt x="0" y="571"/>
                  </a:lnTo>
                  <a:cubicBezTo>
                    <a:pt x="10591" y="3721"/>
                    <a:pt x="18283" y="7373"/>
                    <a:pt x="22574" y="11208"/>
                  </a:cubicBezTo>
                  <a:cubicBezTo>
                    <a:pt x="24994" y="13399"/>
                    <a:pt x="26318" y="15613"/>
                    <a:pt x="26432" y="17850"/>
                  </a:cubicBezTo>
                  <a:cubicBezTo>
                    <a:pt x="26546" y="20110"/>
                    <a:pt x="25313" y="22278"/>
                    <a:pt x="22962" y="24218"/>
                  </a:cubicBezTo>
                  <a:cubicBezTo>
                    <a:pt x="21182" y="25679"/>
                    <a:pt x="18762" y="26980"/>
                    <a:pt x="15772" y="28076"/>
                  </a:cubicBezTo>
                  <a:cubicBezTo>
                    <a:pt x="9473" y="30358"/>
                    <a:pt x="2146" y="34535"/>
                    <a:pt x="2146" y="38735"/>
                  </a:cubicBezTo>
                  <a:cubicBezTo>
                    <a:pt x="2146" y="40904"/>
                    <a:pt x="4086" y="42707"/>
                    <a:pt x="7920" y="44099"/>
                  </a:cubicBezTo>
                  <a:cubicBezTo>
                    <a:pt x="11687" y="45469"/>
                    <a:pt x="14106" y="47272"/>
                    <a:pt x="15110" y="49440"/>
                  </a:cubicBezTo>
                  <a:cubicBezTo>
                    <a:pt x="15133" y="49532"/>
                    <a:pt x="15247" y="49600"/>
                    <a:pt x="15339" y="49600"/>
                  </a:cubicBezTo>
                  <a:cubicBezTo>
                    <a:pt x="15384" y="49600"/>
                    <a:pt x="15430" y="49577"/>
                    <a:pt x="15453" y="49577"/>
                  </a:cubicBezTo>
                  <a:cubicBezTo>
                    <a:pt x="15590" y="49509"/>
                    <a:pt x="15635" y="49349"/>
                    <a:pt x="15590" y="49212"/>
                  </a:cubicBezTo>
                  <a:cubicBezTo>
                    <a:pt x="14540" y="46907"/>
                    <a:pt x="12029" y="45012"/>
                    <a:pt x="8103" y="43597"/>
                  </a:cubicBezTo>
                  <a:cubicBezTo>
                    <a:pt x="4497" y="42273"/>
                    <a:pt x="2671" y="40653"/>
                    <a:pt x="2671" y="38735"/>
                  </a:cubicBezTo>
                  <a:cubicBezTo>
                    <a:pt x="2671" y="35060"/>
                    <a:pt x="9336" y="30975"/>
                    <a:pt x="15955" y="28578"/>
                  </a:cubicBezTo>
                  <a:cubicBezTo>
                    <a:pt x="18854" y="27528"/>
                    <a:pt x="21205" y="26296"/>
                    <a:pt x="22985" y="24926"/>
                  </a:cubicBezTo>
                  <a:cubicBezTo>
                    <a:pt x="25701" y="22826"/>
                    <a:pt x="27071" y="20407"/>
                    <a:pt x="26957" y="17827"/>
                  </a:cubicBezTo>
                  <a:cubicBezTo>
                    <a:pt x="26865" y="15978"/>
                    <a:pt x="25930" y="13399"/>
                    <a:pt x="22551" y="10478"/>
                  </a:cubicBezTo>
                  <a:cubicBezTo>
                    <a:pt x="18785" y="7214"/>
                    <a:pt x="12006" y="353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0"/>
            <p:cNvSpPr/>
            <p:nvPr/>
          </p:nvSpPr>
          <p:spPr>
            <a:xfrm rot="10800000" flipH="1">
              <a:off x="1" y="4372336"/>
              <a:ext cx="2067955" cy="447181"/>
            </a:xfrm>
            <a:custGeom>
              <a:avLst/>
              <a:gdLst/>
              <a:ahLst/>
              <a:cxnLst/>
              <a:rect l="l" t="t" r="r" b="b"/>
              <a:pathLst>
                <a:path w="57292" h="12389" extrusionOk="0">
                  <a:moveTo>
                    <a:pt x="4485" y="0"/>
                  </a:moveTo>
                  <a:cubicBezTo>
                    <a:pt x="2849" y="0"/>
                    <a:pt x="1353" y="279"/>
                    <a:pt x="0" y="839"/>
                  </a:cubicBezTo>
                  <a:lnTo>
                    <a:pt x="0" y="1432"/>
                  </a:lnTo>
                  <a:cubicBezTo>
                    <a:pt x="1345" y="837"/>
                    <a:pt x="2846" y="540"/>
                    <a:pt x="4500" y="540"/>
                  </a:cubicBezTo>
                  <a:cubicBezTo>
                    <a:pt x="8492" y="540"/>
                    <a:pt x="13376" y="2270"/>
                    <a:pt x="19105" y="5724"/>
                  </a:cubicBezTo>
                  <a:cubicBezTo>
                    <a:pt x="27573" y="10814"/>
                    <a:pt x="35105" y="12389"/>
                    <a:pt x="41177" y="12389"/>
                  </a:cubicBezTo>
                  <a:cubicBezTo>
                    <a:pt x="50992" y="12389"/>
                    <a:pt x="57040" y="8257"/>
                    <a:pt x="57155" y="8189"/>
                  </a:cubicBezTo>
                  <a:cubicBezTo>
                    <a:pt x="57269" y="8097"/>
                    <a:pt x="57292" y="7938"/>
                    <a:pt x="57200" y="7824"/>
                  </a:cubicBezTo>
                  <a:cubicBezTo>
                    <a:pt x="57159" y="7741"/>
                    <a:pt x="57077" y="7700"/>
                    <a:pt x="56993" y="7700"/>
                  </a:cubicBezTo>
                  <a:cubicBezTo>
                    <a:pt x="56937" y="7700"/>
                    <a:pt x="56881" y="7719"/>
                    <a:pt x="56835" y="7755"/>
                  </a:cubicBezTo>
                  <a:cubicBezTo>
                    <a:pt x="56737" y="7825"/>
                    <a:pt x="50820" y="11864"/>
                    <a:pt x="41174" y="11864"/>
                  </a:cubicBezTo>
                  <a:cubicBezTo>
                    <a:pt x="35182" y="11864"/>
                    <a:pt x="27749" y="10305"/>
                    <a:pt x="19379" y="5267"/>
                  </a:cubicBezTo>
                  <a:cubicBezTo>
                    <a:pt x="13569" y="1758"/>
                    <a:pt x="8588" y="0"/>
                    <a:pt x="4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 rot="10800000" flipH="1">
              <a:off x="2240083" y="4651634"/>
              <a:ext cx="453967" cy="491867"/>
            </a:xfrm>
            <a:custGeom>
              <a:avLst/>
              <a:gdLst/>
              <a:ahLst/>
              <a:cxnLst/>
              <a:rect l="l" t="t" r="r" b="b"/>
              <a:pathLst>
                <a:path w="12577" h="13627" extrusionOk="0">
                  <a:moveTo>
                    <a:pt x="11983" y="0"/>
                  </a:moveTo>
                  <a:cubicBezTo>
                    <a:pt x="8468" y="7053"/>
                    <a:pt x="228" y="13056"/>
                    <a:pt x="137" y="13125"/>
                  </a:cubicBezTo>
                  <a:cubicBezTo>
                    <a:pt x="23" y="13216"/>
                    <a:pt x="0" y="13376"/>
                    <a:pt x="69" y="13513"/>
                  </a:cubicBezTo>
                  <a:cubicBezTo>
                    <a:pt x="137" y="13581"/>
                    <a:pt x="205" y="13627"/>
                    <a:pt x="297" y="13627"/>
                  </a:cubicBezTo>
                  <a:cubicBezTo>
                    <a:pt x="342" y="13627"/>
                    <a:pt x="388" y="13604"/>
                    <a:pt x="457" y="13558"/>
                  </a:cubicBezTo>
                  <a:cubicBezTo>
                    <a:pt x="479" y="13536"/>
                    <a:pt x="3469" y="11390"/>
                    <a:pt x="6597" y="8172"/>
                  </a:cubicBezTo>
                  <a:cubicBezTo>
                    <a:pt x="8651" y="6049"/>
                    <a:pt x="11070" y="3173"/>
                    <a:pt x="12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0"/>
            <p:cNvGrpSpPr/>
            <p:nvPr/>
          </p:nvGrpSpPr>
          <p:grpSpPr>
            <a:xfrm rot="-1704725">
              <a:off x="1235502" y="4276409"/>
              <a:ext cx="534968" cy="533841"/>
              <a:chOff x="4695223" y="3382572"/>
              <a:chExt cx="935820" cy="984650"/>
            </a:xfrm>
          </p:grpSpPr>
          <p:sp>
            <p:nvSpPr>
              <p:cNvPr id="426" name="Google Shape;426;p20"/>
              <p:cNvSpPr/>
              <p:nvPr/>
            </p:nvSpPr>
            <p:spPr>
              <a:xfrm>
                <a:off x="4947328" y="3450551"/>
                <a:ext cx="222663" cy="327316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10906" extrusionOk="0">
                    <a:moveTo>
                      <a:pt x="842" y="1"/>
                    </a:moveTo>
                    <a:cubicBezTo>
                      <a:pt x="534" y="1"/>
                      <a:pt x="252" y="209"/>
                      <a:pt x="160" y="520"/>
                    </a:cubicBezTo>
                    <a:lnTo>
                      <a:pt x="92" y="817"/>
                    </a:lnTo>
                    <a:cubicBezTo>
                      <a:pt x="1" y="1159"/>
                      <a:pt x="183" y="1524"/>
                      <a:pt x="548" y="1661"/>
                    </a:cubicBezTo>
                    <a:cubicBezTo>
                      <a:pt x="2169" y="2232"/>
                      <a:pt x="3219" y="3259"/>
                      <a:pt x="4109" y="4423"/>
                    </a:cubicBezTo>
                    <a:cubicBezTo>
                      <a:pt x="6163" y="7071"/>
                      <a:pt x="5410" y="10609"/>
                      <a:pt x="5410" y="10654"/>
                    </a:cubicBezTo>
                    <a:lnTo>
                      <a:pt x="6209" y="10906"/>
                    </a:lnTo>
                    <a:cubicBezTo>
                      <a:pt x="6278" y="10746"/>
                      <a:pt x="7419" y="6865"/>
                      <a:pt x="5616" y="3601"/>
                    </a:cubicBezTo>
                    <a:cubicBezTo>
                      <a:pt x="4680" y="1935"/>
                      <a:pt x="3151" y="725"/>
                      <a:pt x="1073" y="41"/>
                    </a:cubicBezTo>
                    <a:cubicBezTo>
                      <a:pt x="996" y="14"/>
                      <a:pt x="918" y="1"/>
                      <a:pt x="842" y="1"/>
                    </a:cubicBezTo>
                    <a:close/>
                  </a:path>
                </a:pathLst>
              </a:custGeom>
              <a:solidFill>
                <a:srgbClr val="123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0"/>
              <p:cNvSpPr/>
              <p:nvPr/>
            </p:nvSpPr>
            <p:spPr>
              <a:xfrm>
                <a:off x="5132295" y="3382572"/>
                <a:ext cx="387761" cy="239110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7967" extrusionOk="0">
                    <a:moveTo>
                      <a:pt x="12920" y="0"/>
                    </a:moveTo>
                    <a:cubicBezTo>
                      <a:pt x="1735" y="0"/>
                      <a:pt x="0" y="7966"/>
                      <a:pt x="0" y="7966"/>
                    </a:cubicBezTo>
                    <a:cubicBezTo>
                      <a:pt x="12235" y="7966"/>
                      <a:pt x="12920" y="0"/>
                      <a:pt x="12920" y="0"/>
                    </a:cubicBezTo>
                    <a:close/>
                  </a:path>
                </a:pathLst>
              </a:custGeom>
              <a:solidFill>
                <a:srgbClr val="577A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0"/>
              <p:cNvSpPr/>
              <p:nvPr/>
            </p:nvSpPr>
            <p:spPr>
              <a:xfrm>
                <a:off x="4695223" y="3615289"/>
                <a:ext cx="935820" cy="751933"/>
              </a:xfrm>
              <a:custGeom>
                <a:avLst/>
                <a:gdLst/>
                <a:ahLst/>
                <a:cxnLst/>
                <a:rect l="l" t="t" r="r" b="b"/>
                <a:pathLst>
                  <a:path w="31181" h="25054" extrusionOk="0">
                    <a:moveTo>
                      <a:pt x="7795" y="0"/>
                    </a:moveTo>
                    <a:cubicBezTo>
                      <a:pt x="5847" y="0"/>
                      <a:pt x="3816" y="731"/>
                      <a:pt x="2238" y="3020"/>
                    </a:cubicBezTo>
                    <a:cubicBezTo>
                      <a:pt x="1" y="6284"/>
                      <a:pt x="1279" y="13109"/>
                      <a:pt x="3105" y="17354"/>
                    </a:cubicBezTo>
                    <a:cubicBezTo>
                      <a:pt x="3448" y="18176"/>
                      <a:pt x="3858" y="18975"/>
                      <a:pt x="4315" y="19705"/>
                    </a:cubicBezTo>
                    <a:cubicBezTo>
                      <a:pt x="6072" y="22513"/>
                      <a:pt x="8560" y="24498"/>
                      <a:pt x="11368" y="24498"/>
                    </a:cubicBezTo>
                    <a:cubicBezTo>
                      <a:pt x="15231" y="24498"/>
                      <a:pt x="16993" y="25054"/>
                      <a:pt x="18334" y="25054"/>
                    </a:cubicBezTo>
                    <a:cubicBezTo>
                      <a:pt x="19527" y="25054"/>
                      <a:pt x="20386" y="24613"/>
                      <a:pt x="22096" y="22946"/>
                    </a:cubicBezTo>
                    <a:cubicBezTo>
                      <a:pt x="27254" y="17925"/>
                      <a:pt x="31180" y="6010"/>
                      <a:pt x="25953" y="1901"/>
                    </a:cubicBezTo>
                    <a:cubicBezTo>
                      <a:pt x="25474" y="1536"/>
                      <a:pt x="24903" y="1217"/>
                      <a:pt x="24264" y="988"/>
                    </a:cubicBezTo>
                    <a:cubicBezTo>
                      <a:pt x="23417" y="680"/>
                      <a:pt x="22383" y="437"/>
                      <a:pt x="21111" y="437"/>
                    </a:cubicBezTo>
                    <a:cubicBezTo>
                      <a:pt x="19367" y="437"/>
                      <a:pt x="17175" y="894"/>
                      <a:pt x="14404" y="2267"/>
                    </a:cubicBezTo>
                    <a:cubicBezTo>
                      <a:pt x="14404" y="2267"/>
                      <a:pt x="11227" y="0"/>
                      <a:pt x="7795" y="0"/>
                    </a:cubicBezTo>
                    <a:close/>
                  </a:path>
                </a:pathLst>
              </a:custGeom>
              <a:solidFill>
                <a:srgbClr val="FF78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0"/>
              <p:cNvSpPr/>
              <p:nvPr/>
            </p:nvSpPr>
            <p:spPr>
              <a:xfrm>
                <a:off x="4695223" y="3615289"/>
                <a:ext cx="781676" cy="603791"/>
              </a:xfrm>
              <a:custGeom>
                <a:avLst/>
                <a:gdLst/>
                <a:ahLst/>
                <a:cxnLst/>
                <a:rect l="l" t="t" r="r" b="b"/>
                <a:pathLst>
                  <a:path w="26045" h="20118" extrusionOk="0">
                    <a:moveTo>
                      <a:pt x="7795" y="0"/>
                    </a:moveTo>
                    <a:cubicBezTo>
                      <a:pt x="5847" y="0"/>
                      <a:pt x="3816" y="731"/>
                      <a:pt x="2238" y="3020"/>
                    </a:cubicBezTo>
                    <a:cubicBezTo>
                      <a:pt x="1" y="6284"/>
                      <a:pt x="1279" y="13109"/>
                      <a:pt x="3105" y="17354"/>
                    </a:cubicBezTo>
                    <a:cubicBezTo>
                      <a:pt x="3448" y="18176"/>
                      <a:pt x="3858" y="18975"/>
                      <a:pt x="4315" y="19728"/>
                    </a:cubicBezTo>
                    <a:cubicBezTo>
                      <a:pt x="5807" y="19954"/>
                      <a:pt x="7487" y="20118"/>
                      <a:pt x="9230" y="20118"/>
                    </a:cubicBezTo>
                    <a:cubicBezTo>
                      <a:pt x="14181" y="20118"/>
                      <a:pt x="19647" y="18796"/>
                      <a:pt x="22803" y="13816"/>
                    </a:cubicBezTo>
                    <a:cubicBezTo>
                      <a:pt x="25337" y="9822"/>
                      <a:pt x="26045" y="5622"/>
                      <a:pt x="25953" y="1901"/>
                    </a:cubicBezTo>
                    <a:cubicBezTo>
                      <a:pt x="25474" y="1536"/>
                      <a:pt x="24903" y="1217"/>
                      <a:pt x="24264" y="988"/>
                    </a:cubicBezTo>
                    <a:cubicBezTo>
                      <a:pt x="23417" y="680"/>
                      <a:pt x="22387" y="437"/>
                      <a:pt x="21118" y="437"/>
                    </a:cubicBezTo>
                    <a:cubicBezTo>
                      <a:pt x="19378" y="437"/>
                      <a:pt x="17188" y="894"/>
                      <a:pt x="14404" y="2267"/>
                    </a:cubicBezTo>
                    <a:cubicBezTo>
                      <a:pt x="14404" y="2267"/>
                      <a:pt x="11227" y="0"/>
                      <a:pt x="7795" y="0"/>
                    </a:cubicBezTo>
                    <a:close/>
                  </a:path>
                </a:pathLst>
              </a:custGeom>
              <a:solidFill>
                <a:srgbClr val="FF91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0"/>
              <p:cNvSpPr/>
              <p:nvPr/>
            </p:nvSpPr>
            <p:spPr>
              <a:xfrm>
                <a:off x="4808731" y="3712740"/>
                <a:ext cx="169150" cy="102883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3428" extrusionOk="0">
                    <a:moveTo>
                      <a:pt x="3488" y="0"/>
                    </a:moveTo>
                    <a:cubicBezTo>
                      <a:pt x="2607" y="0"/>
                      <a:pt x="0" y="1641"/>
                      <a:pt x="1104" y="3037"/>
                    </a:cubicBezTo>
                    <a:cubicBezTo>
                      <a:pt x="1317" y="3312"/>
                      <a:pt x="1587" y="3428"/>
                      <a:pt x="1879" y="3428"/>
                    </a:cubicBezTo>
                    <a:cubicBezTo>
                      <a:pt x="3433" y="3428"/>
                      <a:pt x="5636" y="155"/>
                      <a:pt x="3523" y="1"/>
                    </a:cubicBezTo>
                    <a:cubicBezTo>
                      <a:pt x="3512" y="1"/>
                      <a:pt x="3500" y="0"/>
                      <a:pt x="3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20"/>
            <p:cNvSpPr/>
            <p:nvPr/>
          </p:nvSpPr>
          <p:spPr>
            <a:xfrm>
              <a:off x="261574" y="2194875"/>
              <a:ext cx="453975" cy="459719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29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43730"/>
      </p:ext>
    </p:extLst>
  </p:cSld>
  <p:clrMapOvr>
    <a:masterClrMapping/>
  </p:clrMapOvr>
  <p:transition spd="slow" advClick="0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1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34" name="Google Shape;434;p21"/>
          <p:cNvGrpSpPr/>
          <p:nvPr/>
        </p:nvGrpSpPr>
        <p:grpSpPr>
          <a:xfrm>
            <a:off x="1" y="19101"/>
            <a:ext cx="9140749" cy="6488455"/>
            <a:chOff x="0" y="14325"/>
            <a:chExt cx="9140749" cy="4866341"/>
          </a:xfrm>
        </p:grpSpPr>
        <p:sp>
          <p:nvSpPr>
            <p:cNvPr id="435" name="Google Shape;435;p21"/>
            <p:cNvSpPr/>
            <p:nvPr/>
          </p:nvSpPr>
          <p:spPr>
            <a:xfrm>
              <a:off x="7594751" y="14325"/>
              <a:ext cx="1545977" cy="1158227"/>
            </a:xfrm>
            <a:custGeom>
              <a:avLst/>
              <a:gdLst/>
              <a:ahLst/>
              <a:cxnLst/>
              <a:rect l="l" t="t" r="r" b="b"/>
              <a:pathLst>
                <a:path w="108623" h="81379" extrusionOk="0">
                  <a:moveTo>
                    <a:pt x="99167" y="0"/>
                  </a:moveTo>
                  <a:cubicBezTo>
                    <a:pt x="74118" y="0"/>
                    <a:pt x="48020" y="7785"/>
                    <a:pt x="27244" y="21778"/>
                  </a:cubicBezTo>
                  <a:cubicBezTo>
                    <a:pt x="14406" y="30424"/>
                    <a:pt x="-2107" y="44313"/>
                    <a:pt x="308" y="59602"/>
                  </a:cubicBezTo>
                  <a:cubicBezTo>
                    <a:pt x="1269" y="65687"/>
                    <a:pt x="4352" y="72230"/>
                    <a:pt x="9478" y="75648"/>
                  </a:cubicBezTo>
                  <a:cubicBezTo>
                    <a:pt x="15167" y="79441"/>
                    <a:pt x="22704" y="80230"/>
                    <a:pt x="29536" y="79946"/>
                  </a:cubicBezTo>
                  <a:cubicBezTo>
                    <a:pt x="40461" y="79492"/>
                    <a:pt x="50785" y="74766"/>
                    <a:pt x="61343" y="71923"/>
                  </a:cubicBezTo>
                  <a:cubicBezTo>
                    <a:pt x="76863" y="67745"/>
                    <a:pt x="103530" y="66135"/>
                    <a:pt x="108623" y="8137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36" name="Google Shape;436;p21"/>
            <p:cNvSpPr/>
            <p:nvPr/>
          </p:nvSpPr>
          <p:spPr>
            <a:xfrm>
              <a:off x="7862115" y="1519316"/>
              <a:ext cx="1278634" cy="1345825"/>
            </a:xfrm>
            <a:custGeom>
              <a:avLst/>
              <a:gdLst/>
              <a:ahLst/>
              <a:cxnLst/>
              <a:rect l="l" t="t" r="r" b="b"/>
              <a:pathLst>
                <a:path w="89839" h="94560" extrusionOk="0">
                  <a:moveTo>
                    <a:pt x="89839" y="0"/>
                  </a:moveTo>
                  <a:cubicBezTo>
                    <a:pt x="87293" y="15247"/>
                    <a:pt x="69257" y="25868"/>
                    <a:pt x="54307" y="29800"/>
                  </a:cubicBezTo>
                  <a:cubicBezTo>
                    <a:pt x="34808" y="34929"/>
                    <a:pt x="2372" y="36697"/>
                    <a:pt x="150" y="56736"/>
                  </a:cubicBezTo>
                  <a:cubicBezTo>
                    <a:pt x="-892" y="66133"/>
                    <a:pt x="5155" y="78599"/>
                    <a:pt x="14191" y="81379"/>
                  </a:cubicBezTo>
                  <a:cubicBezTo>
                    <a:pt x="29214" y="86001"/>
                    <a:pt x="59465" y="78842"/>
                    <a:pt x="59465" y="9456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437" name="Google Shape;437;p21"/>
            <p:cNvGrpSpPr/>
            <p:nvPr/>
          </p:nvGrpSpPr>
          <p:grpSpPr>
            <a:xfrm>
              <a:off x="7342872" y="328143"/>
              <a:ext cx="551419" cy="689571"/>
              <a:chOff x="7008345" y="190267"/>
              <a:chExt cx="655983" cy="820332"/>
            </a:xfrm>
          </p:grpSpPr>
          <p:sp>
            <p:nvSpPr>
              <p:cNvPr id="438" name="Google Shape;438;p21"/>
              <p:cNvSpPr/>
              <p:nvPr/>
            </p:nvSpPr>
            <p:spPr>
              <a:xfrm>
                <a:off x="7008345" y="378925"/>
                <a:ext cx="623780" cy="631673"/>
              </a:xfrm>
              <a:custGeom>
                <a:avLst/>
                <a:gdLst/>
                <a:ahLst/>
                <a:cxnLst/>
                <a:rect l="l" t="t" r="r" b="b"/>
                <a:pathLst>
                  <a:path w="20784" h="21047" extrusionOk="0">
                    <a:moveTo>
                      <a:pt x="13971" y="1"/>
                    </a:moveTo>
                    <a:cubicBezTo>
                      <a:pt x="13801" y="1"/>
                      <a:pt x="13627" y="58"/>
                      <a:pt x="13479" y="185"/>
                    </a:cubicBezTo>
                    <a:lnTo>
                      <a:pt x="8914" y="4110"/>
                    </a:lnTo>
                    <a:cubicBezTo>
                      <a:pt x="8759" y="4231"/>
                      <a:pt x="8577" y="4287"/>
                      <a:pt x="8389" y="4287"/>
                    </a:cubicBezTo>
                    <a:cubicBezTo>
                      <a:pt x="8329" y="4287"/>
                      <a:pt x="8268" y="4281"/>
                      <a:pt x="8207" y="4270"/>
                    </a:cubicBezTo>
                    <a:lnTo>
                      <a:pt x="2523" y="2672"/>
                    </a:lnTo>
                    <a:cubicBezTo>
                      <a:pt x="2456" y="2655"/>
                      <a:pt x="2390" y="2647"/>
                      <a:pt x="2325" y="2647"/>
                    </a:cubicBezTo>
                    <a:cubicBezTo>
                      <a:pt x="1797" y="2647"/>
                      <a:pt x="1384" y="3194"/>
                      <a:pt x="1587" y="3722"/>
                    </a:cubicBezTo>
                    <a:lnTo>
                      <a:pt x="3756" y="9292"/>
                    </a:lnTo>
                    <a:cubicBezTo>
                      <a:pt x="3847" y="9520"/>
                      <a:pt x="3824" y="9794"/>
                      <a:pt x="3687" y="10022"/>
                    </a:cubicBezTo>
                    <a:lnTo>
                      <a:pt x="355" y="15044"/>
                    </a:lnTo>
                    <a:cubicBezTo>
                      <a:pt x="1" y="15575"/>
                      <a:pt x="354" y="16256"/>
                      <a:pt x="958" y="16256"/>
                    </a:cubicBezTo>
                    <a:cubicBezTo>
                      <a:pt x="978" y="16256"/>
                      <a:pt x="997" y="16255"/>
                      <a:pt x="1017" y="16254"/>
                    </a:cubicBezTo>
                    <a:lnTo>
                      <a:pt x="6929" y="15774"/>
                    </a:lnTo>
                    <a:cubicBezTo>
                      <a:pt x="6950" y="15772"/>
                      <a:pt x="6971" y="15771"/>
                      <a:pt x="6992" y="15771"/>
                    </a:cubicBezTo>
                    <a:cubicBezTo>
                      <a:pt x="7221" y="15771"/>
                      <a:pt x="7444" y="15883"/>
                      <a:pt x="7590" y="16071"/>
                    </a:cubicBezTo>
                    <a:lnTo>
                      <a:pt x="11197" y="20750"/>
                    </a:lnTo>
                    <a:cubicBezTo>
                      <a:pt x="11353" y="20952"/>
                      <a:pt x="11575" y="21047"/>
                      <a:pt x="11795" y="21047"/>
                    </a:cubicBezTo>
                    <a:cubicBezTo>
                      <a:pt x="12123" y="21047"/>
                      <a:pt x="12448" y="20836"/>
                      <a:pt x="12544" y="20453"/>
                    </a:cubicBezTo>
                    <a:lnTo>
                      <a:pt x="14027" y="14587"/>
                    </a:lnTo>
                    <a:cubicBezTo>
                      <a:pt x="14096" y="14336"/>
                      <a:pt x="14278" y="14131"/>
                      <a:pt x="14529" y="14039"/>
                    </a:cubicBezTo>
                    <a:lnTo>
                      <a:pt x="20099" y="11917"/>
                    </a:lnTo>
                    <a:cubicBezTo>
                      <a:pt x="20692" y="11688"/>
                      <a:pt x="20783" y="10867"/>
                      <a:pt x="20258" y="10524"/>
                    </a:cubicBezTo>
                    <a:lnTo>
                      <a:pt x="15260" y="7374"/>
                    </a:lnTo>
                    <a:cubicBezTo>
                      <a:pt x="15054" y="7238"/>
                      <a:pt x="14917" y="7009"/>
                      <a:pt x="14895" y="6758"/>
                    </a:cubicBezTo>
                    <a:lnTo>
                      <a:pt x="14735" y="732"/>
                    </a:lnTo>
                    <a:cubicBezTo>
                      <a:pt x="14719" y="290"/>
                      <a:pt x="14353" y="1"/>
                      <a:pt x="13971" y="1"/>
                    </a:cubicBezTo>
                    <a:close/>
                  </a:path>
                </a:pathLst>
              </a:custGeom>
              <a:solidFill>
                <a:srgbClr val="FF91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1"/>
              <p:cNvSpPr/>
              <p:nvPr/>
            </p:nvSpPr>
            <p:spPr>
              <a:xfrm>
                <a:off x="7057356" y="190267"/>
                <a:ext cx="124012" cy="153784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5124" extrusionOk="0">
                    <a:moveTo>
                      <a:pt x="302" y="0"/>
                    </a:moveTo>
                    <a:cubicBezTo>
                      <a:pt x="244" y="0"/>
                      <a:pt x="185" y="19"/>
                      <a:pt x="137" y="57"/>
                    </a:cubicBezTo>
                    <a:cubicBezTo>
                      <a:pt x="23" y="148"/>
                      <a:pt x="0" y="331"/>
                      <a:pt x="91" y="445"/>
                    </a:cubicBezTo>
                    <a:lnTo>
                      <a:pt x="3629" y="5033"/>
                    </a:lnTo>
                    <a:cubicBezTo>
                      <a:pt x="3675" y="5101"/>
                      <a:pt x="3743" y="5124"/>
                      <a:pt x="3835" y="5124"/>
                    </a:cubicBezTo>
                    <a:cubicBezTo>
                      <a:pt x="3880" y="5124"/>
                      <a:pt x="3949" y="5124"/>
                      <a:pt x="3994" y="5078"/>
                    </a:cubicBezTo>
                    <a:cubicBezTo>
                      <a:pt x="4109" y="4987"/>
                      <a:pt x="4131" y="4827"/>
                      <a:pt x="4040" y="4713"/>
                    </a:cubicBezTo>
                    <a:lnTo>
                      <a:pt x="502" y="102"/>
                    </a:lnTo>
                    <a:cubicBezTo>
                      <a:pt x="462" y="36"/>
                      <a:pt x="384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1"/>
              <p:cNvSpPr/>
              <p:nvPr/>
            </p:nvSpPr>
            <p:spPr>
              <a:xfrm>
                <a:off x="7218313" y="190477"/>
                <a:ext cx="49371" cy="16729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5574" extrusionOk="0">
                    <a:moveTo>
                      <a:pt x="294" y="0"/>
                    </a:moveTo>
                    <a:cubicBezTo>
                      <a:pt x="280" y="0"/>
                      <a:pt x="266" y="2"/>
                      <a:pt x="252" y="4"/>
                    </a:cubicBezTo>
                    <a:cubicBezTo>
                      <a:pt x="92" y="27"/>
                      <a:pt x="1" y="187"/>
                      <a:pt x="47" y="324"/>
                    </a:cubicBezTo>
                    <a:lnTo>
                      <a:pt x="1074" y="5345"/>
                    </a:lnTo>
                    <a:cubicBezTo>
                      <a:pt x="1119" y="5482"/>
                      <a:pt x="1211" y="5573"/>
                      <a:pt x="1348" y="5573"/>
                    </a:cubicBezTo>
                    <a:cubicBezTo>
                      <a:pt x="1371" y="5573"/>
                      <a:pt x="1371" y="5551"/>
                      <a:pt x="1393" y="5551"/>
                    </a:cubicBezTo>
                    <a:cubicBezTo>
                      <a:pt x="1553" y="5528"/>
                      <a:pt x="1644" y="5391"/>
                      <a:pt x="1599" y="5254"/>
                    </a:cubicBezTo>
                    <a:lnTo>
                      <a:pt x="549" y="209"/>
                    </a:lnTo>
                    <a:cubicBezTo>
                      <a:pt x="528" y="87"/>
                      <a:pt x="416" y="0"/>
                      <a:pt x="2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1"/>
              <p:cNvSpPr/>
              <p:nvPr/>
            </p:nvSpPr>
            <p:spPr>
              <a:xfrm>
                <a:off x="7545779" y="468873"/>
                <a:ext cx="118549" cy="64947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2164" extrusionOk="0">
                    <a:moveTo>
                      <a:pt x="3644" y="1"/>
                    </a:moveTo>
                    <a:cubicBezTo>
                      <a:pt x="3608" y="1"/>
                      <a:pt x="3573" y="6"/>
                      <a:pt x="3538" y="18"/>
                    </a:cubicBezTo>
                    <a:lnTo>
                      <a:pt x="183" y="1661"/>
                    </a:lnTo>
                    <a:cubicBezTo>
                      <a:pt x="46" y="1707"/>
                      <a:pt x="0" y="1867"/>
                      <a:pt x="46" y="2004"/>
                    </a:cubicBezTo>
                    <a:cubicBezTo>
                      <a:pt x="92" y="2095"/>
                      <a:pt x="206" y="2163"/>
                      <a:pt x="297" y="2163"/>
                    </a:cubicBezTo>
                    <a:cubicBezTo>
                      <a:pt x="343" y="2163"/>
                      <a:pt x="366" y="2141"/>
                      <a:pt x="411" y="2141"/>
                    </a:cubicBezTo>
                    <a:lnTo>
                      <a:pt x="3767" y="497"/>
                    </a:lnTo>
                    <a:cubicBezTo>
                      <a:pt x="3904" y="429"/>
                      <a:pt x="3949" y="292"/>
                      <a:pt x="3904" y="155"/>
                    </a:cubicBezTo>
                    <a:cubicBezTo>
                      <a:pt x="3852" y="52"/>
                      <a:pt x="3750" y="1"/>
                      <a:pt x="36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2" name="Google Shape;442;p21"/>
            <p:cNvSpPr/>
            <p:nvPr/>
          </p:nvSpPr>
          <p:spPr>
            <a:xfrm rot="-2309161">
              <a:off x="7929656" y="1863632"/>
              <a:ext cx="524339" cy="531007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A679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1"/>
            <p:cNvSpPr/>
            <p:nvPr/>
          </p:nvSpPr>
          <p:spPr>
            <a:xfrm rot="10800000" flipH="1">
              <a:off x="0" y="2638215"/>
              <a:ext cx="714539" cy="1309342"/>
            </a:xfrm>
            <a:custGeom>
              <a:avLst/>
              <a:gdLst/>
              <a:ahLst/>
              <a:cxnLst/>
              <a:rect l="l" t="t" r="r" b="b"/>
              <a:pathLst>
                <a:path w="27071" h="49601" extrusionOk="0">
                  <a:moveTo>
                    <a:pt x="0" y="1"/>
                  </a:moveTo>
                  <a:lnTo>
                    <a:pt x="0" y="571"/>
                  </a:lnTo>
                  <a:cubicBezTo>
                    <a:pt x="10591" y="3721"/>
                    <a:pt x="18283" y="7373"/>
                    <a:pt x="22574" y="11208"/>
                  </a:cubicBezTo>
                  <a:cubicBezTo>
                    <a:pt x="24994" y="13399"/>
                    <a:pt x="26318" y="15613"/>
                    <a:pt x="26432" y="17850"/>
                  </a:cubicBezTo>
                  <a:cubicBezTo>
                    <a:pt x="26546" y="20110"/>
                    <a:pt x="25313" y="22278"/>
                    <a:pt x="22962" y="24218"/>
                  </a:cubicBezTo>
                  <a:cubicBezTo>
                    <a:pt x="21182" y="25679"/>
                    <a:pt x="18762" y="26980"/>
                    <a:pt x="15772" y="28076"/>
                  </a:cubicBezTo>
                  <a:cubicBezTo>
                    <a:pt x="9473" y="30358"/>
                    <a:pt x="2146" y="34535"/>
                    <a:pt x="2146" y="38735"/>
                  </a:cubicBezTo>
                  <a:cubicBezTo>
                    <a:pt x="2146" y="40904"/>
                    <a:pt x="4086" y="42707"/>
                    <a:pt x="7920" y="44099"/>
                  </a:cubicBezTo>
                  <a:cubicBezTo>
                    <a:pt x="11687" y="45469"/>
                    <a:pt x="14106" y="47272"/>
                    <a:pt x="15110" y="49440"/>
                  </a:cubicBezTo>
                  <a:cubicBezTo>
                    <a:pt x="15133" y="49532"/>
                    <a:pt x="15247" y="49600"/>
                    <a:pt x="15339" y="49600"/>
                  </a:cubicBezTo>
                  <a:cubicBezTo>
                    <a:pt x="15384" y="49600"/>
                    <a:pt x="15430" y="49577"/>
                    <a:pt x="15453" y="49577"/>
                  </a:cubicBezTo>
                  <a:cubicBezTo>
                    <a:pt x="15590" y="49509"/>
                    <a:pt x="15635" y="49349"/>
                    <a:pt x="15590" y="49212"/>
                  </a:cubicBezTo>
                  <a:cubicBezTo>
                    <a:pt x="14540" y="46907"/>
                    <a:pt x="12029" y="45012"/>
                    <a:pt x="8103" y="43597"/>
                  </a:cubicBezTo>
                  <a:cubicBezTo>
                    <a:pt x="4497" y="42273"/>
                    <a:pt x="2671" y="40653"/>
                    <a:pt x="2671" y="38735"/>
                  </a:cubicBezTo>
                  <a:cubicBezTo>
                    <a:pt x="2671" y="35060"/>
                    <a:pt x="9336" y="30975"/>
                    <a:pt x="15955" y="28578"/>
                  </a:cubicBezTo>
                  <a:cubicBezTo>
                    <a:pt x="18854" y="27528"/>
                    <a:pt x="21205" y="26296"/>
                    <a:pt x="22985" y="24926"/>
                  </a:cubicBezTo>
                  <a:cubicBezTo>
                    <a:pt x="25701" y="22826"/>
                    <a:pt x="27071" y="20407"/>
                    <a:pt x="26957" y="17827"/>
                  </a:cubicBezTo>
                  <a:cubicBezTo>
                    <a:pt x="26865" y="15978"/>
                    <a:pt x="25930" y="13399"/>
                    <a:pt x="22551" y="10478"/>
                  </a:cubicBezTo>
                  <a:cubicBezTo>
                    <a:pt x="18785" y="7214"/>
                    <a:pt x="12006" y="353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1"/>
            <p:cNvSpPr/>
            <p:nvPr/>
          </p:nvSpPr>
          <p:spPr>
            <a:xfrm rot="10800000" flipH="1">
              <a:off x="0" y="4553628"/>
              <a:ext cx="1512222" cy="327039"/>
            </a:xfrm>
            <a:custGeom>
              <a:avLst/>
              <a:gdLst/>
              <a:ahLst/>
              <a:cxnLst/>
              <a:rect l="l" t="t" r="r" b="b"/>
              <a:pathLst>
                <a:path w="57292" h="12389" extrusionOk="0">
                  <a:moveTo>
                    <a:pt x="4485" y="0"/>
                  </a:moveTo>
                  <a:cubicBezTo>
                    <a:pt x="2849" y="0"/>
                    <a:pt x="1353" y="279"/>
                    <a:pt x="0" y="839"/>
                  </a:cubicBezTo>
                  <a:lnTo>
                    <a:pt x="0" y="1432"/>
                  </a:lnTo>
                  <a:cubicBezTo>
                    <a:pt x="1345" y="837"/>
                    <a:pt x="2846" y="540"/>
                    <a:pt x="4500" y="540"/>
                  </a:cubicBezTo>
                  <a:cubicBezTo>
                    <a:pt x="8492" y="540"/>
                    <a:pt x="13376" y="2270"/>
                    <a:pt x="19105" y="5724"/>
                  </a:cubicBezTo>
                  <a:cubicBezTo>
                    <a:pt x="27573" y="10814"/>
                    <a:pt x="35105" y="12389"/>
                    <a:pt x="41177" y="12389"/>
                  </a:cubicBezTo>
                  <a:cubicBezTo>
                    <a:pt x="50992" y="12389"/>
                    <a:pt x="57040" y="8257"/>
                    <a:pt x="57155" y="8189"/>
                  </a:cubicBezTo>
                  <a:cubicBezTo>
                    <a:pt x="57269" y="8097"/>
                    <a:pt x="57292" y="7938"/>
                    <a:pt x="57200" y="7824"/>
                  </a:cubicBezTo>
                  <a:cubicBezTo>
                    <a:pt x="57159" y="7741"/>
                    <a:pt x="57077" y="7700"/>
                    <a:pt x="56993" y="7700"/>
                  </a:cubicBezTo>
                  <a:cubicBezTo>
                    <a:pt x="56937" y="7700"/>
                    <a:pt x="56881" y="7719"/>
                    <a:pt x="56835" y="7755"/>
                  </a:cubicBezTo>
                  <a:cubicBezTo>
                    <a:pt x="56737" y="7825"/>
                    <a:pt x="50820" y="11864"/>
                    <a:pt x="41174" y="11864"/>
                  </a:cubicBezTo>
                  <a:cubicBezTo>
                    <a:pt x="35182" y="11864"/>
                    <a:pt x="27749" y="10305"/>
                    <a:pt x="19379" y="5267"/>
                  </a:cubicBezTo>
                  <a:cubicBezTo>
                    <a:pt x="13569" y="1758"/>
                    <a:pt x="8588" y="0"/>
                    <a:pt x="448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787424" y="4199466"/>
              <a:ext cx="551400" cy="558430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94462" y="1548754"/>
              <a:ext cx="551400" cy="558430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21"/>
          <p:cNvSpPr/>
          <p:nvPr/>
        </p:nvSpPr>
        <p:spPr>
          <a:xfrm rot="10800000" flipH="1">
            <a:off x="1638195" y="6343842"/>
            <a:ext cx="331970" cy="479625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526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2"/>
          <p:cNvSpPr txBox="1">
            <a:spLocks noGrp="1"/>
          </p:cNvSpPr>
          <p:nvPr>
            <p:ph type="title"/>
          </p:nvPr>
        </p:nvSpPr>
        <p:spPr>
          <a:xfrm>
            <a:off x="622621" y="401967"/>
            <a:ext cx="43932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7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450" name="Google Shape;450;p22"/>
          <p:cNvSpPr txBox="1">
            <a:spLocks noGrp="1"/>
          </p:cNvSpPr>
          <p:nvPr>
            <p:ph type="subTitle" idx="1"/>
          </p:nvPr>
        </p:nvSpPr>
        <p:spPr>
          <a:xfrm>
            <a:off x="622625" y="1953967"/>
            <a:ext cx="4026000" cy="1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2"/>
          <p:cNvSpPr/>
          <p:nvPr/>
        </p:nvSpPr>
        <p:spPr>
          <a:xfrm flipH="1">
            <a:off x="5745064" y="0"/>
            <a:ext cx="2380637" cy="4237048"/>
          </a:xfrm>
          <a:custGeom>
            <a:avLst/>
            <a:gdLst/>
            <a:ahLst/>
            <a:cxnLst/>
            <a:rect l="l" t="t" r="r" b="b"/>
            <a:pathLst>
              <a:path w="138088" h="174916" extrusionOk="0">
                <a:moveTo>
                  <a:pt x="10360" y="0"/>
                </a:moveTo>
                <a:cubicBezTo>
                  <a:pt x="12570" y="13267"/>
                  <a:pt x="11429" y="26895"/>
                  <a:pt x="11116" y="40341"/>
                </a:cubicBezTo>
                <a:cubicBezTo>
                  <a:pt x="10944" y="47737"/>
                  <a:pt x="9205" y="65117"/>
                  <a:pt x="3048" y="61016"/>
                </a:cubicBezTo>
                <a:cubicBezTo>
                  <a:pt x="-2254" y="57484"/>
                  <a:pt x="-117" y="44415"/>
                  <a:pt x="5821" y="42106"/>
                </a:cubicBezTo>
                <a:cubicBezTo>
                  <a:pt x="17366" y="37617"/>
                  <a:pt x="37308" y="42596"/>
                  <a:pt x="40868" y="54461"/>
                </a:cubicBezTo>
                <a:cubicBezTo>
                  <a:pt x="46031" y="71670"/>
                  <a:pt x="26188" y="87332"/>
                  <a:pt x="17167" y="102870"/>
                </a:cubicBezTo>
                <a:cubicBezTo>
                  <a:pt x="11085" y="113345"/>
                  <a:pt x="10238" y="128343"/>
                  <a:pt x="15655" y="139177"/>
                </a:cubicBezTo>
                <a:cubicBezTo>
                  <a:pt x="22273" y="152413"/>
                  <a:pt x="33403" y="165020"/>
                  <a:pt x="47171" y="170442"/>
                </a:cubicBezTo>
                <a:cubicBezTo>
                  <a:pt x="63292" y="176791"/>
                  <a:pt x="82020" y="175307"/>
                  <a:pt x="99110" y="172459"/>
                </a:cubicBezTo>
                <a:cubicBezTo>
                  <a:pt x="114962" y="169817"/>
                  <a:pt x="142511" y="158459"/>
                  <a:pt x="137435" y="143211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53" name="Google Shape;453;p22"/>
          <p:cNvGrpSpPr/>
          <p:nvPr/>
        </p:nvGrpSpPr>
        <p:grpSpPr>
          <a:xfrm rot="10800000">
            <a:off x="7955435" y="8"/>
            <a:ext cx="932368" cy="2681757"/>
            <a:chOff x="7212172" y="816106"/>
            <a:chExt cx="932368" cy="2011318"/>
          </a:xfrm>
        </p:grpSpPr>
        <p:sp>
          <p:nvSpPr>
            <p:cNvPr id="454" name="Google Shape;454;p22"/>
            <p:cNvSpPr/>
            <p:nvPr/>
          </p:nvSpPr>
          <p:spPr>
            <a:xfrm flipH="1">
              <a:off x="7212172" y="816106"/>
              <a:ext cx="932368" cy="2011318"/>
            </a:xfrm>
            <a:custGeom>
              <a:avLst/>
              <a:gdLst/>
              <a:ahLst/>
              <a:cxnLst/>
              <a:rect l="l" t="t" r="r" b="b"/>
              <a:pathLst>
                <a:path w="31066" h="67016" extrusionOk="0">
                  <a:moveTo>
                    <a:pt x="8400" y="1"/>
                  </a:moveTo>
                  <a:lnTo>
                    <a:pt x="5273" y="8606"/>
                  </a:lnTo>
                  <a:lnTo>
                    <a:pt x="1" y="23123"/>
                  </a:lnTo>
                  <a:lnTo>
                    <a:pt x="12463" y="67016"/>
                  </a:lnTo>
                  <a:lnTo>
                    <a:pt x="31066" y="67016"/>
                  </a:lnTo>
                  <a:lnTo>
                    <a:pt x="26341" y="16412"/>
                  </a:lnTo>
                  <a:lnTo>
                    <a:pt x="15659" y="6643"/>
                  </a:lnTo>
                  <a:lnTo>
                    <a:pt x="8400" y="1"/>
                  </a:lnTo>
                  <a:close/>
                </a:path>
              </a:pathLst>
            </a:custGeom>
            <a:solidFill>
              <a:srgbClr val="123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2"/>
            <p:cNvSpPr/>
            <p:nvPr/>
          </p:nvSpPr>
          <p:spPr>
            <a:xfrm flipH="1">
              <a:off x="7353951" y="1015479"/>
              <a:ext cx="790589" cy="494606"/>
            </a:xfrm>
            <a:custGeom>
              <a:avLst/>
              <a:gdLst/>
              <a:ahLst/>
              <a:cxnLst/>
              <a:rect l="l" t="t" r="r" b="b"/>
              <a:pathLst>
                <a:path w="26342" h="16480" extrusionOk="0">
                  <a:moveTo>
                    <a:pt x="15659" y="0"/>
                  </a:moveTo>
                  <a:lnTo>
                    <a:pt x="5273" y="1963"/>
                  </a:lnTo>
                  <a:lnTo>
                    <a:pt x="1" y="16480"/>
                  </a:lnTo>
                  <a:lnTo>
                    <a:pt x="26341" y="9769"/>
                  </a:lnTo>
                  <a:lnTo>
                    <a:pt x="15659" y="0"/>
                  </a:ln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2"/>
            <p:cNvSpPr/>
            <p:nvPr/>
          </p:nvSpPr>
          <p:spPr>
            <a:xfrm flipH="1">
              <a:off x="7384804" y="1364164"/>
              <a:ext cx="520657" cy="1463259"/>
            </a:xfrm>
            <a:custGeom>
              <a:avLst/>
              <a:gdLst/>
              <a:ahLst/>
              <a:cxnLst/>
              <a:rect l="l" t="t" r="r" b="b"/>
              <a:pathLst>
                <a:path w="17348" h="48755" extrusionOk="0">
                  <a:moveTo>
                    <a:pt x="11094" y="0"/>
                  </a:moveTo>
                  <a:cubicBezTo>
                    <a:pt x="11094" y="0"/>
                    <a:pt x="11094" y="0"/>
                    <a:pt x="11094" y="0"/>
                  </a:cubicBezTo>
                  <a:cubicBezTo>
                    <a:pt x="11094" y="0"/>
                    <a:pt x="11071" y="0"/>
                    <a:pt x="11048" y="23"/>
                  </a:cubicBezTo>
                  <a:lnTo>
                    <a:pt x="10957" y="46"/>
                  </a:lnTo>
                  <a:cubicBezTo>
                    <a:pt x="10911" y="46"/>
                    <a:pt x="10866" y="46"/>
                    <a:pt x="10820" y="69"/>
                  </a:cubicBezTo>
                  <a:lnTo>
                    <a:pt x="10637" y="114"/>
                  </a:lnTo>
                  <a:cubicBezTo>
                    <a:pt x="10614" y="114"/>
                    <a:pt x="10614" y="114"/>
                    <a:pt x="10592" y="137"/>
                  </a:cubicBezTo>
                  <a:lnTo>
                    <a:pt x="10226" y="228"/>
                  </a:lnTo>
                  <a:lnTo>
                    <a:pt x="9907" y="297"/>
                  </a:lnTo>
                  <a:lnTo>
                    <a:pt x="9565" y="388"/>
                  </a:lnTo>
                  <a:cubicBezTo>
                    <a:pt x="9496" y="411"/>
                    <a:pt x="9450" y="434"/>
                    <a:pt x="9382" y="434"/>
                  </a:cubicBezTo>
                  <a:lnTo>
                    <a:pt x="8766" y="594"/>
                  </a:lnTo>
                  <a:cubicBezTo>
                    <a:pt x="5547" y="1415"/>
                    <a:pt x="138" y="2808"/>
                    <a:pt x="69" y="2808"/>
                  </a:cubicBezTo>
                  <a:cubicBezTo>
                    <a:pt x="1" y="2831"/>
                    <a:pt x="8081" y="38986"/>
                    <a:pt x="10272" y="48755"/>
                  </a:cubicBezTo>
                  <a:lnTo>
                    <a:pt x="17348" y="48755"/>
                  </a:lnTo>
                  <a:cubicBezTo>
                    <a:pt x="16139" y="39217"/>
                    <a:pt x="11188" y="0"/>
                    <a:pt x="11094" y="0"/>
                  </a:cubicBezTo>
                  <a:close/>
                </a:path>
              </a:pathLst>
            </a:custGeom>
            <a:solidFill>
              <a:srgbClr val="4A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2"/>
            <p:cNvSpPr/>
            <p:nvPr/>
          </p:nvSpPr>
          <p:spPr>
            <a:xfrm flipH="1">
              <a:off x="7903360" y="1058637"/>
              <a:ext cx="241180" cy="451448"/>
            </a:xfrm>
            <a:custGeom>
              <a:avLst/>
              <a:gdLst/>
              <a:ahLst/>
              <a:cxnLst/>
              <a:rect l="l" t="t" r="r" b="b"/>
              <a:pathLst>
                <a:path w="8036" h="15042" extrusionOk="0">
                  <a:moveTo>
                    <a:pt x="8035" y="0"/>
                  </a:moveTo>
                  <a:lnTo>
                    <a:pt x="5273" y="525"/>
                  </a:lnTo>
                  <a:cubicBezTo>
                    <a:pt x="5273" y="525"/>
                    <a:pt x="1" y="15042"/>
                    <a:pt x="1" y="15042"/>
                  </a:cubicBezTo>
                  <a:cubicBezTo>
                    <a:pt x="24" y="15042"/>
                    <a:pt x="8035" y="12988"/>
                    <a:pt x="8035" y="12988"/>
                  </a:cubicBezTo>
                  <a:lnTo>
                    <a:pt x="8035" y="0"/>
                  </a:lnTo>
                  <a:close/>
                </a:path>
              </a:pathLst>
            </a:custGeom>
            <a:solidFill>
              <a:srgbClr val="FF7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22"/>
          <p:cNvGrpSpPr/>
          <p:nvPr/>
        </p:nvGrpSpPr>
        <p:grpSpPr>
          <a:xfrm>
            <a:off x="5293804" y="621661"/>
            <a:ext cx="723353" cy="1206107"/>
            <a:chOff x="7008345" y="190267"/>
            <a:chExt cx="655983" cy="820332"/>
          </a:xfrm>
        </p:grpSpPr>
        <p:sp>
          <p:nvSpPr>
            <p:cNvPr id="459" name="Google Shape;459;p22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2"/>
          <p:cNvSpPr/>
          <p:nvPr/>
        </p:nvSpPr>
        <p:spPr>
          <a:xfrm>
            <a:off x="6445387" y="2791122"/>
            <a:ext cx="551400" cy="744573"/>
          </a:xfrm>
          <a:custGeom>
            <a:avLst/>
            <a:gdLst/>
            <a:ahLst/>
            <a:cxnLst/>
            <a:rect l="l" t="t" r="r" b="b"/>
            <a:pathLst>
              <a:path w="20784" h="21047" extrusionOk="0">
                <a:moveTo>
                  <a:pt x="13971" y="1"/>
                </a:moveTo>
                <a:cubicBezTo>
                  <a:pt x="13801" y="1"/>
                  <a:pt x="13627" y="58"/>
                  <a:pt x="13479" y="185"/>
                </a:cubicBezTo>
                <a:lnTo>
                  <a:pt x="8914" y="4110"/>
                </a:lnTo>
                <a:cubicBezTo>
                  <a:pt x="8759" y="4231"/>
                  <a:pt x="8577" y="4287"/>
                  <a:pt x="8389" y="4287"/>
                </a:cubicBezTo>
                <a:cubicBezTo>
                  <a:pt x="8329" y="4287"/>
                  <a:pt x="8268" y="4281"/>
                  <a:pt x="8207" y="4270"/>
                </a:cubicBezTo>
                <a:lnTo>
                  <a:pt x="2523" y="2672"/>
                </a:lnTo>
                <a:cubicBezTo>
                  <a:pt x="2456" y="2655"/>
                  <a:pt x="2390" y="2647"/>
                  <a:pt x="2325" y="2647"/>
                </a:cubicBezTo>
                <a:cubicBezTo>
                  <a:pt x="1797" y="2647"/>
                  <a:pt x="1384" y="3194"/>
                  <a:pt x="1587" y="3722"/>
                </a:cubicBezTo>
                <a:lnTo>
                  <a:pt x="3756" y="9292"/>
                </a:lnTo>
                <a:cubicBezTo>
                  <a:pt x="3847" y="9520"/>
                  <a:pt x="3824" y="9794"/>
                  <a:pt x="3687" y="10022"/>
                </a:cubicBezTo>
                <a:lnTo>
                  <a:pt x="355" y="15044"/>
                </a:lnTo>
                <a:cubicBezTo>
                  <a:pt x="1" y="15575"/>
                  <a:pt x="354" y="16256"/>
                  <a:pt x="958" y="16256"/>
                </a:cubicBezTo>
                <a:cubicBezTo>
                  <a:pt x="978" y="16256"/>
                  <a:pt x="997" y="16255"/>
                  <a:pt x="1017" y="16254"/>
                </a:cubicBezTo>
                <a:lnTo>
                  <a:pt x="6929" y="15774"/>
                </a:lnTo>
                <a:cubicBezTo>
                  <a:pt x="6950" y="15772"/>
                  <a:pt x="6971" y="15771"/>
                  <a:pt x="6992" y="15771"/>
                </a:cubicBezTo>
                <a:cubicBezTo>
                  <a:pt x="7221" y="15771"/>
                  <a:pt x="7444" y="15883"/>
                  <a:pt x="7590" y="16071"/>
                </a:cubicBezTo>
                <a:lnTo>
                  <a:pt x="11197" y="20750"/>
                </a:lnTo>
                <a:cubicBezTo>
                  <a:pt x="11353" y="20952"/>
                  <a:pt x="11575" y="21047"/>
                  <a:pt x="11795" y="21047"/>
                </a:cubicBezTo>
                <a:cubicBezTo>
                  <a:pt x="12123" y="21047"/>
                  <a:pt x="12448" y="20836"/>
                  <a:pt x="12544" y="20453"/>
                </a:cubicBezTo>
                <a:lnTo>
                  <a:pt x="14027" y="14587"/>
                </a:lnTo>
                <a:cubicBezTo>
                  <a:pt x="14096" y="14336"/>
                  <a:pt x="14278" y="14131"/>
                  <a:pt x="14529" y="14039"/>
                </a:cubicBezTo>
                <a:lnTo>
                  <a:pt x="20099" y="11917"/>
                </a:lnTo>
                <a:cubicBezTo>
                  <a:pt x="20692" y="11688"/>
                  <a:pt x="20783" y="10867"/>
                  <a:pt x="20258" y="10524"/>
                </a:cubicBezTo>
                <a:lnTo>
                  <a:pt x="15260" y="7374"/>
                </a:lnTo>
                <a:cubicBezTo>
                  <a:pt x="15054" y="7238"/>
                  <a:pt x="14917" y="7009"/>
                  <a:pt x="14895" y="6758"/>
                </a:cubicBezTo>
                <a:lnTo>
                  <a:pt x="14735" y="732"/>
                </a:lnTo>
                <a:cubicBezTo>
                  <a:pt x="14719" y="290"/>
                  <a:pt x="14353" y="1"/>
                  <a:pt x="13971" y="1"/>
                </a:cubicBezTo>
                <a:close/>
              </a:path>
            </a:pathLst>
          </a:custGeom>
          <a:solidFill>
            <a:srgbClr val="FFD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958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3"/>
          <p:cNvSpPr/>
          <p:nvPr/>
        </p:nvSpPr>
        <p:spPr>
          <a:xfrm flipH="1">
            <a:off x="6903897" y="444415"/>
            <a:ext cx="377467" cy="545307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3"/>
          <p:cNvSpPr/>
          <p:nvPr/>
        </p:nvSpPr>
        <p:spPr>
          <a:xfrm flipH="1">
            <a:off x="8331531" y="2218193"/>
            <a:ext cx="812468" cy="1984867"/>
          </a:xfrm>
          <a:custGeom>
            <a:avLst/>
            <a:gdLst/>
            <a:ahLst/>
            <a:cxnLst/>
            <a:rect l="l" t="t" r="r" b="b"/>
            <a:pathLst>
              <a:path w="27071" h="49601" extrusionOk="0">
                <a:moveTo>
                  <a:pt x="0" y="1"/>
                </a:moveTo>
                <a:lnTo>
                  <a:pt x="0" y="571"/>
                </a:lnTo>
                <a:cubicBezTo>
                  <a:pt x="10591" y="3721"/>
                  <a:pt x="18283" y="7373"/>
                  <a:pt x="22574" y="11208"/>
                </a:cubicBezTo>
                <a:cubicBezTo>
                  <a:pt x="24994" y="13399"/>
                  <a:pt x="26318" y="15613"/>
                  <a:pt x="26432" y="17850"/>
                </a:cubicBezTo>
                <a:cubicBezTo>
                  <a:pt x="26546" y="20110"/>
                  <a:pt x="25313" y="22278"/>
                  <a:pt x="22962" y="24218"/>
                </a:cubicBezTo>
                <a:cubicBezTo>
                  <a:pt x="21182" y="25679"/>
                  <a:pt x="18762" y="26980"/>
                  <a:pt x="15772" y="28076"/>
                </a:cubicBezTo>
                <a:cubicBezTo>
                  <a:pt x="9473" y="30358"/>
                  <a:pt x="2146" y="34535"/>
                  <a:pt x="2146" y="38735"/>
                </a:cubicBezTo>
                <a:cubicBezTo>
                  <a:pt x="2146" y="40904"/>
                  <a:pt x="4086" y="42707"/>
                  <a:pt x="7920" y="44099"/>
                </a:cubicBezTo>
                <a:cubicBezTo>
                  <a:pt x="11687" y="45469"/>
                  <a:pt x="14106" y="47272"/>
                  <a:pt x="15110" y="49440"/>
                </a:cubicBezTo>
                <a:cubicBezTo>
                  <a:pt x="15133" y="49532"/>
                  <a:pt x="15247" y="49600"/>
                  <a:pt x="15339" y="49600"/>
                </a:cubicBezTo>
                <a:cubicBezTo>
                  <a:pt x="15384" y="49600"/>
                  <a:pt x="15430" y="49577"/>
                  <a:pt x="15453" y="49577"/>
                </a:cubicBezTo>
                <a:cubicBezTo>
                  <a:pt x="15590" y="49509"/>
                  <a:pt x="15635" y="49349"/>
                  <a:pt x="15590" y="49212"/>
                </a:cubicBezTo>
                <a:cubicBezTo>
                  <a:pt x="14540" y="46907"/>
                  <a:pt x="12029" y="45012"/>
                  <a:pt x="8103" y="43597"/>
                </a:cubicBezTo>
                <a:cubicBezTo>
                  <a:pt x="4497" y="42273"/>
                  <a:pt x="2671" y="40653"/>
                  <a:pt x="2671" y="38735"/>
                </a:cubicBezTo>
                <a:cubicBezTo>
                  <a:pt x="2671" y="35060"/>
                  <a:pt x="9336" y="30975"/>
                  <a:pt x="15955" y="28578"/>
                </a:cubicBezTo>
                <a:cubicBezTo>
                  <a:pt x="18854" y="27528"/>
                  <a:pt x="21205" y="26296"/>
                  <a:pt x="22985" y="24926"/>
                </a:cubicBezTo>
                <a:cubicBezTo>
                  <a:pt x="25701" y="22826"/>
                  <a:pt x="27071" y="20407"/>
                  <a:pt x="26957" y="17827"/>
                </a:cubicBezTo>
                <a:cubicBezTo>
                  <a:pt x="26865" y="15978"/>
                  <a:pt x="25930" y="13399"/>
                  <a:pt x="22551" y="10478"/>
                </a:cubicBezTo>
                <a:cubicBezTo>
                  <a:pt x="18785" y="7214"/>
                  <a:pt x="12006" y="3539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" name="Google Shape;467;p23"/>
          <p:cNvSpPr/>
          <p:nvPr/>
        </p:nvSpPr>
        <p:spPr>
          <a:xfrm flipH="1">
            <a:off x="7424523" y="803606"/>
            <a:ext cx="1719476" cy="495767"/>
          </a:xfrm>
          <a:custGeom>
            <a:avLst/>
            <a:gdLst/>
            <a:ahLst/>
            <a:cxnLst/>
            <a:rect l="l" t="t" r="r" b="b"/>
            <a:pathLst>
              <a:path w="57292" h="12389" extrusionOk="0">
                <a:moveTo>
                  <a:pt x="4485" y="0"/>
                </a:moveTo>
                <a:cubicBezTo>
                  <a:pt x="2849" y="0"/>
                  <a:pt x="1353" y="279"/>
                  <a:pt x="0" y="839"/>
                </a:cubicBezTo>
                <a:lnTo>
                  <a:pt x="0" y="1432"/>
                </a:lnTo>
                <a:cubicBezTo>
                  <a:pt x="1345" y="837"/>
                  <a:pt x="2846" y="540"/>
                  <a:pt x="4500" y="540"/>
                </a:cubicBezTo>
                <a:cubicBezTo>
                  <a:pt x="8492" y="540"/>
                  <a:pt x="13376" y="2270"/>
                  <a:pt x="19105" y="5724"/>
                </a:cubicBezTo>
                <a:cubicBezTo>
                  <a:pt x="27573" y="10814"/>
                  <a:pt x="35105" y="12389"/>
                  <a:pt x="41177" y="12389"/>
                </a:cubicBezTo>
                <a:cubicBezTo>
                  <a:pt x="50992" y="12389"/>
                  <a:pt x="57040" y="8257"/>
                  <a:pt x="57155" y="8189"/>
                </a:cubicBezTo>
                <a:cubicBezTo>
                  <a:pt x="57269" y="8097"/>
                  <a:pt x="57292" y="7938"/>
                  <a:pt x="57200" y="7824"/>
                </a:cubicBezTo>
                <a:cubicBezTo>
                  <a:pt x="57159" y="7741"/>
                  <a:pt x="57077" y="7700"/>
                  <a:pt x="56993" y="7700"/>
                </a:cubicBezTo>
                <a:cubicBezTo>
                  <a:pt x="56937" y="7700"/>
                  <a:pt x="56881" y="7719"/>
                  <a:pt x="56835" y="7755"/>
                </a:cubicBezTo>
                <a:cubicBezTo>
                  <a:pt x="56737" y="7825"/>
                  <a:pt x="50820" y="11864"/>
                  <a:pt x="41174" y="11864"/>
                </a:cubicBezTo>
                <a:cubicBezTo>
                  <a:pt x="35182" y="11864"/>
                  <a:pt x="27749" y="10305"/>
                  <a:pt x="19379" y="5267"/>
                </a:cubicBezTo>
                <a:cubicBezTo>
                  <a:pt x="13569" y="1758"/>
                  <a:pt x="8588" y="0"/>
                  <a:pt x="44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8" name="Google Shape;468;p23"/>
          <p:cNvGrpSpPr/>
          <p:nvPr/>
        </p:nvGrpSpPr>
        <p:grpSpPr>
          <a:xfrm>
            <a:off x="5919800" y="287093"/>
            <a:ext cx="601537" cy="1002992"/>
            <a:chOff x="7008345" y="190267"/>
            <a:chExt cx="655983" cy="820332"/>
          </a:xfrm>
        </p:grpSpPr>
        <p:sp>
          <p:nvSpPr>
            <p:cNvPr id="469" name="Google Shape;469;p23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9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3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23"/>
          <p:cNvGrpSpPr/>
          <p:nvPr/>
        </p:nvGrpSpPr>
        <p:grpSpPr>
          <a:xfrm rot="-2309226">
            <a:off x="8076272" y="4948461"/>
            <a:ext cx="601553" cy="1003020"/>
            <a:chOff x="7008345" y="190267"/>
            <a:chExt cx="655983" cy="820332"/>
          </a:xfrm>
        </p:grpSpPr>
        <p:sp>
          <p:nvSpPr>
            <p:cNvPr id="474" name="Google Shape;474;p23"/>
            <p:cNvSpPr/>
            <p:nvPr/>
          </p:nvSpPr>
          <p:spPr>
            <a:xfrm>
              <a:off x="7008345" y="378925"/>
              <a:ext cx="623780" cy="631673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A679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7057356" y="190267"/>
              <a:ext cx="124012" cy="153784"/>
            </a:xfrm>
            <a:custGeom>
              <a:avLst/>
              <a:gdLst/>
              <a:ahLst/>
              <a:cxnLst/>
              <a:rect l="l" t="t" r="r" b="b"/>
              <a:pathLst>
                <a:path w="4132" h="5124" extrusionOk="0">
                  <a:moveTo>
                    <a:pt x="302" y="0"/>
                  </a:moveTo>
                  <a:cubicBezTo>
                    <a:pt x="244" y="0"/>
                    <a:pt x="185" y="19"/>
                    <a:pt x="137" y="57"/>
                  </a:cubicBezTo>
                  <a:cubicBezTo>
                    <a:pt x="23" y="148"/>
                    <a:pt x="0" y="331"/>
                    <a:pt x="91" y="445"/>
                  </a:cubicBezTo>
                  <a:lnTo>
                    <a:pt x="3629" y="5033"/>
                  </a:lnTo>
                  <a:cubicBezTo>
                    <a:pt x="3675" y="5101"/>
                    <a:pt x="3743" y="5124"/>
                    <a:pt x="3835" y="5124"/>
                  </a:cubicBezTo>
                  <a:cubicBezTo>
                    <a:pt x="3880" y="5124"/>
                    <a:pt x="3949" y="5124"/>
                    <a:pt x="3994" y="5078"/>
                  </a:cubicBezTo>
                  <a:cubicBezTo>
                    <a:pt x="4109" y="4987"/>
                    <a:pt x="4131" y="4827"/>
                    <a:pt x="4040" y="4713"/>
                  </a:cubicBezTo>
                  <a:lnTo>
                    <a:pt x="502" y="102"/>
                  </a:lnTo>
                  <a:cubicBezTo>
                    <a:pt x="462" y="36"/>
                    <a:pt x="384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7218313" y="190477"/>
              <a:ext cx="49371" cy="167290"/>
            </a:xfrm>
            <a:custGeom>
              <a:avLst/>
              <a:gdLst/>
              <a:ahLst/>
              <a:cxnLst/>
              <a:rect l="l" t="t" r="r" b="b"/>
              <a:pathLst>
                <a:path w="1645" h="5574" extrusionOk="0">
                  <a:moveTo>
                    <a:pt x="294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92" y="27"/>
                    <a:pt x="1" y="187"/>
                    <a:pt x="47" y="324"/>
                  </a:cubicBezTo>
                  <a:lnTo>
                    <a:pt x="1074" y="5345"/>
                  </a:lnTo>
                  <a:cubicBezTo>
                    <a:pt x="1119" y="5482"/>
                    <a:pt x="1211" y="5573"/>
                    <a:pt x="1348" y="5573"/>
                  </a:cubicBezTo>
                  <a:cubicBezTo>
                    <a:pt x="1371" y="5573"/>
                    <a:pt x="1371" y="5551"/>
                    <a:pt x="1393" y="5551"/>
                  </a:cubicBezTo>
                  <a:cubicBezTo>
                    <a:pt x="1553" y="5528"/>
                    <a:pt x="1644" y="5391"/>
                    <a:pt x="1599" y="5254"/>
                  </a:cubicBezTo>
                  <a:lnTo>
                    <a:pt x="549" y="209"/>
                  </a:lnTo>
                  <a:cubicBezTo>
                    <a:pt x="528" y="87"/>
                    <a:pt x="416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7545779" y="468873"/>
              <a:ext cx="118549" cy="64947"/>
            </a:xfrm>
            <a:custGeom>
              <a:avLst/>
              <a:gdLst/>
              <a:ahLst/>
              <a:cxnLst/>
              <a:rect l="l" t="t" r="r" b="b"/>
              <a:pathLst>
                <a:path w="3950" h="2164" extrusionOk="0">
                  <a:moveTo>
                    <a:pt x="3644" y="1"/>
                  </a:moveTo>
                  <a:cubicBezTo>
                    <a:pt x="3608" y="1"/>
                    <a:pt x="3573" y="6"/>
                    <a:pt x="3538" y="18"/>
                  </a:cubicBezTo>
                  <a:lnTo>
                    <a:pt x="183" y="1661"/>
                  </a:lnTo>
                  <a:cubicBezTo>
                    <a:pt x="46" y="1707"/>
                    <a:pt x="0" y="1867"/>
                    <a:pt x="46" y="2004"/>
                  </a:cubicBezTo>
                  <a:cubicBezTo>
                    <a:pt x="92" y="2095"/>
                    <a:pt x="206" y="2163"/>
                    <a:pt x="297" y="2163"/>
                  </a:cubicBezTo>
                  <a:cubicBezTo>
                    <a:pt x="343" y="2163"/>
                    <a:pt x="366" y="2141"/>
                    <a:pt x="411" y="2141"/>
                  </a:cubicBezTo>
                  <a:lnTo>
                    <a:pt x="3767" y="497"/>
                  </a:lnTo>
                  <a:cubicBezTo>
                    <a:pt x="3904" y="429"/>
                    <a:pt x="3949" y="292"/>
                    <a:pt x="3904" y="155"/>
                  </a:cubicBezTo>
                  <a:cubicBezTo>
                    <a:pt x="3852" y="52"/>
                    <a:pt x="3750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653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24"/>
          <p:cNvGrpSpPr/>
          <p:nvPr/>
        </p:nvGrpSpPr>
        <p:grpSpPr>
          <a:xfrm>
            <a:off x="1" y="19101"/>
            <a:ext cx="9140749" cy="6488455"/>
            <a:chOff x="0" y="14325"/>
            <a:chExt cx="9140749" cy="4866341"/>
          </a:xfrm>
        </p:grpSpPr>
        <p:sp>
          <p:nvSpPr>
            <p:cNvPr id="480" name="Google Shape;480;p24"/>
            <p:cNvSpPr/>
            <p:nvPr/>
          </p:nvSpPr>
          <p:spPr>
            <a:xfrm>
              <a:off x="7594751" y="14325"/>
              <a:ext cx="1545977" cy="1158227"/>
            </a:xfrm>
            <a:custGeom>
              <a:avLst/>
              <a:gdLst/>
              <a:ahLst/>
              <a:cxnLst/>
              <a:rect l="l" t="t" r="r" b="b"/>
              <a:pathLst>
                <a:path w="108623" h="81379" extrusionOk="0">
                  <a:moveTo>
                    <a:pt x="99167" y="0"/>
                  </a:moveTo>
                  <a:cubicBezTo>
                    <a:pt x="74118" y="0"/>
                    <a:pt x="48020" y="7785"/>
                    <a:pt x="27244" y="21778"/>
                  </a:cubicBezTo>
                  <a:cubicBezTo>
                    <a:pt x="14406" y="30424"/>
                    <a:pt x="-2107" y="44313"/>
                    <a:pt x="308" y="59602"/>
                  </a:cubicBezTo>
                  <a:cubicBezTo>
                    <a:pt x="1269" y="65687"/>
                    <a:pt x="4352" y="72230"/>
                    <a:pt x="9478" y="75648"/>
                  </a:cubicBezTo>
                  <a:cubicBezTo>
                    <a:pt x="15167" y="79441"/>
                    <a:pt x="22704" y="80230"/>
                    <a:pt x="29536" y="79946"/>
                  </a:cubicBezTo>
                  <a:cubicBezTo>
                    <a:pt x="40461" y="79492"/>
                    <a:pt x="50785" y="74766"/>
                    <a:pt x="61343" y="71923"/>
                  </a:cubicBezTo>
                  <a:cubicBezTo>
                    <a:pt x="76863" y="67745"/>
                    <a:pt x="103530" y="66135"/>
                    <a:pt x="108623" y="8137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24"/>
            <p:cNvSpPr/>
            <p:nvPr/>
          </p:nvSpPr>
          <p:spPr>
            <a:xfrm>
              <a:off x="7862115" y="1519316"/>
              <a:ext cx="1278634" cy="1345825"/>
            </a:xfrm>
            <a:custGeom>
              <a:avLst/>
              <a:gdLst/>
              <a:ahLst/>
              <a:cxnLst/>
              <a:rect l="l" t="t" r="r" b="b"/>
              <a:pathLst>
                <a:path w="89839" h="94560" extrusionOk="0">
                  <a:moveTo>
                    <a:pt x="89839" y="0"/>
                  </a:moveTo>
                  <a:cubicBezTo>
                    <a:pt x="87293" y="15247"/>
                    <a:pt x="69257" y="25868"/>
                    <a:pt x="54307" y="29800"/>
                  </a:cubicBezTo>
                  <a:cubicBezTo>
                    <a:pt x="34808" y="34929"/>
                    <a:pt x="2372" y="36697"/>
                    <a:pt x="150" y="56736"/>
                  </a:cubicBezTo>
                  <a:cubicBezTo>
                    <a:pt x="-892" y="66133"/>
                    <a:pt x="5155" y="78599"/>
                    <a:pt x="14191" y="81379"/>
                  </a:cubicBezTo>
                  <a:cubicBezTo>
                    <a:pt x="29214" y="86001"/>
                    <a:pt x="59465" y="78842"/>
                    <a:pt x="59465" y="9456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482" name="Google Shape;482;p24"/>
            <p:cNvGrpSpPr/>
            <p:nvPr/>
          </p:nvGrpSpPr>
          <p:grpSpPr>
            <a:xfrm>
              <a:off x="7342872" y="328143"/>
              <a:ext cx="551419" cy="689571"/>
              <a:chOff x="7008345" y="190267"/>
              <a:chExt cx="655983" cy="820332"/>
            </a:xfrm>
          </p:grpSpPr>
          <p:sp>
            <p:nvSpPr>
              <p:cNvPr id="483" name="Google Shape;483;p24"/>
              <p:cNvSpPr/>
              <p:nvPr/>
            </p:nvSpPr>
            <p:spPr>
              <a:xfrm>
                <a:off x="7008345" y="378925"/>
                <a:ext cx="623780" cy="631673"/>
              </a:xfrm>
              <a:custGeom>
                <a:avLst/>
                <a:gdLst/>
                <a:ahLst/>
                <a:cxnLst/>
                <a:rect l="l" t="t" r="r" b="b"/>
                <a:pathLst>
                  <a:path w="20784" h="21047" extrusionOk="0">
                    <a:moveTo>
                      <a:pt x="13971" y="1"/>
                    </a:moveTo>
                    <a:cubicBezTo>
                      <a:pt x="13801" y="1"/>
                      <a:pt x="13627" y="58"/>
                      <a:pt x="13479" y="185"/>
                    </a:cubicBezTo>
                    <a:lnTo>
                      <a:pt x="8914" y="4110"/>
                    </a:lnTo>
                    <a:cubicBezTo>
                      <a:pt x="8759" y="4231"/>
                      <a:pt x="8577" y="4287"/>
                      <a:pt x="8389" y="4287"/>
                    </a:cubicBezTo>
                    <a:cubicBezTo>
                      <a:pt x="8329" y="4287"/>
                      <a:pt x="8268" y="4281"/>
                      <a:pt x="8207" y="4270"/>
                    </a:cubicBezTo>
                    <a:lnTo>
                      <a:pt x="2523" y="2672"/>
                    </a:lnTo>
                    <a:cubicBezTo>
                      <a:pt x="2456" y="2655"/>
                      <a:pt x="2390" y="2647"/>
                      <a:pt x="2325" y="2647"/>
                    </a:cubicBezTo>
                    <a:cubicBezTo>
                      <a:pt x="1797" y="2647"/>
                      <a:pt x="1384" y="3194"/>
                      <a:pt x="1587" y="3722"/>
                    </a:cubicBezTo>
                    <a:lnTo>
                      <a:pt x="3756" y="9292"/>
                    </a:lnTo>
                    <a:cubicBezTo>
                      <a:pt x="3847" y="9520"/>
                      <a:pt x="3824" y="9794"/>
                      <a:pt x="3687" y="10022"/>
                    </a:cubicBezTo>
                    <a:lnTo>
                      <a:pt x="355" y="15044"/>
                    </a:lnTo>
                    <a:cubicBezTo>
                      <a:pt x="1" y="15575"/>
                      <a:pt x="354" y="16256"/>
                      <a:pt x="958" y="16256"/>
                    </a:cubicBezTo>
                    <a:cubicBezTo>
                      <a:pt x="978" y="16256"/>
                      <a:pt x="997" y="16255"/>
                      <a:pt x="1017" y="16254"/>
                    </a:cubicBezTo>
                    <a:lnTo>
                      <a:pt x="6929" y="15774"/>
                    </a:lnTo>
                    <a:cubicBezTo>
                      <a:pt x="6950" y="15772"/>
                      <a:pt x="6971" y="15771"/>
                      <a:pt x="6992" y="15771"/>
                    </a:cubicBezTo>
                    <a:cubicBezTo>
                      <a:pt x="7221" y="15771"/>
                      <a:pt x="7444" y="15883"/>
                      <a:pt x="7590" y="16071"/>
                    </a:cubicBezTo>
                    <a:lnTo>
                      <a:pt x="11197" y="20750"/>
                    </a:lnTo>
                    <a:cubicBezTo>
                      <a:pt x="11353" y="20952"/>
                      <a:pt x="11575" y="21047"/>
                      <a:pt x="11795" y="21047"/>
                    </a:cubicBezTo>
                    <a:cubicBezTo>
                      <a:pt x="12123" y="21047"/>
                      <a:pt x="12448" y="20836"/>
                      <a:pt x="12544" y="20453"/>
                    </a:cubicBezTo>
                    <a:lnTo>
                      <a:pt x="14027" y="14587"/>
                    </a:lnTo>
                    <a:cubicBezTo>
                      <a:pt x="14096" y="14336"/>
                      <a:pt x="14278" y="14131"/>
                      <a:pt x="14529" y="14039"/>
                    </a:cubicBezTo>
                    <a:lnTo>
                      <a:pt x="20099" y="11917"/>
                    </a:lnTo>
                    <a:cubicBezTo>
                      <a:pt x="20692" y="11688"/>
                      <a:pt x="20783" y="10867"/>
                      <a:pt x="20258" y="10524"/>
                    </a:cubicBezTo>
                    <a:lnTo>
                      <a:pt x="15260" y="7374"/>
                    </a:lnTo>
                    <a:cubicBezTo>
                      <a:pt x="15054" y="7238"/>
                      <a:pt x="14917" y="7009"/>
                      <a:pt x="14895" y="6758"/>
                    </a:cubicBezTo>
                    <a:lnTo>
                      <a:pt x="14735" y="732"/>
                    </a:lnTo>
                    <a:cubicBezTo>
                      <a:pt x="14719" y="290"/>
                      <a:pt x="14353" y="1"/>
                      <a:pt x="13971" y="1"/>
                    </a:cubicBezTo>
                    <a:close/>
                  </a:path>
                </a:pathLst>
              </a:custGeom>
              <a:solidFill>
                <a:srgbClr val="FF91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24"/>
              <p:cNvSpPr/>
              <p:nvPr/>
            </p:nvSpPr>
            <p:spPr>
              <a:xfrm>
                <a:off x="7057356" y="190267"/>
                <a:ext cx="124012" cy="153784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5124" extrusionOk="0">
                    <a:moveTo>
                      <a:pt x="302" y="0"/>
                    </a:moveTo>
                    <a:cubicBezTo>
                      <a:pt x="244" y="0"/>
                      <a:pt x="185" y="19"/>
                      <a:pt x="137" y="57"/>
                    </a:cubicBezTo>
                    <a:cubicBezTo>
                      <a:pt x="23" y="148"/>
                      <a:pt x="0" y="331"/>
                      <a:pt x="91" y="445"/>
                    </a:cubicBezTo>
                    <a:lnTo>
                      <a:pt x="3629" y="5033"/>
                    </a:lnTo>
                    <a:cubicBezTo>
                      <a:pt x="3675" y="5101"/>
                      <a:pt x="3743" y="5124"/>
                      <a:pt x="3835" y="5124"/>
                    </a:cubicBezTo>
                    <a:cubicBezTo>
                      <a:pt x="3880" y="5124"/>
                      <a:pt x="3949" y="5124"/>
                      <a:pt x="3994" y="5078"/>
                    </a:cubicBezTo>
                    <a:cubicBezTo>
                      <a:pt x="4109" y="4987"/>
                      <a:pt x="4131" y="4827"/>
                      <a:pt x="4040" y="4713"/>
                    </a:cubicBezTo>
                    <a:lnTo>
                      <a:pt x="502" y="102"/>
                    </a:lnTo>
                    <a:cubicBezTo>
                      <a:pt x="462" y="36"/>
                      <a:pt x="384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24"/>
              <p:cNvSpPr/>
              <p:nvPr/>
            </p:nvSpPr>
            <p:spPr>
              <a:xfrm>
                <a:off x="7218313" y="190477"/>
                <a:ext cx="49371" cy="16729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5574" extrusionOk="0">
                    <a:moveTo>
                      <a:pt x="294" y="0"/>
                    </a:moveTo>
                    <a:cubicBezTo>
                      <a:pt x="280" y="0"/>
                      <a:pt x="266" y="2"/>
                      <a:pt x="252" y="4"/>
                    </a:cubicBezTo>
                    <a:cubicBezTo>
                      <a:pt x="92" y="27"/>
                      <a:pt x="1" y="187"/>
                      <a:pt x="47" y="324"/>
                    </a:cubicBezTo>
                    <a:lnTo>
                      <a:pt x="1074" y="5345"/>
                    </a:lnTo>
                    <a:cubicBezTo>
                      <a:pt x="1119" y="5482"/>
                      <a:pt x="1211" y="5573"/>
                      <a:pt x="1348" y="5573"/>
                    </a:cubicBezTo>
                    <a:cubicBezTo>
                      <a:pt x="1371" y="5573"/>
                      <a:pt x="1371" y="5551"/>
                      <a:pt x="1393" y="5551"/>
                    </a:cubicBezTo>
                    <a:cubicBezTo>
                      <a:pt x="1553" y="5528"/>
                      <a:pt x="1644" y="5391"/>
                      <a:pt x="1599" y="5254"/>
                    </a:cubicBezTo>
                    <a:lnTo>
                      <a:pt x="549" y="209"/>
                    </a:lnTo>
                    <a:cubicBezTo>
                      <a:pt x="528" y="87"/>
                      <a:pt x="416" y="0"/>
                      <a:pt x="2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24"/>
              <p:cNvSpPr/>
              <p:nvPr/>
            </p:nvSpPr>
            <p:spPr>
              <a:xfrm>
                <a:off x="7545779" y="468873"/>
                <a:ext cx="118549" cy="64947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2164" extrusionOk="0">
                    <a:moveTo>
                      <a:pt x="3644" y="1"/>
                    </a:moveTo>
                    <a:cubicBezTo>
                      <a:pt x="3608" y="1"/>
                      <a:pt x="3573" y="6"/>
                      <a:pt x="3538" y="18"/>
                    </a:cubicBezTo>
                    <a:lnTo>
                      <a:pt x="183" y="1661"/>
                    </a:lnTo>
                    <a:cubicBezTo>
                      <a:pt x="46" y="1707"/>
                      <a:pt x="0" y="1867"/>
                      <a:pt x="46" y="2004"/>
                    </a:cubicBezTo>
                    <a:cubicBezTo>
                      <a:pt x="92" y="2095"/>
                      <a:pt x="206" y="2163"/>
                      <a:pt x="297" y="2163"/>
                    </a:cubicBezTo>
                    <a:cubicBezTo>
                      <a:pt x="343" y="2163"/>
                      <a:pt x="366" y="2141"/>
                      <a:pt x="411" y="2141"/>
                    </a:cubicBezTo>
                    <a:lnTo>
                      <a:pt x="3767" y="497"/>
                    </a:lnTo>
                    <a:cubicBezTo>
                      <a:pt x="3904" y="429"/>
                      <a:pt x="3949" y="292"/>
                      <a:pt x="3904" y="155"/>
                    </a:cubicBezTo>
                    <a:cubicBezTo>
                      <a:pt x="3852" y="52"/>
                      <a:pt x="3750" y="1"/>
                      <a:pt x="36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7" name="Google Shape;487;p24"/>
            <p:cNvSpPr/>
            <p:nvPr/>
          </p:nvSpPr>
          <p:spPr>
            <a:xfrm rot="-2309161">
              <a:off x="7929656" y="1863632"/>
              <a:ext cx="524339" cy="531007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A679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 rot="10800000" flipH="1">
              <a:off x="0" y="2638215"/>
              <a:ext cx="714539" cy="1309342"/>
            </a:xfrm>
            <a:custGeom>
              <a:avLst/>
              <a:gdLst/>
              <a:ahLst/>
              <a:cxnLst/>
              <a:rect l="l" t="t" r="r" b="b"/>
              <a:pathLst>
                <a:path w="27071" h="49601" extrusionOk="0">
                  <a:moveTo>
                    <a:pt x="0" y="1"/>
                  </a:moveTo>
                  <a:lnTo>
                    <a:pt x="0" y="571"/>
                  </a:lnTo>
                  <a:cubicBezTo>
                    <a:pt x="10591" y="3721"/>
                    <a:pt x="18283" y="7373"/>
                    <a:pt x="22574" y="11208"/>
                  </a:cubicBezTo>
                  <a:cubicBezTo>
                    <a:pt x="24994" y="13399"/>
                    <a:pt x="26318" y="15613"/>
                    <a:pt x="26432" y="17850"/>
                  </a:cubicBezTo>
                  <a:cubicBezTo>
                    <a:pt x="26546" y="20110"/>
                    <a:pt x="25313" y="22278"/>
                    <a:pt x="22962" y="24218"/>
                  </a:cubicBezTo>
                  <a:cubicBezTo>
                    <a:pt x="21182" y="25679"/>
                    <a:pt x="18762" y="26980"/>
                    <a:pt x="15772" y="28076"/>
                  </a:cubicBezTo>
                  <a:cubicBezTo>
                    <a:pt x="9473" y="30358"/>
                    <a:pt x="2146" y="34535"/>
                    <a:pt x="2146" y="38735"/>
                  </a:cubicBezTo>
                  <a:cubicBezTo>
                    <a:pt x="2146" y="40904"/>
                    <a:pt x="4086" y="42707"/>
                    <a:pt x="7920" y="44099"/>
                  </a:cubicBezTo>
                  <a:cubicBezTo>
                    <a:pt x="11687" y="45469"/>
                    <a:pt x="14106" y="47272"/>
                    <a:pt x="15110" y="49440"/>
                  </a:cubicBezTo>
                  <a:cubicBezTo>
                    <a:pt x="15133" y="49532"/>
                    <a:pt x="15247" y="49600"/>
                    <a:pt x="15339" y="49600"/>
                  </a:cubicBezTo>
                  <a:cubicBezTo>
                    <a:pt x="15384" y="49600"/>
                    <a:pt x="15430" y="49577"/>
                    <a:pt x="15453" y="49577"/>
                  </a:cubicBezTo>
                  <a:cubicBezTo>
                    <a:pt x="15590" y="49509"/>
                    <a:pt x="15635" y="49349"/>
                    <a:pt x="15590" y="49212"/>
                  </a:cubicBezTo>
                  <a:cubicBezTo>
                    <a:pt x="14540" y="46907"/>
                    <a:pt x="12029" y="45012"/>
                    <a:pt x="8103" y="43597"/>
                  </a:cubicBezTo>
                  <a:cubicBezTo>
                    <a:pt x="4497" y="42273"/>
                    <a:pt x="2671" y="40653"/>
                    <a:pt x="2671" y="38735"/>
                  </a:cubicBezTo>
                  <a:cubicBezTo>
                    <a:pt x="2671" y="35060"/>
                    <a:pt x="9336" y="30975"/>
                    <a:pt x="15955" y="28578"/>
                  </a:cubicBezTo>
                  <a:cubicBezTo>
                    <a:pt x="18854" y="27528"/>
                    <a:pt x="21205" y="26296"/>
                    <a:pt x="22985" y="24926"/>
                  </a:cubicBezTo>
                  <a:cubicBezTo>
                    <a:pt x="25701" y="22826"/>
                    <a:pt x="27071" y="20407"/>
                    <a:pt x="26957" y="17827"/>
                  </a:cubicBezTo>
                  <a:cubicBezTo>
                    <a:pt x="26865" y="15978"/>
                    <a:pt x="25930" y="13399"/>
                    <a:pt x="22551" y="10478"/>
                  </a:cubicBezTo>
                  <a:cubicBezTo>
                    <a:pt x="18785" y="7214"/>
                    <a:pt x="12006" y="353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 rot="10800000" flipH="1">
              <a:off x="0" y="4553628"/>
              <a:ext cx="1512222" cy="327039"/>
            </a:xfrm>
            <a:custGeom>
              <a:avLst/>
              <a:gdLst/>
              <a:ahLst/>
              <a:cxnLst/>
              <a:rect l="l" t="t" r="r" b="b"/>
              <a:pathLst>
                <a:path w="57292" h="12389" extrusionOk="0">
                  <a:moveTo>
                    <a:pt x="4485" y="0"/>
                  </a:moveTo>
                  <a:cubicBezTo>
                    <a:pt x="2849" y="0"/>
                    <a:pt x="1353" y="279"/>
                    <a:pt x="0" y="839"/>
                  </a:cubicBezTo>
                  <a:lnTo>
                    <a:pt x="0" y="1432"/>
                  </a:lnTo>
                  <a:cubicBezTo>
                    <a:pt x="1345" y="837"/>
                    <a:pt x="2846" y="540"/>
                    <a:pt x="4500" y="540"/>
                  </a:cubicBezTo>
                  <a:cubicBezTo>
                    <a:pt x="8492" y="540"/>
                    <a:pt x="13376" y="2270"/>
                    <a:pt x="19105" y="5724"/>
                  </a:cubicBezTo>
                  <a:cubicBezTo>
                    <a:pt x="27573" y="10814"/>
                    <a:pt x="35105" y="12389"/>
                    <a:pt x="41177" y="12389"/>
                  </a:cubicBezTo>
                  <a:cubicBezTo>
                    <a:pt x="50992" y="12389"/>
                    <a:pt x="57040" y="8257"/>
                    <a:pt x="57155" y="8189"/>
                  </a:cubicBezTo>
                  <a:cubicBezTo>
                    <a:pt x="57269" y="8097"/>
                    <a:pt x="57292" y="7938"/>
                    <a:pt x="57200" y="7824"/>
                  </a:cubicBezTo>
                  <a:cubicBezTo>
                    <a:pt x="57159" y="7741"/>
                    <a:pt x="57077" y="7700"/>
                    <a:pt x="56993" y="7700"/>
                  </a:cubicBezTo>
                  <a:cubicBezTo>
                    <a:pt x="56937" y="7700"/>
                    <a:pt x="56881" y="7719"/>
                    <a:pt x="56835" y="7755"/>
                  </a:cubicBezTo>
                  <a:cubicBezTo>
                    <a:pt x="56737" y="7825"/>
                    <a:pt x="50820" y="11864"/>
                    <a:pt x="41174" y="11864"/>
                  </a:cubicBezTo>
                  <a:cubicBezTo>
                    <a:pt x="35182" y="11864"/>
                    <a:pt x="27749" y="10305"/>
                    <a:pt x="19379" y="5267"/>
                  </a:cubicBezTo>
                  <a:cubicBezTo>
                    <a:pt x="13569" y="1758"/>
                    <a:pt x="8588" y="0"/>
                    <a:pt x="448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787424" y="4199466"/>
              <a:ext cx="551400" cy="558430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394462" y="1548754"/>
              <a:ext cx="551400" cy="558430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577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2" name="Google Shape;492;p24"/>
          <p:cNvSpPr/>
          <p:nvPr/>
        </p:nvSpPr>
        <p:spPr>
          <a:xfrm rot="10800000" flipH="1">
            <a:off x="1638195" y="6343842"/>
            <a:ext cx="331970" cy="479625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11983" y="0"/>
                </a:moveTo>
                <a:cubicBezTo>
                  <a:pt x="8468" y="7053"/>
                  <a:pt x="228" y="13056"/>
                  <a:pt x="137" y="13125"/>
                </a:cubicBezTo>
                <a:cubicBezTo>
                  <a:pt x="23" y="13216"/>
                  <a:pt x="0" y="13376"/>
                  <a:pt x="69" y="13513"/>
                </a:cubicBezTo>
                <a:cubicBezTo>
                  <a:pt x="137" y="13581"/>
                  <a:pt x="205" y="13627"/>
                  <a:pt x="297" y="13627"/>
                </a:cubicBezTo>
                <a:cubicBezTo>
                  <a:pt x="342" y="13627"/>
                  <a:pt x="388" y="13604"/>
                  <a:pt x="457" y="13558"/>
                </a:cubicBezTo>
                <a:cubicBezTo>
                  <a:pt x="479" y="13536"/>
                  <a:pt x="3469" y="11390"/>
                  <a:pt x="6597" y="8172"/>
                </a:cubicBezTo>
                <a:cubicBezTo>
                  <a:pt x="8651" y="6049"/>
                  <a:pt x="11070" y="3173"/>
                  <a:pt x="12577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702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>
            <a:off x="2" y="2337636"/>
            <a:ext cx="2694049" cy="4520365"/>
            <a:chOff x="1" y="1753227"/>
            <a:chExt cx="2694049" cy="3390274"/>
          </a:xfrm>
        </p:grpSpPr>
        <p:sp>
          <p:nvSpPr>
            <p:cNvPr id="495" name="Google Shape;495;p25"/>
            <p:cNvSpPr/>
            <p:nvPr/>
          </p:nvSpPr>
          <p:spPr>
            <a:xfrm rot="10800000" flipH="1">
              <a:off x="1" y="1753227"/>
              <a:ext cx="977128" cy="1790348"/>
            </a:xfrm>
            <a:custGeom>
              <a:avLst/>
              <a:gdLst/>
              <a:ahLst/>
              <a:cxnLst/>
              <a:rect l="l" t="t" r="r" b="b"/>
              <a:pathLst>
                <a:path w="27071" h="49601" extrusionOk="0">
                  <a:moveTo>
                    <a:pt x="0" y="1"/>
                  </a:moveTo>
                  <a:lnTo>
                    <a:pt x="0" y="571"/>
                  </a:lnTo>
                  <a:cubicBezTo>
                    <a:pt x="10591" y="3721"/>
                    <a:pt x="18283" y="7373"/>
                    <a:pt x="22574" y="11208"/>
                  </a:cubicBezTo>
                  <a:cubicBezTo>
                    <a:pt x="24994" y="13399"/>
                    <a:pt x="26318" y="15613"/>
                    <a:pt x="26432" y="17850"/>
                  </a:cubicBezTo>
                  <a:cubicBezTo>
                    <a:pt x="26546" y="20110"/>
                    <a:pt x="25313" y="22278"/>
                    <a:pt x="22962" y="24218"/>
                  </a:cubicBezTo>
                  <a:cubicBezTo>
                    <a:pt x="21182" y="25679"/>
                    <a:pt x="18762" y="26980"/>
                    <a:pt x="15772" y="28076"/>
                  </a:cubicBezTo>
                  <a:cubicBezTo>
                    <a:pt x="9473" y="30358"/>
                    <a:pt x="2146" y="34535"/>
                    <a:pt x="2146" y="38735"/>
                  </a:cubicBezTo>
                  <a:cubicBezTo>
                    <a:pt x="2146" y="40904"/>
                    <a:pt x="4086" y="42707"/>
                    <a:pt x="7920" y="44099"/>
                  </a:cubicBezTo>
                  <a:cubicBezTo>
                    <a:pt x="11687" y="45469"/>
                    <a:pt x="14106" y="47272"/>
                    <a:pt x="15110" y="49440"/>
                  </a:cubicBezTo>
                  <a:cubicBezTo>
                    <a:pt x="15133" y="49532"/>
                    <a:pt x="15247" y="49600"/>
                    <a:pt x="15339" y="49600"/>
                  </a:cubicBezTo>
                  <a:cubicBezTo>
                    <a:pt x="15384" y="49600"/>
                    <a:pt x="15430" y="49577"/>
                    <a:pt x="15453" y="49577"/>
                  </a:cubicBezTo>
                  <a:cubicBezTo>
                    <a:pt x="15590" y="49509"/>
                    <a:pt x="15635" y="49349"/>
                    <a:pt x="15590" y="49212"/>
                  </a:cubicBezTo>
                  <a:cubicBezTo>
                    <a:pt x="14540" y="46907"/>
                    <a:pt x="12029" y="45012"/>
                    <a:pt x="8103" y="43597"/>
                  </a:cubicBezTo>
                  <a:cubicBezTo>
                    <a:pt x="4497" y="42273"/>
                    <a:pt x="2671" y="40653"/>
                    <a:pt x="2671" y="38735"/>
                  </a:cubicBezTo>
                  <a:cubicBezTo>
                    <a:pt x="2671" y="35060"/>
                    <a:pt x="9336" y="30975"/>
                    <a:pt x="15955" y="28578"/>
                  </a:cubicBezTo>
                  <a:cubicBezTo>
                    <a:pt x="18854" y="27528"/>
                    <a:pt x="21205" y="26296"/>
                    <a:pt x="22985" y="24926"/>
                  </a:cubicBezTo>
                  <a:cubicBezTo>
                    <a:pt x="25701" y="22826"/>
                    <a:pt x="27071" y="20407"/>
                    <a:pt x="26957" y="17827"/>
                  </a:cubicBezTo>
                  <a:cubicBezTo>
                    <a:pt x="26865" y="15978"/>
                    <a:pt x="25930" y="13399"/>
                    <a:pt x="22551" y="10478"/>
                  </a:cubicBezTo>
                  <a:cubicBezTo>
                    <a:pt x="18785" y="7214"/>
                    <a:pt x="12006" y="353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5"/>
            <p:cNvSpPr/>
            <p:nvPr/>
          </p:nvSpPr>
          <p:spPr>
            <a:xfrm rot="10800000" flipH="1">
              <a:off x="1" y="4372336"/>
              <a:ext cx="2067955" cy="447181"/>
            </a:xfrm>
            <a:custGeom>
              <a:avLst/>
              <a:gdLst/>
              <a:ahLst/>
              <a:cxnLst/>
              <a:rect l="l" t="t" r="r" b="b"/>
              <a:pathLst>
                <a:path w="57292" h="12389" extrusionOk="0">
                  <a:moveTo>
                    <a:pt x="4485" y="0"/>
                  </a:moveTo>
                  <a:cubicBezTo>
                    <a:pt x="2849" y="0"/>
                    <a:pt x="1353" y="279"/>
                    <a:pt x="0" y="839"/>
                  </a:cubicBezTo>
                  <a:lnTo>
                    <a:pt x="0" y="1432"/>
                  </a:lnTo>
                  <a:cubicBezTo>
                    <a:pt x="1345" y="837"/>
                    <a:pt x="2846" y="540"/>
                    <a:pt x="4500" y="540"/>
                  </a:cubicBezTo>
                  <a:cubicBezTo>
                    <a:pt x="8492" y="540"/>
                    <a:pt x="13376" y="2270"/>
                    <a:pt x="19105" y="5724"/>
                  </a:cubicBezTo>
                  <a:cubicBezTo>
                    <a:pt x="27573" y="10814"/>
                    <a:pt x="35105" y="12389"/>
                    <a:pt x="41177" y="12389"/>
                  </a:cubicBezTo>
                  <a:cubicBezTo>
                    <a:pt x="50992" y="12389"/>
                    <a:pt x="57040" y="8257"/>
                    <a:pt x="57155" y="8189"/>
                  </a:cubicBezTo>
                  <a:cubicBezTo>
                    <a:pt x="57269" y="8097"/>
                    <a:pt x="57292" y="7938"/>
                    <a:pt x="57200" y="7824"/>
                  </a:cubicBezTo>
                  <a:cubicBezTo>
                    <a:pt x="57159" y="7741"/>
                    <a:pt x="57077" y="7700"/>
                    <a:pt x="56993" y="7700"/>
                  </a:cubicBezTo>
                  <a:cubicBezTo>
                    <a:pt x="56937" y="7700"/>
                    <a:pt x="56881" y="7719"/>
                    <a:pt x="56835" y="7755"/>
                  </a:cubicBezTo>
                  <a:cubicBezTo>
                    <a:pt x="56737" y="7825"/>
                    <a:pt x="50820" y="11864"/>
                    <a:pt x="41174" y="11864"/>
                  </a:cubicBezTo>
                  <a:cubicBezTo>
                    <a:pt x="35182" y="11864"/>
                    <a:pt x="27749" y="10305"/>
                    <a:pt x="19379" y="5267"/>
                  </a:cubicBezTo>
                  <a:cubicBezTo>
                    <a:pt x="13569" y="1758"/>
                    <a:pt x="8588" y="0"/>
                    <a:pt x="4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5"/>
            <p:cNvSpPr/>
            <p:nvPr/>
          </p:nvSpPr>
          <p:spPr>
            <a:xfrm rot="10800000" flipH="1">
              <a:off x="2240083" y="4651634"/>
              <a:ext cx="453967" cy="491867"/>
            </a:xfrm>
            <a:custGeom>
              <a:avLst/>
              <a:gdLst/>
              <a:ahLst/>
              <a:cxnLst/>
              <a:rect l="l" t="t" r="r" b="b"/>
              <a:pathLst>
                <a:path w="12577" h="13627" extrusionOk="0">
                  <a:moveTo>
                    <a:pt x="11983" y="0"/>
                  </a:moveTo>
                  <a:cubicBezTo>
                    <a:pt x="8468" y="7053"/>
                    <a:pt x="228" y="13056"/>
                    <a:pt x="137" y="13125"/>
                  </a:cubicBezTo>
                  <a:cubicBezTo>
                    <a:pt x="23" y="13216"/>
                    <a:pt x="0" y="13376"/>
                    <a:pt x="69" y="13513"/>
                  </a:cubicBezTo>
                  <a:cubicBezTo>
                    <a:pt x="137" y="13581"/>
                    <a:pt x="205" y="13627"/>
                    <a:pt x="297" y="13627"/>
                  </a:cubicBezTo>
                  <a:cubicBezTo>
                    <a:pt x="342" y="13627"/>
                    <a:pt x="388" y="13604"/>
                    <a:pt x="457" y="13558"/>
                  </a:cubicBezTo>
                  <a:cubicBezTo>
                    <a:pt x="479" y="13536"/>
                    <a:pt x="3469" y="11390"/>
                    <a:pt x="6597" y="8172"/>
                  </a:cubicBezTo>
                  <a:cubicBezTo>
                    <a:pt x="8651" y="6049"/>
                    <a:pt x="11070" y="3173"/>
                    <a:pt x="12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8" name="Google Shape;498;p25"/>
            <p:cNvGrpSpPr/>
            <p:nvPr/>
          </p:nvGrpSpPr>
          <p:grpSpPr>
            <a:xfrm rot="-1704725">
              <a:off x="1235502" y="4276409"/>
              <a:ext cx="534968" cy="533841"/>
              <a:chOff x="4695223" y="3382572"/>
              <a:chExt cx="935820" cy="984650"/>
            </a:xfrm>
          </p:grpSpPr>
          <p:sp>
            <p:nvSpPr>
              <p:cNvPr id="499" name="Google Shape;499;p25"/>
              <p:cNvSpPr/>
              <p:nvPr/>
            </p:nvSpPr>
            <p:spPr>
              <a:xfrm>
                <a:off x="4947328" y="3450551"/>
                <a:ext cx="222663" cy="327316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10906" extrusionOk="0">
                    <a:moveTo>
                      <a:pt x="842" y="1"/>
                    </a:moveTo>
                    <a:cubicBezTo>
                      <a:pt x="534" y="1"/>
                      <a:pt x="252" y="209"/>
                      <a:pt x="160" y="520"/>
                    </a:cubicBezTo>
                    <a:lnTo>
                      <a:pt x="92" y="817"/>
                    </a:lnTo>
                    <a:cubicBezTo>
                      <a:pt x="1" y="1159"/>
                      <a:pt x="183" y="1524"/>
                      <a:pt x="548" y="1661"/>
                    </a:cubicBezTo>
                    <a:cubicBezTo>
                      <a:pt x="2169" y="2232"/>
                      <a:pt x="3219" y="3259"/>
                      <a:pt x="4109" y="4423"/>
                    </a:cubicBezTo>
                    <a:cubicBezTo>
                      <a:pt x="6163" y="7071"/>
                      <a:pt x="5410" y="10609"/>
                      <a:pt x="5410" y="10654"/>
                    </a:cubicBezTo>
                    <a:lnTo>
                      <a:pt x="6209" y="10906"/>
                    </a:lnTo>
                    <a:cubicBezTo>
                      <a:pt x="6278" y="10746"/>
                      <a:pt x="7419" y="6865"/>
                      <a:pt x="5616" y="3601"/>
                    </a:cubicBezTo>
                    <a:cubicBezTo>
                      <a:pt x="4680" y="1935"/>
                      <a:pt x="3151" y="725"/>
                      <a:pt x="1073" y="41"/>
                    </a:cubicBezTo>
                    <a:cubicBezTo>
                      <a:pt x="996" y="14"/>
                      <a:pt x="918" y="1"/>
                      <a:pt x="842" y="1"/>
                    </a:cubicBezTo>
                    <a:close/>
                  </a:path>
                </a:pathLst>
              </a:custGeom>
              <a:solidFill>
                <a:srgbClr val="123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25"/>
              <p:cNvSpPr/>
              <p:nvPr/>
            </p:nvSpPr>
            <p:spPr>
              <a:xfrm>
                <a:off x="5132295" y="3382572"/>
                <a:ext cx="387761" cy="239110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7967" extrusionOk="0">
                    <a:moveTo>
                      <a:pt x="12920" y="0"/>
                    </a:moveTo>
                    <a:cubicBezTo>
                      <a:pt x="1735" y="0"/>
                      <a:pt x="0" y="7966"/>
                      <a:pt x="0" y="7966"/>
                    </a:cubicBezTo>
                    <a:cubicBezTo>
                      <a:pt x="12235" y="7966"/>
                      <a:pt x="12920" y="0"/>
                      <a:pt x="12920" y="0"/>
                    </a:cubicBezTo>
                    <a:close/>
                  </a:path>
                </a:pathLst>
              </a:custGeom>
              <a:solidFill>
                <a:srgbClr val="577A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25"/>
              <p:cNvSpPr/>
              <p:nvPr/>
            </p:nvSpPr>
            <p:spPr>
              <a:xfrm>
                <a:off x="4695223" y="3615289"/>
                <a:ext cx="935820" cy="751933"/>
              </a:xfrm>
              <a:custGeom>
                <a:avLst/>
                <a:gdLst/>
                <a:ahLst/>
                <a:cxnLst/>
                <a:rect l="l" t="t" r="r" b="b"/>
                <a:pathLst>
                  <a:path w="31181" h="25054" extrusionOk="0">
                    <a:moveTo>
                      <a:pt x="7795" y="0"/>
                    </a:moveTo>
                    <a:cubicBezTo>
                      <a:pt x="5847" y="0"/>
                      <a:pt x="3816" y="731"/>
                      <a:pt x="2238" y="3020"/>
                    </a:cubicBezTo>
                    <a:cubicBezTo>
                      <a:pt x="1" y="6284"/>
                      <a:pt x="1279" y="13109"/>
                      <a:pt x="3105" y="17354"/>
                    </a:cubicBezTo>
                    <a:cubicBezTo>
                      <a:pt x="3448" y="18176"/>
                      <a:pt x="3858" y="18975"/>
                      <a:pt x="4315" y="19705"/>
                    </a:cubicBezTo>
                    <a:cubicBezTo>
                      <a:pt x="6072" y="22513"/>
                      <a:pt x="8560" y="24498"/>
                      <a:pt x="11368" y="24498"/>
                    </a:cubicBezTo>
                    <a:cubicBezTo>
                      <a:pt x="15231" y="24498"/>
                      <a:pt x="16993" y="25054"/>
                      <a:pt x="18334" y="25054"/>
                    </a:cubicBezTo>
                    <a:cubicBezTo>
                      <a:pt x="19527" y="25054"/>
                      <a:pt x="20386" y="24613"/>
                      <a:pt x="22096" y="22946"/>
                    </a:cubicBezTo>
                    <a:cubicBezTo>
                      <a:pt x="27254" y="17925"/>
                      <a:pt x="31180" y="6010"/>
                      <a:pt x="25953" y="1901"/>
                    </a:cubicBezTo>
                    <a:cubicBezTo>
                      <a:pt x="25474" y="1536"/>
                      <a:pt x="24903" y="1217"/>
                      <a:pt x="24264" y="988"/>
                    </a:cubicBezTo>
                    <a:cubicBezTo>
                      <a:pt x="23417" y="680"/>
                      <a:pt x="22383" y="437"/>
                      <a:pt x="21111" y="437"/>
                    </a:cubicBezTo>
                    <a:cubicBezTo>
                      <a:pt x="19367" y="437"/>
                      <a:pt x="17175" y="894"/>
                      <a:pt x="14404" y="2267"/>
                    </a:cubicBezTo>
                    <a:cubicBezTo>
                      <a:pt x="14404" y="2267"/>
                      <a:pt x="11227" y="0"/>
                      <a:pt x="7795" y="0"/>
                    </a:cubicBezTo>
                    <a:close/>
                  </a:path>
                </a:pathLst>
              </a:custGeom>
              <a:solidFill>
                <a:srgbClr val="FF78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25"/>
              <p:cNvSpPr/>
              <p:nvPr/>
            </p:nvSpPr>
            <p:spPr>
              <a:xfrm>
                <a:off x="4695223" y="3615289"/>
                <a:ext cx="781676" cy="603791"/>
              </a:xfrm>
              <a:custGeom>
                <a:avLst/>
                <a:gdLst/>
                <a:ahLst/>
                <a:cxnLst/>
                <a:rect l="l" t="t" r="r" b="b"/>
                <a:pathLst>
                  <a:path w="26045" h="20118" extrusionOk="0">
                    <a:moveTo>
                      <a:pt x="7795" y="0"/>
                    </a:moveTo>
                    <a:cubicBezTo>
                      <a:pt x="5847" y="0"/>
                      <a:pt x="3816" y="731"/>
                      <a:pt x="2238" y="3020"/>
                    </a:cubicBezTo>
                    <a:cubicBezTo>
                      <a:pt x="1" y="6284"/>
                      <a:pt x="1279" y="13109"/>
                      <a:pt x="3105" y="17354"/>
                    </a:cubicBezTo>
                    <a:cubicBezTo>
                      <a:pt x="3448" y="18176"/>
                      <a:pt x="3858" y="18975"/>
                      <a:pt x="4315" y="19728"/>
                    </a:cubicBezTo>
                    <a:cubicBezTo>
                      <a:pt x="5807" y="19954"/>
                      <a:pt x="7487" y="20118"/>
                      <a:pt x="9230" y="20118"/>
                    </a:cubicBezTo>
                    <a:cubicBezTo>
                      <a:pt x="14181" y="20118"/>
                      <a:pt x="19647" y="18796"/>
                      <a:pt x="22803" y="13816"/>
                    </a:cubicBezTo>
                    <a:cubicBezTo>
                      <a:pt x="25337" y="9822"/>
                      <a:pt x="26045" y="5622"/>
                      <a:pt x="25953" y="1901"/>
                    </a:cubicBezTo>
                    <a:cubicBezTo>
                      <a:pt x="25474" y="1536"/>
                      <a:pt x="24903" y="1217"/>
                      <a:pt x="24264" y="988"/>
                    </a:cubicBezTo>
                    <a:cubicBezTo>
                      <a:pt x="23417" y="680"/>
                      <a:pt x="22387" y="437"/>
                      <a:pt x="21118" y="437"/>
                    </a:cubicBezTo>
                    <a:cubicBezTo>
                      <a:pt x="19378" y="437"/>
                      <a:pt x="17188" y="894"/>
                      <a:pt x="14404" y="2267"/>
                    </a:cubicBezTo>
                    <a:cubicBezTo>
                      <a:pt x="14404" y="2267"/>
                      <a:pt x="11227" y="0"/>
                      <a:pt x="7795" y="0"/>
                    </a:cubicBezTo>
                    <a:close/>
                  </a:path>
                </a:pathLst>
              </a:custGeom>
              <a:solidFill>
                <a:srgbClr val="FF91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25"/>
              <p:cNvSpPr/>
              <p:nvPr/>
            </p:nvSpPr>
            <p:spPr>
              <a:xfrm>
                <a:off x="4808731" y="3712740"/>
                <a:ext cx="169150" cy="102883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3428" extrusionOk="0">
                    <a:moveTo>
                      <a:pt x="3488" y="0"/>
                    </a:moveTo>
                    <a:cubicBezTo>
                      <a:pt x="2607" y="0"/>
                      <a:pt x="0" y="1641"/>
                      <a:pt x="1104" y="3037"/>
                    </a:cubicBezTo>
                    <a:cubicBezTo>
                      <a:pt x="1317" y="3312"/>
                      <a:pt x="1587" y="3428"/>
                      <a:pt x="1879" y="3428"/>
                    </a:cubicBezTo>
                    <a:cubicBezTo>
                      <a:pt x="3433" y="3428"/>
                      <a:pt x="5636" y="155"/>
                      <a:pt x="3523" y="1"/>
                    </a:cubicBezTo>
                    <a:cubicBezTo>
                      <a:pt x="3512" y="1"/>
                      <a:pt x="3500" y="0"/>
                      <a:pt x="3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4" name="Google Shape;504;p25"/>
            <p:cNvSpPr/>
            <p:nvPr/>
          </p:nvSpPr>
          <p:spPr>
            <a:xfrm>
              <a:off x="261574" y="2194875"/>
              <a:ext cx="453975" cy="459719"/>
            </a:xfrm>
            <a:custGeom>
              <a:avLst/>
              <a:gdLst/>
              <a:ahLst/>
              <a:cxnLst/>
              <a:rect l="l" t="t" r="r" b="b"/>
              <a:pathLst>
                <a:path w="20784" h="21047" extrusionOk="0">
                  <a:moveTo>
                    <a:pt x="13971" y="1"/>
                  </a:moveTo>
                  <a:cubicBezTo>
                    <a:pt x="13801" y="1"/>
                    <a:pt x="13627" y="58"/>
                    <a:pt x="13479" y="185"/>
                  </a:cubicBezTo>
                  <a:lnTo>
                    <a:pt x="8914" y="4110"/>
                  </a:lnTo>
                  <a:cubicBezTo>
                    <a:pt x="8759" y="4231"/>
                    <a:pt x="8577" y="4287"/>
                    <a:pt x="8389" y="4287"/>
                  </a:cubicBezTo>
                  <a:cubicBezTo>
                    <a:pt x="8329" y="4287"/>
                    <a:pt x="8268" y="4281"/>
                    <a:pt x="8207" y="4270"/>
                  </a:cubicBezTo>
                  <a:lnTo>
                    <a:pt x="2523" y="2672"/>
                  </a:lnTo>
                  <a:cubicBezTo>
                    <a:pt x="2456" y="2655"/>
                    <a:pt x="2390" y="2647"/>
                    <a:pt x="2325" y="2647"/>
                  </a:cubicBezTo>
                  <a:cubicBezTo>
                    <a:pt x="1797" y="2647"/>
                    <a:pt x="1384" y="3194"/>
                    <a:pt x="1587" y="3722"/>
                  </a:cubicBezTo>
                  <a:lnTo>
                    <a:pt x="3756" y="9292"/>
                  </a:lnTo>
                  <a:cubicBezTo>
                    <a:pt x="3847" y="9520"/>
                    <a:pt x="3824" y="9794"/>
                    <a:pt x="3687" y="10022"/>
                  </a:cubicBezTo>
                  <a:lnTo>
                    <a:pt x="355" y="15044"/>
                  </a:lnTo>
                  <a:cubicBezTo>
                    <a:pt x="1" y="15575"/>
                    <a:pt x="354" y="16256"/>
                    <a:pt x="958" y="16256"/>
                  </a:cubicBezTo>
                  <a:cubicBezTo>
                    <a:pt x="978" y="16256"/>
                    <a:pt x="997" y="16255"/>
                    <a:pt x="1017" y="16254"/>
                  </a:cubicBezTo>
                  <a:lnTo>
                    <a:pt x="6929" y="15774"/>
                  </a:lnTo>
                  <a:cubicBezTo>
                    <a:pt x="6950" y="15772"/>
                    <a:pt x="6971" y="15771"/>
                    <a:pt x="6992" y="15771"/>
                  </a:cubicBezTo>
                  <a:cubicBezTo>
                    <a:pt x="7221" y="15771"/>
                    <a:pt x="7444" y="15883"/>
                    <a:pt x="7590" y="16071"/>
                  </a:cubicBezTo>
                  <a:lnTo>
                    <a:pt x="11197" y="20750"/>
                  </a:lnTo>
                  <a:cubicBezTo>
                    <a:pt x="11353" y="20952"/>
                    <a:pt x="11575" y="21047"/>
                    <a:pt x="11795" y="21047"/>
                  </a:cubicBezTo>
                  <a:cubicBezTo>
                    <a:pt x="12123" y="21047"/>
                    <a:pt x="12448" y="20836"/>
                    <a:pt x="12544" y="20453"/>
                  </a:cubicBezTo>
                  <a:lnTo>
                    <a:pt x="14027" y="14587"/>
                  </a:lnTo>
                  <a:cubicBezTo>
                    <a:pt x="14096" y="14336"/>
                    <a:pt x="14278" y="14131"/>
                    <a:pt x="14529" y="14039"/>
                  </a:cubicBezTo>
                  <a:lnTo>
                    <a:pt x="20099" y="11917"/>
                  </a:lnTo>
                  <a:cubicBezTo>
                    <a:pt x="20692" y="11688"/>
                    <a:pt x="20783" y="10867"/>
                    <a:pt x="20258" y="10524"/>
                  </a:cubicBezTo>
                  <a:lnTo>
                    <a:pt x="15260" y="7374"/>
                  </a:lnTo>
                  <a:cubicBezTo>
                    <a:pt x="15054" y="7238"/>
                    <a:pt x="14917" y="7009"/>
                    <a:pt x="14895" y="6758"/>
                  </a:cubicBezTo>
                  <a:lnTo>
                    <a:pt x="14735" y="732"/>
                  </a:lnTo>
                  <a:cubicBezTo>
                    <a:pt x="14719" y="290"/>
                    <a:pt x="14353" y="1"/>
                    <a:pt x="13971" y="1"/>
                  </a:cubicBezTo>
                  <a:close/>
                </a:path>
              </a:pathLst>
            </a:custGeom>
            <a:solidFill>
              <a:srgbClr val="FFD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249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6"/>
          <p:cNvGrpSpPr/>
          <p:nvPr/>
        </p:nvGrpSpPr>
        <p:grpSpPr>
          <a:xfrm>
            <a:off x="921821" y="4968523"/>
            <a:ext cx="8222179" cy="1093776"/>
            <a:chOff x="921820" y="3726392"/>
            <a:chExt cx="8222179" cy="820332"/>
          </a:xfrm>
        </p:grpSpPr>
        <p:sp>
          <p:nvSpPr>
            <p:cNvPr id="507" name="Google Shape;507;p26"/>
            <p:cNvSpPr/>
            <p:nvPr/>
          </p:nvSpPr>
          <p:spPr>
            <a:xfrm flipH="1">
              <a:off x="6903896" y="3820586"/>
              <a:ext cx="377467" cy="408980"/>
            </a:xfrm>
            <a:custGeom>
              <a:avLst/>
              <a:gdLst/>
              <a:ahLst/>
              <a:cxnLst/>
              <a:rect l="l" t="t" r="r" b="b"/>
              <a:pathLst>
                <a:path w="12577" h="13627" extrusionOk="0">
                  <a:moveTo>
                    <a:pt x="11983" y="0"/>
                  </a:moveTo>
                  <a:cubicBezTo>
                    <a:pt x="8468" y="7053"/>
                    <a:pt x="228" y="13056"/>
                    <a:pt x="137" y="13125"/>
                  </a:cubicBezTo>
                  <a:cubicBezTo>
                    <a:pt x="23" y="13216"/>
                    <a:pt x="0" y="13376"/>
                    <a:pt x="69" y="13513"/>
                  </a:cubicBezTo>
                  <a:cubicBezTo>
                    <a:pt x="137" y="13581"/>
                    <a:pt x="205" y="13627"/>
                    <a:pt x="297" y="13627"/>
                  </a:cubicBezTo>
                  <a:cubicBezTo>
                    <a:pt x="342" y="13627"/>
                    <a:pt x="388" y="13604"/>
                    <a:pt x="457" y="13558"/>
                  </a:cubicBezTo>
                  <a:cubicBezTo>
                    <a:pt x="479" y="13536"/>
                    <a:pt x="3469" y="11390"/>
                    <a:pt x="6597" y="8172"/>
                  </a:cubicBezTo>
                  <a:cubicBezTo>
                    <a:pt x="8651" y="6049"/>
                    <a:pt x="11070" y="3173"/>
                    <a:pt x="12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8" name="Google Shape;508;p26"/>
            <p:cNvGrpSpPr/>
            <p:nvPr/>
          </p:nvGrpSpPr>
          <p:grpSpPr>
            <a:xfrm>
              <a:off x="921820" y="3726392"/>
              <a:ext cx="8222179" cy="820332"/>
              <a:chOff x="921820" y="3726392"/>
              <a:chExt cx="8222179" cy="820332"/>
            </a:xfrm>
          </p:grpSpPr>
          <p:sp>
            <p:nvSpPr>
              <p:cNvPr id="509" name="Google Shape;509;p26"/>
              <p:cNvSpPr/>
              <p:nvPr/>
            </p:nvSpPr>
            <p:spPr>
              <a:xfrm flipH="1">
                <a:off x="7424523" y="4089979"/>
                <a:ext cx="1719476" cy="371825"/>
              </a:xfrm>
              <a:custGeom>
                <a:avLst/>
                <a:gdLst/>
                <a:ahLst/>
                <a:cxnLst/>
                <a:rect l="l" t="t" r="r" b="b"/>
                <a:pathLst>
                  <a:path w="57292" h="12389" extrusionOk="0">
                    <a:moveTo>
                      <a:pt x="4485" y="0"/>
                    </a:moveTo>
                    <a:cubicBezTo>
                      <a:pt x="2849" y="0"/>
                      <a:pt x="1353" y="279"/>
                      <a:pt x="0" y="839"/>
                    </a:cubicBezTo>
                    <a:lnTo>
                      <a:pt x="0" y="1432"/>
                    </a:lnTo>
                    <a:cubicBezTo>
                      <a:pt x="1345" y="837"/>
                      <a:pt x="2846" y="540"/>
                      <a:pt x="4500" y="540"/>
                    </a:cubicBezTo>
                    <a:cubicBezTo>
                      <a:pt x="8492" y="540"/>
                      <a:pt x="13376" y="2270"/>
                      <a:pt x="19105" y="5724"/>
                    </a:cubicBezTo>
                    <a:cubicBezTo>
                      <a:pt x="27573" y="10814"/>
                      <a:pt x="35105" y="12389"/>
                      <a:pt x="41177" y="12389"/>
                    </a:cubicBezTo>
                    <a:cubicBezTo>
                      <a:pt x="50992" y="12389"/>
                      <a:pt x="57040" y="8257"/>
                      <a:pt x="57155" y="8189"/>
                    </a:cubicBezTo>
                    <a:cubicBezTo>
                      <a:pt x="57269" y="8097"/>
                      <a:pt x="57292" y="7938"/>
                      <a:pt x="57200" y="7824"/>
                    </a:cubicBezTo>
                    <a:cubicBezTo>
                      <a:pt x="57159" y="7741"/>
                      <a:pt x="57077" y="7700"/>
                      <a:pt x="56993" y="7700"/>
                    </a:cubicBezTo>
                    <a:cubicBezTo>
                      <a:pt x="56937" y="7700"/>
                      <a:pt x="56881" y="7719"/>
                      <a:pt x="56835" y="7755"/>
                    </a:cubicBezTo>
                    <a:cubicBezTo>
                      <a:pt x="56737" y="7825"/>
                      <a:pt x="50820" y="11864"/>
                      <a:pt x="41174" y="11864"/>
                    </a:cubicBezTo>
                    <a:cubicBezTo>
                      <a:pt x="35182" y="11864"/>
                      <a:pt x="27749" y="10305"/>
                      <a:pt x="19379" y="5267"/>
                    </a:cubicBezTo>
                    <a:cubicBezTo>
                      <a:pt x="13569" y="1758"/>
                      <a:pt x="8588" y="0"/>
                      <a:pt x="44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6"/>
              <p:cNvSpPr/>
              <p:nvPr/>
            </p:nvSpPr>
            <p:spPr>
              <a:xfrm>
                <a:off x="7169551" y="4042454"/>
                <a:ext cx="461041" cy="466875"/>
              </a:xfrm>
              <a:custGeom>
                <a:avLst/>
                <a:gdLst/>
                <a:ahLst/>
                <a:cxnLst/>
                <a:rect l="l" t="t" r="r" b="b"/>
                <a:pathLst>
                  <a:path w="20784" h="21047" extrusionOk="0">
                    <a:moveTo>
                      <a:pt x="13971" y="1"/>
                    </a:moveTo>
                    <a:cubicBezTo>
                      <a:pt x="13801" y="1"/>
                      <a:pt x="13627" y="58"/>
                      <a:pt x="13479" y="185"/>
                    </a:cubicBezTo>
                    <a:lnTo>
                      <a:pt x="8914" y="4110"/>
                    </a:lnTo>
                    <a:cubicBezTo>
                      <a:pt x="8759" y="4231"/>
                      <a:pt x="8577" y="4287"/>
                      <a:pt x="8389" y="4287"/>
                    </a:cubicBezTo>
                    <a:cubicBezTo>
                      <a:pt x="8329" y="4287"/>
                      <a:pt x="8268" y="4281"/>
                      <a:pt x="8207" y="4270"/>
                    </a:cubicBezTo>
                    <a:lnTo>
                      <a:pt x="2523" y="2672"/>
                    </a:lnTo>
                    <a:cubicBezTo>
                      <a:pt x="2456" y="2655"/>
                      <a:pt x="2390" y="2647"/>
                      <a:pt x="2325" y="2647"/>
                    </a:cubicBezTo>
                    <a:cubicBezTo>
                      <a:pt x="1797" y="2647"/>
                      <a:pt x="1384" y="3194"/>
                      <a:pt x="1587" y="3722"/>
                    </a:cubicBezTo>
                    <a:lnTo>
                      <a:pt x="3756" y="9292"/>
                    </a:lnTo>
                    <a:cubicBezTo>
                      <a:pt x="3847" y="9520"/>
                      <a:pt x="3824" y="9794"/>
                      <a:pt x="3687" y="10022"/>
                    </a:cubicBezTo>
                    <a:lnTo>
                      <a:pt x="355" y="15044"/>
                    </a:lnTo>
                    <a:cubicBezTo>
                      <a:pt x="1" y="15575"/>
                      <a:pt x="354" y="16256"/>
                      <a:pt x="958" y="16256"/>
                    </a:cubicBezTo>
                    <a:cubicBezTo>
                      <a:pt x="978" y="16256"/>
                      <a:pt x="997" y="16255"/>
                      <a:pt x="1017" y="16254"/>
                    </a:cubicBezTo>
                    <a:lnTo>
                      <a:pt x="6929" y="15774"/>
                    </a:lnTo>
                    <a:cubicBezTo>
                      <a:pt x="6950" y="15772"/>
                      <a:pt x="6971" y="15771"/>
                      <a:pt x="6992" y="15771"/>
                    </a:cubicBezTo>
                    <a:cubicBezTo>
                      <a:pt x="7221" y="15771"/>
                      <a:pt x="7444" y="15883"/>
                      <a:pt x="7590" y="16071"/>
                    </a:cubicBezTo>
                    <a:lnTo>
                      <a:pt x="11197" y="20750"/>
                    </a:lnTo>
                    <a:cubicBezTo>
                      <a:pt x="11353" y="20952"/>
                      <a:pt x="11575" y="21047"/>
                      <a:pt x="11795" y="21047"/>
                    </a:cubicBezTo>
                    <a:cubicBezTo>
                      <a:pt x="12123" y="21047"/>
                      <a:pt x="12448" y="20836"/>
                      <a:pt x="12544" y="20453"/>
                    </a:cubicBezTo>
                    <a:lnTo>
                      <a:pt x="14027" y="14587"/>
                    </a:lnTo>
                    <a:cubicBezTo>
                      <a:pt x="14096" y="14336"/>
                      <a:pt x="14278" y="14131"/>
                      <a:pt x="14529" y="14039"/>
                    </a:cubicBezTo>
                    <a:lnTo>
                      <a:pt x="20099" y="11917"/>
                    </a:lnTo>
                    <a:cubicBezTo>
                      <a:pt x="20692" y="11688"/>
                      <a:pt x="20783" y="10867"/>
                      <a:pt x="20258" y="10524"/>
                    </a:cubicBezTo>
                    <a:lnTo>
                      <a:pt x="15260" y="7374"/>
                    </a:lnTo>
                    <a:cubicBezTo>
                      <a:pt x="15054" y="7238"/>
                      <a:pt x="14917" y="7009"/>
                      <a:pt x="14895" y="6758"/>
                    </a:cubicBezTo>
                    <a:lnTo>
                      <a:pt x="14735" y="732"/>
                    </a:lnTo>
                    <a:cubicBezTo>
                      <a:pt x="14719" y="290"/>
                      <a:pt x="14353" y="1"/>
                      <a:pt x="13971" y="1"/>
                    </a:cubicBezTo>
                    <a:close/>
                  </a:path>
                </a:pathLst>
              </a:custGeom>
              <a:solidFill>
                <a:srgbClr val="577A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1" name="Google Shape;511;p26"/>
              <p:cNvGrpSpPr/>
              <p:nvPr/>
            </p:nvGrpSpPr>
            <p:grpSpPr>
              <a:xfrm>
                <a:off x="921820" y="3726392"/>
                <a:ext cx="655983" cy="820332"/>
                <a:chOff x="6625395" y="269392"/>
                <a:chExt cx="655983" cy="820332"/>
              </a:xfrm>
            </p:grpSpPr>
            <p:sp>
              <p:nvSpPr>
                <p:cNvPr id="512" name="Google Shape;512;p26"/>
                <p:cNvSpPr/>
                <p:nvPr/>
              </p:nvSpPr>
              <p:spPr>
                <a:xfrm>
                  <a:off x="6625395" y="458050"/>
                  <a:ext cx="623780" cy="631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4" h="21047" extrusionOk="0">
                      <a:moveTo>
                        <a:pt x="13971" y="1"/>
                      </a:moveTo>
                      <a:cubicBezTo>
                        <a:pt x="13801" y="1"/>
                        <a:pt x="13627" y="58"/>
                        <a:pt x="13479" y="185"/>
                      </a:cubicBezTo>
                      <a:lnTo>
                        <a:pt x="8914" y="4110"/>
                      </a:lnTo>
                      <a:cubicBezTo>
                        <a:pt x="8759" y="4231"/>
                        <a:pt x="8577" y="4287"/>
                        <a:pt x="8389" y="4287"/>
                      </a:cubicBezTo>
                      <a:cubicBezTo>
                        <a:pt x="8329" y="4287"/>
                        <a:pt x="8268" y="4281"/>
                        <a:pt x="8207" y="4270"/>
                      </a:cubicBezTo>
                      <a:lnTo>
                        <a:pt x="2523" y="2672"/>
                      </a:lnTo>
                      <a:cubicBezTo>
                        <a:pt x="2456" y="2655"/>
                        <a:pt x="2390" y="2647"/>
                        <a:pt x="2325" y="2647"/>
                      </a:cubicBezTo>
                      <a:cubicBezTo>
                        <a:pt x="1797" y="2647"/>
                        <a:pt x="1384" y="3194"/>
                        <a:pt x="1587" y="3722"/>
                      </a:cubicBezTo>
                      <a:lnTo>
                        <a:pt x="3756" y="9292"/>
                      </a:lnTo>
                      <a:cubicBezTo>
                        <a:pt x="3847" y="9520"/>
                        <a:pt x="3824" y="9794"/>
                        <a:pt x="3687" y="10022"/>
                      </a:cubicBezTo>
                      <a:lnTo>
                        <a:pt x="355" y="15044"/>
                      </a:lnTo>
                      <a:cubicBezTo>
                        <a:pt x="1" y="15575"/>
                        <a:pt x="354" y="16256"/>
                        <a:pt x="958" y="16256"/>
                      </a:cubicBezTo>
                      <a:cubicBezTo>
                        <a:pt x="978" y="16256"/>
                        <a:pt x="997" y="16255"/>
                        <a:pt x="1017" y="16254"/>
                      </a:cubicBezTo>
                      <a:lnTo>
                        <a:pt x="6929" y="15774"/>
                      </a:lnTo>
                      <a:cubicBezTo>
                        <a:pt x="6950" y="15772"/>
                        <a:pt x="6971" y="15771"/>
                        <a:pt x="6992" y="15771"/>
                      </a:cubicBezTo>
                      <a:cubicBezTo>
                        <a:pt x="7221" y="15771"/>
                        <a:pt x="7444" y="15883"/>
                        <a:pt x="7590" y="16071"/>
                      </a:cubicBezTo>
                      <a:lnTo>
                        <a:pt x="11197" y="20750"/>
                      </a:lnTo>
                      <a:cubicBezTo>
                        <a:pt x="11353" y="20952"/>
                        <a:pt x="11575" y="21047"/>
                        <a:pt x="11795" y="21047"/>
                      </a:cubicBezTo>
                      <a:cubicBezTo>
                        <a:pt x="12123" y="21047"/>
                        <a:pt x="12448" y="20836"/>
                        <a:pt x="12544" y="20453"/>
                      </a:cubicBezTo>
                      <a:lnTo>
                        <a:pt x="14027" y="14587"/>
                      </a:lnTo>
                      <a:cubicBezTo>
                        <a:pt x="14096" y="14336"/>
                        <a:pt x="14278" y="14131"/>
                        <a:pt x="14529" y="14039"/>
                      </a:cubicBezTo>
                      <a:lnTo>
                        <a:pt x="20099" y="11917"/>
                      </a:lnTo>
                      <a:cubicBezTo>
                        <a:pt x="20692" y="11688"/>
                        <a:pt x="20783" y="10867"/>
                        <a:pt x="20258" y="10524"/>
                      </a:cubicBezTo>
                      <a:lnTo>
                        <a:pt x="15260" y="7374"/>
                      </a:lnTo>
                      <a:cubicBezTo>
                        <a:pt x="15054" y="7238"/>
                        <a:pt x="14917" y="7009"/>
                        <a:pt x="14895" y="6758"/>
                      </a:cubicBezTo>
                      <a:lnTo>
                        <a:pt x="14735" y="732"/>
                      </a:lnTo>
                      <a:cubicBezTo>
                        <a:pt x="14719" y="290"/>
                        <a:pt x="14353" y="1"/>
                        <a:pt x="13971" y="1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513;p26"/>
                <p:cNvSpPr/>
                <p:nvPr/>
              </p:nvSpPr>
              <p:spPr>
                <a:xfrm>
                  <a:off x="6674406" y="269392"/>
                  <a:ext cx="124012" cy="153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2" h="5124" extrusionOk="0">
                      <a:moveTo>
                        <a:pt x="302" y="0"/>
                      </a:moveTo>
                      <a:cubicBezTo>
                        <a:pt x="244" y="0"/>
                        <a:pt x="185" y="19"/>
                        <a:pt x="137" y="57"/>
                      </a:cubicBezTo>
                      <a:cubicBezTo>
                        <a:pt x="23" y="148"/>
                        <a:pt x="0" y="331"/>
                        <a:pt x="91" y="445"/>
                      </a:cubicBezTo>
                      <a:lnTo>
                        <a:pt x="3629" y="5033"/>
                      </a:lnTo>
                      <a:cubicBezTo>
                        <a:pt x="3675" y="5101"/>
                        <a:pt x="3743" y="5124"/>
                        <a:pt x="3835" y="5124"/>
                      </a:cubicBezTo>
                      <a:cubicBezTo>
                        <a:pt x="3880" y="5124"/>
                        <a:pt x="3949" y="5124"/>
                        <a:pt x="3994" y="5078"/>
                      </a:cubicBezTo>
                      <a:cubicBezTo>
                        <a:pt x="4109" y="4987"/>
                        <a:pt x="4131" y="4827"/>
                        <a:pt x="4040" y="4713"/>
                      </a:cubicBezTo>
                      <a:lnTo>
                        <a:pt x="502" y="102"/>
                      </a:lnTo>
                      <a:cubicBezTo>
                        <a:pt x="462" y="36"/>
                        <a:pt x="384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Google Shape;514;p26"/>
                <p:cNvSpPr/>
                <p:nvPr/>
              </p:nvSpPr>
              <p:spPr>
                <a:xfrm>
                  <a:off x="6835363" y="269602"/>
                  <a:ext cx="49371" cy="16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574" extrusionOk="0">
                      <a:moveTo>
                        <a:pt x="294" y="0"/>
                      </a:moveTo>
                      <a:cubicBezTo>
                        <a:pt x="280" y="0"/>
                        <a:pt x="266" y="2"/>
                        <a:pt x="252" y="4"/>
                      </a:cubicBezTo>
                      <a:cubicBezTo>
                        <a:pt x="92" y="27"/>
                        <a:pt x="1" y="187"/>
                        <a:pt x="47" y="324"/>
                      </a:cubicBezTo>
                      <a:lnTo>
                        <a:pt x="1074" y="5345"/>
                      </a:lnTo>
                      <a:cubicBezTo>
                        <a:pt x="1119" y="5482"/>
                        <a:pt x="1211" y="5573"/>
                        <a:pt x="1348" y="5573"/>
                      </a:cubicBezTo>
                      <a:cubicBezTo>
                        <a:pt x="1371" y="5573"/>
                        <a:pt x="1371" y="5551"/>
                        <a:pt x="1393" y="5551"/>
                      </a:cubicBezTo>
                      <a:cubicBezTo>
                        <a:pt x="1553" y="5528"/>
                        <a:pt x="1644" y="5391"/>
                        <a:pt x="1599" y="5254"/>
                      </a:cubicBezTo>
                      <a:lnTo>
                        <a:pt x="549" y="209"/>
                      </a:lnTo>
                      <a:cubicBezTo>
                        <a:pt x="528" y="87"/>
                        <a:pt x="416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515;p26"/>
                <p:cNvSpPr/>
                <p:nvPr/>
              </p:nvSpPr>
              <p:spPr>
                <a:xfrm>
                  <a:off x="7162829" y="547998"/>
                  <a:ext cx="118549" cy="64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164" extrusionOk="0">
                      <a:moveTo>
                        <a:pt x="3644" y="1"/>
                      </a:moveTo>
                      <a:cubicBezTo>
                        <a:pt x="3608" y="1"/>
                        <a:pt x="3573" y="6"/>
                        <a:pt x="3538" y="18"/>
                      </a:cubicBezTo>
                      <a:lnTo>
                        <a:pt x="183" y="1661"/>
                      </a:lnTo>
                      <a:cubicBezTo>
                        <a:pt x="46" y="1707"/>
                        <a:pt x="0" y="1867"/>
                        <a:pt x="46" y="2004"/>
                      </a:cubicBezTo>
                      <a:cubicBezTo>
                        <a:pt x="92" y="2095"/>
                        <a:pt x="206" y="2163"/>
                        <a:pt x="297" y="2163"/>
                      </a:cubicBezTo>
                      <a:cubicBezTo>
                        <a:pt x="343" y="2163"/>
                        <a:pt x="366" y="2141"/>
                        <a:pt x="411" y="2141"/>
                      </a:cubicBezTo>
                      <a:lnTo>
                        <a:pt x="3767" y="497"/>
                      </a:lnTo>
                      <a:cubicBezTo>
                        <a:pt x="3904" y="429"/>
                        <a:pt x="3949" y="292"/>
                        <a:pt x="3904" y="155"/>
                      </a:cubicBezTo>
                      <a:cubicBezTo>
                        <a:pt x="3852" y="52"/>
                        <a:pt x="3750" y="1"/>
                        <a:pt x="36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2893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37157"/>
      </p:ext>
    </p:extLst>
  </p:cSld>
  <p:clrMapOvr>
    <a:masterClrMapping/>
  </p:clrMapOvr>
  <p:transition spd="slow" advClick="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90366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64089"/>
      </p:ext>
    </p:extLst>
  </p:cSld>
  <p:clrMapOvr>
    <a:masterClrMapping/>
  </p:clrMapOvr>
  <p:transition spd="slow" advClick="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85575"/>
      </p:ext>
    </p:extLst>
  </p:cSld>
  <p:clrMapOvr>
    <a:masterClrMapping/>
  </p:clrMapOvr>
  <p:transition spd="slow" advClick="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19828"/>
      </p:ext>
    </p:extLst>
  </p:cSld>
  <p:clrMapOvr>
    <a:masterClrMapping/>
  </p:clrMapOvr>
  <p:transition spd="slow" advClick="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62006"/>
      </p:ext>
    </p:extLst>
  </p:cSld>
  <p:clrMapOvr>
    <a:masterClrMapping/>
  </p:clrMapOvr>
  <p:transition spd="slow" advClick="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21B8-7881-5B47-9538-237B2226154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1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93367"/>
            <a:ext cx="76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andlee"/>
              <a:buNone/>
              <a:defRPr sz="3200" b="1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  <a:defRPr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■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■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Quicksand"/>
              <a:buChar char="■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881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9.png"/><Relationship Id="rId18" Type="http://schemas.openxmlformats.org/officeDocument/2006/relationships/image" Target="../media/image22.png"/><Relationship Id="rId3" Type="http://schemas.openxmlformats.org/officeDocument/2006/relationships/audio" Target="../media/media14.m4a"/><Relationship Id="rId7" Type="http://schemas.microsoft.com/office/2007/relationships/media" Target="../media/media8.m4a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21.png"/><Relationship Id="rId2" Type="http://schemas.microsoft.com/office/2007/relationships/media" Target="../media/media14.m4a"/><Relationship Id="rId16" Type="http://schemas.openxmlformats.org/officeDocument/2006/relationships/image" Target="../media/image20.png"/><Relationship Id="rId1" Type="http://schemas.openxmlformats.org/officeDocument/2006/relationships/tags" Target="../tags/tag11.xml"/><Relationship Id="rId6" Type="http://schemas.microsoft.com/office/2007/relationships/media" Target="../media/media7.m4a"/><Relationship Id="rId11" Type="http://schemas.openxmlformats.org/officeDocument/2006/relationships/slideLayout" Target="../slideLayouts/slideLayout1.xml"/><Relationship Id="rId5" Type="http://schemas.microsoft.com/office/2007/relationships/media" Target="../media/media15.m4a"/><Relationship Id="rId15" Type="http://schemas.openxmlformats.org/officeDocument/2006/relationships/image" Target="../media/image19.png"/><Relationship Id="rId10" Type="http://schemas.openxmlformats.org/officeDocument/2006/relationships/audio" Target="../media/media16.m4a"/><Relationship Id="rId19" Type="http://schemas.openxmlformats.org/officeDocument/2006/relationships/image" Target="../media/image2.png"/><Relationship Id="rId4" Type="http://schemas.openxmlformats.org/officeDocument/2006/relationships/audio" Target="NULL" TargetMode="External"/><Relationship Id="rId9" Type="http://schemas.microsoft.com/office/2007/relationships/media" Target="../media/media16.m4a"/><Relationship Id="rId1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audio" Target="../media/media8.m4a"/><Relationship Id="rId7" Type="http://schemas.microsoft.com/office/2007/relationships/media" Target="../media/media16.m4a"/><Relationship Id="rId12" Type="http://schemas.openxmlformats.org/officeDocument/2006/relationships/image" Target="../media/image10.tiff"/><Relationship Id="rId17" Type="http://schemas.openxmlformats.org/officeDocument/2006/relationships/image" Target="../media/image2.png"/><Relationship Id="rId2" Type="http://schemas.microsoft.com/office/2007/relationships/media" Target="../media/media8.m4a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tags" Target="../tags/tag12.xml"/><Relationship Id="rId6" Type="http://schemas.openxmlformats.org/officeDocument/2006/relationships/audio" Target="../media/media7.m4a"/><Relationship Id="rId11" Type="http://schemas.openxmlformats.org/officeDocument/2006/relationships/image" Target="../media/image9.png"/><Relationship Id="rId5" Type="http://schemas.microsoft.com/office/2007/relationships/media" Target="../media/media7.m4a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11.xml"/><Relationship Id="rId19" Type="http://schemas.openxmlformats.org/officeDocument/2006/relationships/slide" Target="slide11.xml"/><Relationship Id="rId4" Type="http://schemas.openxmlformats.org/officeDocument/2006/relationships/audio" Target="NULL" TargetMode="Externa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25.png"/><Relationship Id="rId3" Type="http://schemas.microsoft.com/office/2007/relationships/media" Target="../media/media7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media16.m4a"/><Relationship Id="rId11" Type="http://schemas.openxmlformats.org/officeDocument/2006/relationships/image" Target="../media/image29.png"/><Relationship Id="rId5" Type="http://schemas.microsoft.com/office/2007/relationships/media" Target="../media/media16.m4a"/><Relationship Id="rId15" Type="http://schemas.openxmlformats.org/officeDocument/2006/relationships/image" Target="../media/image2.png"/><Relationship Id="rId10" Type="http://schemas.openxmlformats.org/officeDocument/2006/relationships/image" Target="../media/image10.tiff"/><Relationship Id="rId4" Type="http://schemas.microsoft.com/office/2007/relationships/media" Target="../media/media8.m4a"/><Relationship Id="rId9" Type="http://schemas.openxmlformats.org/officeDocument/2006/relationships/image" Target="../media/image9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media" Target="../media/media4.m4a"/><Relationship Id="rId7" Type="http://schemas.openxmlformats.org/officeDocument/2006/relationships/notesSlide" Target="../notesSlides/notesSlide4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5.m4a"/><Relationship Id="rId10" Type="http://schemas.openxmlformats.org/officeDocument/2006/relationships/image" Target="../media/image2.png"/><Relationship Id="rId4" Type="http://schemas.microsoft.com/office/2007/relationships/media" Target="../media/media5.m4a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audio" Target="../media/media8.m4a"/><Relationship Id="rId12" Type="http://schemas.openxmlformats.org/officeDocument/2006/relationships/image" Target="../media/image3.jpg"/><Relationship Id="rId2" Type="http://schemas.microsoft.com/office/2007/relationships/media" Target="../media/media6.m4a"/><Relationship Id="rId16" Type="http://schemas.openxmlformats.org/officeDocument/2006/relationships/image" Target="../media/image5.png"/><Relationship Id="rId1" Type="http://schemas.openxmlformats.org/officeDocument/2006/relationships/tags" Target="../tags/tag6.xml"/><Relationship Id="rId6" Type="http://schemas.microsoft.com/office/2007/relationships/media" Target="../media/media8.m4a"/><Relationship Id="rId11" Type="http://schemas.openxmlformats.org/officeDocument/2006/relationships/notesSlide" Target="../notesSlides/notesSlide5.xml"/><Relationship Id="rId5" Type="http://schemas.microsoft.com/office/2007/relationships/media" Target="../media/media7.m4a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audio" Target="NULL" TargetMode="External"/><Relationship Id="rId9" Type="http://schemas.microsoft.com/office/2007/relationships/media" Target="../media/media9.m4a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audio" Target="../media/media10.m4a"/><Relationship Id="rId12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microsoft.com/office/2007/relationships/media" Target="../media/media10.m4a"/><Relationship Id="rId11" Type="http://schemas.openxmlformats.org/officeDocument/2006/relationships/image" Target="../media/image6.png"/><Relationship Id="rId5" Type="http://schemas.openxmlformats.org/officeDocument/2006/relationships/audio" Target="../media/media8.m4a"/><Relationship Id="rId10" Type="http://schemas.openxmlformats.org/officeDocument/2006/relationships/image" Target="../media/image3.jpg"/><Relationship Id="rId4" Type="http://schemas.microsoft.com/office/2007/relationships/media" Target="../media/media8.m4a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13" Type="http://schemas.openxmlformats.org/officeDocument/2006/relationships/image" Target="../media/image10.tiff"/><Relationship Id="rId18" Type="http://schemas.openxmlformats.org/officeDocument/2006/relationships/image" Target="../media/image14.png"/><Relationship Id="rId3" Type="http://schemas.openxmlformats.org/officeDocument/2006/relationships/audio" Target="../media/media8.m4a"/><Relationship Id="rId7" Type="http://schemas.microsoft.com/office/2007/relationships/media" Target="../media/media7.m4a"/><Relationship Id="rId12" Type="http://schemas.openxmlformats.org/officeDocument/2006/relationships/image" Target="../media/image9.png"/><Relationship Id="rId17" Type="http://schemas.openxmlformats.org/officeDocument/2006/relationships/image" Target="../media/image2.png"/><Relationship Id="rId2" Type="http://schemas.microsoft.com/office/2007/relationships/media" Target="../media/media8.m4a"/><Relationship Id="rId16" Type="http://schemas.openxmlformats.org/officeDocument/2006/relationships/image" Target="../media/image13.png"/><Relationship Id="rId1" Type="http://schemas.openxmlformats.org/officeDocument/2006/relationships/tags" Target="../tags/tag9.xml"/><Relationship Id="rId6" Type="http://schemas.openxmlformats.org/officeDocument/2006/relationships/audio" Target="NULL" TargetMode="External"/><Relationship Id="rId11" Type="http://schemas.openxmlformats.org/officeDocument/2006/relationships/notesSlide" Target="../notesSlides/notesSlide8.xml"/><Relationship Id="rId5" Type="http://schemas.openxmlformats.org/officeDocument/2006/relationships/audio" Target="../media/media12.m4a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.xml"/><Relationship Id="rId4" Type="http://schemas.microsoft.com/office/2007/relationships/media" Target="../media/media12.m4a"/><Relationship Id="rId9" Type="http://schemas.openxmlformats.org/officeDocument/2006/relationships/audio" Target="../media/media13.m4a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3" Type="http://schemas.openxmlformats.org/officeDocument/2006/relationships/audio" Target="../media/media8.m4a"/><Relationship Id="rId7" Type="http://schemas.openxmlformats.org/officeDocument/2006/relationships/audio" Target="../media/media13.m4a"/><Relationship Id="rId12" Type="http://schemas.openxmlformats.org/officeDocument/2006/relationships/image" Target="../media/image15.png"/><Relationship Id="rId2" Type="http://schemas.microsoft.com/office/2007/relationships/media" Target="../media/media8.m4a"/><Relationship Id="rId16" Type="http://schemas.openxmlformats.org/officeDocument/2006/relationships/image" Target="../media/image2.png"/><Relationship Id="rId1" Type="http://schemas.openxmlformats.org/officeDocument/2006/relationships/tags" Target="../tags/tag10.xml"/><Relationship Id="rId6" Type="http://schemas.microsoft.com/office/2007/relationships/media" Target="../media/media13.m4a"/><Relationship Id="rId11" Type="http://schemas.openxmlformats.org/officeDocument/2006/relationships/image" Target="../media/image10.tiff"/><Relationship Id="rId5" Type="http://schemas.microsoft.com/office/2007/relationships/media" Target="../media/media7.m4a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NULL" TargetMode="Externa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2944" y="1777599"/>
            <a:ext cx="7412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nl-NL" sz="3200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4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</a:t>
            </a:r>
            <a:r>
              <a:rPr lang="nl-NL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e, ê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nl-NL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nha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3" end="93474"/>
                </p14:media>
              </p:ext>
            </p:extLst>
          </p:nvPr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87580" y="293672"/>
            <a:ext cx="609600" cy="60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29976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14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47005" y="5245851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53997" y="166743"/>
            <a:ext cx="6601984" cy="839235"/>
          </a:xfrm>
          <a:prstGeom prst="wedgeRoundRectCallout">
            <a:avLst>
              <a:gd name="adj1" fmla="val -46178"/>
              <a:gd name="adj2" fmla="val 9731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ê  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154301" y="2664953"/>
            <a:ext cx="928132" cy="95413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>
            <a:off x="540137" y="3233725"/>
            <a:ext cx="3334236" cy="705601"/>
            <a:chOff x="788251" y="3180465"/>
            <a:chExt cx="3102353" cy="1460311"/>
          </a:xfrm>
          <a:solidFill>
            <a:srgbClr val="00FF00"/>
          </a:solidFill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788251" y="3435255"/>
              <a:ext cx="3067865" cy="113807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Chïm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khÕ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>
            <a:off x="4358844" y="3228875"/>
            <a:ext cx="3075626" cy="718798"/>
            <a:chOff x="728398" y="3180465"/>
            <a:chExt cx="3174223" cy="1460311"/>
          </a:xfrm>
          <a:solidFill>
            <a:srgbClr val="00FF00"/>
          </a:solidFill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728398" y="3481175"/>
              <a:ext cx="3174223" cy="109214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Qu¶ me 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>
            <a:off x="2134812" y="5588112"/>
            <a:ext cx="3265806" cy="714394"/>
            <a:chOff x="661567" y="3180465"/>
            <a:chExt cx="3529449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661567" y="3426914"/>
              <a:ext cx="3529449" cy="1150764"/>
            </a:xfrm>
            <a:prstGeom prst="ellipse">
              <a:avLst/>
            </a:prstGeom>
            <a:solidFill>
              <a:srgbClr val="00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Qu¶ </a:t>
              </a:r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bãng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29123" y="1276511"/>
            <a:ext cx="3093704" cy="1743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2146" y="1237756"/>
            <a:ext cx="3297169" cy="1708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7324" y="4304805"/>
            <a:ext cx="2271668" cy="2991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36682" y="3963251"/>
            <a:ext cx="2329448" cy="1751537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20601" y="4557562"/>
            <a:ext cx="609600" cy="496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oàng Thiết Tâm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8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46941" y="824082"/>
            <a:ext cx="315995" cy="315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dúng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1557" end="541.208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727811" y="3525009"/>
            <a:ext cx="2889953" cy="226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4631864" y="3619083"/>
            <a:ext cx="2802606" cy="247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ai rồ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2134813" y="5976251"/>
            <a:ext cx="2987834" cy="98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cụm từ ê">
            <a:hlinkClick r:id="" action="ppaction://media"/>
            <a:extLst>
              <a:ext uri="{FF2B5EF4-FFF2-40B4-BE49-F238E27FC236}">
                <a16:creationId xmlns:a16="http://schemas.microsoft.com/office/drawing/2014/main" id="{DB4D5F72-7D81-49FC-A14D-058802E82E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08767" y="1038185"/>
            <a:ext cx="609600" cy="238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8979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22270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346428" y="202226"/>
            <a:ext cx="6654390" cy="850967"/>
          </a:xfrm>
          <a:prstGeom prst="wedgeRoundRectCallout">
            <a:avLst>
              <a:gd name="adj1" fmla="val 726"/>
              <a:gd name="adj2" fmla="val 8215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ê 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063134" y="2359821"/>
            <a:ext cx="901795" cy="92705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>
            <a:off x="3993724" y="3308452"/>
            <a:ext cx="3500803" cy="724465"/>
            <a:chOff x="941031" y="3180466"/>
            <a:chExt cx="2636557" cy="192149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1033323" y="3306704"/>
              <a:ext cx="329425" cy="1795253"/>
            </a:xfrm>
            <a:prstGeom prst="can">
              <a:avLst>
                <a:gd name="adj" fmla="val 25000"/>
              </a:avLst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205761" y="3180466"/>
              <a:ext cx="329425" cy="1921491"/>
            </a:xfrm>
            <a:prstGeom prst="can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941031" y="3352621"/>
              <a:ext cx="2636557" cy="1706170"/>
            </a:xfrm>
            <a:prstGeom prst="ellipse">
              <a:avLst/>
            </a:prstGeom>
            <a:solidFill>
              <a:srgbClr val="00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mÑ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bÕ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bÐ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>
            <a:off x="372472" y="3286877"/>
            <a:ext cx="2942142" cy="765592"/>
            <a:chOff x="611363" y="3402744"/>
            <a:chExt cx="3599151" cy="1238030"/>
          </a:xfrm>
          <a:solidFill>
            <a:srgbClr val="00FF00"/>
          </a:solidFill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402744"/>
              <a:ext cx="410967" cy="123802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417923"/>
              <a:ext cx="410967" cy="1222851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611363" y="3567260"/>
              <a:ext cx="3599151" cy="1010765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bÐ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ngñ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>
            <a:off x="2370645" y="5797812"/>
            <a:ext cx="3622866" cy="752819"/>
            <a:chOff x="424478" y="3180465"/>
            <a:chExt cx="3599151" cy="1460311"/>
          </a:xfrm>
          <a:solidFill>
            <a:srgbClr val="00FF00"/>
          </a:solidFill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424478" y="3255570"/>
              <a:ext cx="3599151" cy="127430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Qu¶ </a:t>
              </a:r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567" y="1292386"/>
            <a:ext cx="3396260" cy="1602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514" y="1362177"/>
            <a:ext cx="2804957" cy="14679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249" y="4168625"/>
            <a:ext cx="2050557" cy="3050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4057" y="4144818"/>
            <a:ext cx="2751163" cy="1749675"/>
          </a:xfrm>
          <a:prstGeom prst="rect">
            <a:avLst/>
          </a:prstGeom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720628" y="3658835"/>
            <a:ext cx="2300452" cy="244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ai rồ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90" end="352.58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50491" y="6153516"/>
            <a:ext cx="2474377" cy="176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dúng 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66225" y="3327898"/>
            <a:ext cx="2723966" cy="178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dúng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182" end="606.208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25966" y="3645768"/>
            <a:ext cx="2400378" cy="191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Slide Zoom 20">
                <a:extLst>
                  <a:ext uri="{FF2B5EF4-FFF2-40B4-BE49-F238E27FC236}">
                    <a16:creationId xmlns:a16="http://schemas.microsoft.com/office/drawing/2014/main" id="{7EF77B56-DCC0-46AD-AE79-30C2129303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846126"/>
                  </p:ext>
                </p:extLst>
              </p:nvPr>
            </p:nvGraphicFramePr>
            <p:xfrm>
              <a:off x="-2407356" y="5369092"/>
              <a:ext cx="2286000" cy="1714500"/>
            </p:xfrm>
            <a:graphic>
              <a:graphicData uri="http://schemas.microsoft.com/office/powerpoint/2016/slidezoom">
                <pslz:sldZm>
                  <pslz:sldZmObj sldId="329" cId="1669392390">
                    <pslz:zmPr id="{5DEA6F3E-389A-43F1-994D-0FB42064D5AA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Slide Zoom 20">
                <a:hlinkClick r:id="rId19" action="ppaction://hlinksldjump"/>
                <a:extLst>
                  <a:ext uri="{FF2B5EF4-FFF2-40B4-BE49-F238E27FC236}">
                    <a16:creationId xmlns:pslz="http://schemas.microsoft.com/office/powerpoint/2016/slidezoom" xmlns="" xmlns:a16="http://schemas.microsoft.com/office/drawing/2014/main" id="{7EF77B56-DCC0-46AD-AE79-30C2129303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2407356" y="5369092"/>
                <a:ext cx="2286000" cy="17145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ụm từ ê">
            <a:hlinkClick r:id="" action="ppaction://media"/>
            <a:extLst>
              <a:ext uri="{FF2B5EF4-FFF2-40B4-BE49-F238E27FC236}">
                <a16:creationId xmlns:a16="http://schemas.microsoft.com/office/drawing/2014/main" id="{FAAEB6E8-3929-4B2E-88D4-143F2413DA6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66880" y="1130248"/>
            <a:ext cx="609600" cy="227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39239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" y="560650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47005" y="5205185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321565" y="126168"/>
            <a:ext cx="6628159" cy="747098"/>
          </a:xfrm>
          <a:prstGeom prst="wedgeRoundRectCallout">
            <a:avLst>
              <a:gd name="adj1" fmla="val 1400"/>
              <a:gd name="adj2" fmla="val 9467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ê 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759761" y="1871419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>
            <a:off x="4468315" y="3256329"/>
            <a:ext cx="2969709" cy="660175"/>
            <a:chOff x="509927" y="3388774"/>
            <a:chExt cx="3599151" cy="1300330"/>
          </a:xfrm>
          <a:solidFill>
            <a:srgbClr val="00FF00"/>
          </a:solidFill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388774"/>
              <a:ext cx="410968" cy="125200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8" y="3388776"/>
              <a:ext cx="410968" cy="1300328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453156"/>
              <a:ext cx="3599151" cy="1120166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Bóp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bª 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>
            <a:off x="321565" y="3287534"/>
            <a:ext cx="3203300" cy="660174"/>
            <a:chOff x="537124" y="3425480"/>
            <a:chExt cx="3599151" cy="1215296"/>
          </a:xfrm>
          <a:solidFill>
            <a:srgbClr val="00FF00"/>
          </a:solidFill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428205"/>
              <a:ext cx="410967" cy="1212566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425480"/>
              <a:ext cx="410967" cy="1215296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37124" y="3471771"/>
              <a:ext cx="3599151" cy="1022064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bÐ</a:t>
              </a:r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>
            <a:off x="2511380" y="5532346"/>
            <a:ext cx="3071347" cy="525627"/>
            <a:chOff x="509927" y="3180465"/>
            <a:chExt cx="3599151" cy="1460311"/>
          </a:xfrm>
          <a:solidFill>
            <a:srgbClr val="00FF00"/>
          </a:solidFill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69639" y="3180465"/>
              <a:ext cx="420965" cy="1460311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1067" y="1257400"/>
            <a:ext cx="3406939" cy="1864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987" y="1436125"/>
            <a:ext cx="3100644" cy="1613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71003" y="3947709"/>
            <a:ext cx="2247995" cy="2886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4667" y="4002468"/>
            <a:ext cx="2050926" cy="1572828"/>
          </a:xfrm>
          <a:prstGeom prst="rect">
            <a:avLst/>
          </a:prstGeom>
        </p:spPr>
      </p:pic>
      <p:pic>
        <p:nvPicPr>
          <p:cNvPr id="13" name="dúng 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85" end="475.208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4913960" y="3605212"/>
            <a:ext cx="2343799" cy="146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ai rồ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373" end="252.58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3659" y="3475033"/>
            <a:ext cx="2348245" cy="276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ai rồ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67" end="301.58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2212549" y="5685792"/>
            <a:ext cx="3220469" cy="240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ụm từ ê">
            <a:hlinkClick r:id="" action="ppaction://media"/>
            <a:extLst>
              <a:ext uri="{FF2B5EF4-FFF2-40B4-BE49-F238E27FC236}">
                <a16:creationId xmlns:a16="http://schemas.microsoft.com/office/drawing/2014/main" id="{A06C0C76-5CED-4B57-B2DA-2B06C0A836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33159" y="1023537"/>
            <a:ext cx="609600" cy="24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3755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CCEDD2-BA62-45B4-A576-77317B93108E}"/>
              </a:ext>
            </a:extLst>
          </p:cNvPr>
          <p:cNvSpPr txBox="1"/>
          <p:nvPr/>
        </p:nvSpPr>
        <p:spPr>
          <a:xfrm>
            <a:off x="477078" y="1948070"/>
            <a:ext cx="8189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D68BC5-7F0E-4ADB-B311-2BCE7E19E9EE}"/>
              </a:ext>
            </a:extLst>
          </p:cNvPr>
          <p:cNvSpPr/>
          <p:nvPr/>
        </p:nvSpPr>
        <p:spPr>
          <a:xfrm>
            <a:off x="1528550" y="3029804"/>
            <a:ext cx="2274500" cy="2271066"/>
          </a:xfrm>
          <a:prstGeom prst="ellipse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74E1D0-796F-499B-8152-FBF71626F71D}"/>
              </a:ext>
            </a:extLst>
          </p:cNvPr>
          <p:cNvSpPr/>
          <p:nvPr/>
        </p:nvSpPr>
        <p:spPr>
          <a:xfrm>
            <a:off x="5340950" y="3029803"/>
            <a:ext cx="2274500" cy="2271066"/>
          </a:xfrm>
          <a:prstGeom prst="ellipse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7" name="bé hãy phát âm">
            <a:hlinkClick r:id="" action="ppaction://media"/>
            <a:extLst>
              <a:ext uri="{FF2B5EF4-FFF2-40B4-BE49-F238E27FC236}">
                <a16:creationId xmlns:a16="http://schemas.microsoft.com/office/drawing/2014/main" id="{2B3261E3-CA16-40BD-A6EB-FF0A5CEB15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7322" y="1099929"/>
            <a:ext cx="609600" cy="293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07620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>
            <a:extLst>
              <a:ext uri="{FF2B5EF4-FFF2-40B4-BE49-F238E27FC236}">
                <a16:creationId xmlns:a16="http://schemas.microsoft.com/office/drawing/2014/main" id="{924A7F70-E094-B447-BFC1-445AA6361F66}"/>
              </a:ext>
            </a:extLst>
          </p:cNvPr>
          <p:cNvSpPr/>
          <p:nvPr/>
        </p:nvSpPr>
        <p:spPr>
          <a:xfrm flipH="1">
            <a:off x="124690" y="1670756"/>
            <a:ext cx="8849977" cy="1275644"/>
          </a:xfrm>
          <a:prstGeom prst="wedgeRoundRectCallout">
            <a:avLst>
              <a:gd name="adj1" fmla="val -44593"/>
              <a:gd name="adj2" fmla="val 114655"/>
              <a:gd name="adj3" fmla="val 16667"/>
            </a:avLst>
          </a:prstGeom>
          <a:solidFill>
            <a:schemeClr val="accent2">
              <a:lumMod val="75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835" y="4059382"/>
            <a:ext cx="4405745" cy="2798618"/>
          </a:xfrm>
          <a:prstGeom prst="rect">
            <a:avLst/>
          </a:prstGeom>
        </p:spPr>
      </p:pic>
      <p:pic>
        <p:nvPicPr>
          <p:cNvPr id="2" name="nhac nền">
            <a:hlinkClick r:id="" action="ppaction://media"/>
            <a:extLst>
              <a:ext uri="{FF2B5EF4-FFF2-40B4-BE49-F238E27FC236}">
                <a16:creationId xmlns:a16="http://schemas.microsoft.com/office/drawing/2014/main" id="{28019B46-47E6-4FEE-A100-3F0E7507BF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4384" y="2433483"/>
            <a:ext cx="3893574" cy="105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6620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561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0.25 -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6C4367-9450-4BF8-845D-1912C1081FDF}"/>
              </a:ext>
            </a:extLst>
          </p:cNvPr>
          <p:cNvSpPr/>
          <p:nvPr/>
        </p:nvSpPr>
        <p:spPr>
          <a:xfrm>
            <a:off x="259307" y="2357735"/>
            <a:ext cx="85980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e, ê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3C417935-40E1-4C62-8276-F5C41B33BD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9843" y="2688608"/>
            <a:ext cx="850710" cy="191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6028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6449C88-E219-4BA9-A566-C7BF8C99A3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478" y="914399"/>
            <a:ext cx="609600" cy="385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2D48D0-2A65-4747-9047-00F565FA5299}"/>
              </a:ext>
            </a:extLst>
          </p:cNvPr>
          <p:cNvSpPr/>
          <p:nvPr/>
        </p:nvSpPr>
        <p:spPr>
          <a:xfrm>
            <a:off x="139147" y="1072234"/>
            <a:ext cx="88657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84233D-2ED1-49B8-9858-87FAF81F22BB}"/>
              </a:ext>
            </a:extLst>
          </p:cNvPr>
          <p:cNvSpPr/>
          <p:nvPr/>
        </p:nvSpPr>
        <p:spPr>
          <a:xfrm>
            <a:off x="1660478" y="3029803"/>
            <a:ext cx="2142572" cy="2047162"/>
          </a:xfrm>
          <a:prstGeom prst="ellipse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4139CF-B5E5-45D7-9743-A0390C82FA68}"/>
              </a:ext>
            </a:extLst>
          </p:cNvPr>
          <p:cNvSpPr/>
          <p:nvPr/>
        </p:nvSpPr>
        <p:spPr>
          <a:xfrm>
            <a:off x="5472878" y="3029803"/>
            <a:ext cx="2142572" cy="2047163"/>
          </a:xfrm>
          <a:prstGeom prst="ellipse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1335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2"/>
          <p:cNvSpPr txBox="1">
            <a:spLocks noGrp="1"/>
          </p:cNvSpPr>
          <p:nvPr>
            <p:ph type="title"/>
          </p:nvPr>
        </p:nvSpPr>
        <p:spPr>
          <a:xfrm>
            <a:off x="2010745" y="2589513"/>
            <a:ext cx="5480724" cy="13511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chọn tôi 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4" name="Google Shape;554;p32"/>
          <p:cNvSpPr txBox="1">
            <a:spLocks noGrp="1"/>
          </p:cNvSpPr>
          <p:nvPr>
            <p:ph type="title" idx="2"/>
          </p:nvPr>
        </p:nvSpPr>
        <p:spPr>
          <a:xfrm>
            <a:off x="3207550" y="1273781"/>
            <a:ext cx="2728800" cy="1425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sz="9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sz="96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6" name="Google Shape;556;p32">
            <a:hlinkClick r:id="rId8" action="ppaction://hlinksldjump"/>
          </p:cNvPr>
          <p:cNvSpPr/>
          <p:nvPr/>
        </p:nvSpPr>
        <p:spPr>
          <a:xfrm>
            <a:off x="3827950" y="4475325"/>
            <a:ext cx="1488000" cy="370500"/>
          </a:xfrm>
          <a:prstGeom prst="rect">
            <a:avLst/>
          </a:prstGeom>
          <a:solidFill>
            <a:srgbClr val="FF91C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Bắt đầu</a:t>
            </a:r>
            <a:endParaRPr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sp>
        <p:nvSpPr>
          <p:cNvPr id="557" name="Google Shape;557;p32">
            <a:hlinkClick r:id="rId9" action="ppaction://hlinksldjump"/>
          </p:cNvPr>
          <p:cNvSpPr/>
          <p:nvPr/>
        </p:nvSpPr>
        <p:spPr>
          <a:xfrm>
            <a:off x="3827950" y="4957326"/>
            <a:ext cx="1488000" cy="370500"/>
          </a:xfrm>
          <a:prstGeom prst="rect">
            <a:avLst/>
          </a:prstGeom>
          <a:solidFill>
            <a:srgbClr val="94B6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solidFill>
                  <a:schemeClr val="l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Trở về</a:t>
            </a:r>
            <a:endParaRPr b="1" dirty="0">
              <a:solidFill>
                <a:schemeClr val="l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0" end="416"/>
                </p14:media>
              </p:ext>
            </p:extLst>
          </p:nvPr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4541623" y="3636483"/>
            <a:ext cx="360218" cy="38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4868560" y="4461919"/>
            <a:ext cx="568037" cy="267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9274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3"/>
          <p:cNvSpPr txBox="1">
            <a:spLocks noGrp="1"/>
          </p:cNvSpPr>
          <p:nvPr>
            <p:ph type="title"/>
          </p:nvPr>
        </p:nvSpPr>
        <p:spPr>
          <a:xfrm>
            <a:off x="457200" y="1168817"/>
            <a:ext cx="859328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tôi đi : Tôi là chữ có một nét ngang và một nét cong tròn hở phải </a:t>
            </a:r>
            <a:endParaRPr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" name="Google Shape;563;p33"/>
          <p:cNvSpPr/>
          <p:nvPr/>
        </p:nvSpPr>
        <p:spPr>
          <a:xfrm>
            <a:off x="4878782" y="2265037"/>
            <a:ext cx="960013" cy="811130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48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sz="48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64" name="Google Shape;564;p33"/>
          <p:cNvSpPr/>
          <p:nvPr/>
        </p:nvSpPr>
        <p:spPr>
          <a:xfrm>
            <a:off x="4467491" y="3311341"/>
            <a:ext cx="943950" cy="808257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44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sz="44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66" name="Google Shape;566;p33"/>
          <p:cNvSpPr/>
          <p:nvPr/>
        </p:nvSpPr>
        <p:spPr>
          <a:xfrm>
            <a:off x="6185570" y="2027119"/>
            <a:ext cx="984906" cy="699737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44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endParaRPr sz="44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69" name="Google Shape;569;p33"/>
          <p:cNvSpPr/>
          <p:nvPr/>
        </p:nvSpPr>
        <p:spPr>
          <a:xfrm>
            <a:off x="5866807" y="3282318"/>
            <a:ext cx="967701" cy="701187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400" b="1" kern="0" dirty="0">
                <a:solidFill>
                  <a:srgbClr val="FF1200"/>
                </a:solidFill>
                <a:latin typeface="Quicksand"/>
                <a:ea typeface="Quicksand"/>
                <a:cs typeface="Quicksand"/>
                <a:sym typeface="Quicksand"/>
              </a:rPr>
              <a:t>ô</a:t>
            </a:r>
            <a:endParaRPr sz="4400" b="1" kern="0" dirty="0">
              <a:solidFill>
                <a:srgbClr val="FF12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71" name="Google Shape;571;p33"/>
          <p:cNvSpPr/>
          <p:nvPr/>
        </p:nvSpPr>
        <p:spPr>
          <a:xfrm>
            <a:off x="6821715" y="4296229"/>
            <a:ext cx="928914" cy="769071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44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ê</a:t>
            </a:r>
            <a:endParaRPr sz="44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72" name="Google Shape;572;p33"/>
          <p:cNvSpPr/>
          <p:nvPr/>
        </p:nvSpPr>
        <p:spPr>
          <a:xfrm>
            <a:off x="5226944" y="4548599"/>
            <a:ext cx="859252" cy="770292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44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sz="44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73" name="Google Shape;573;p33"/>
          <p:cNvSpPr/>
          <p:nvPr/>
        </p:nvSpPr>
        <p:spPr>
          <a:xfrm>
            <a:off x="7289874" y="2908441"/>
            <a:ext cx="860988" cy="785064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44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sz="44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375" y="2071210"/>
            <a:ext cx="4216175" cy="3559307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99982" y="1938475"/>
            <a:ext cx="457765" cy="326400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077005" y="955382"/>
            <a:ext cx="285033" cy="422458"/>
          </a:xfrm>
          <a:prstGeom prst="rect">
            <a:avLst/>
          </a:prstGeom>
        </p:spPr>
      </p:pic>
      <p:pic>
        <p:nvPicPr>
          <p:cNvPr id="6" name="dúng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108" end="715.2083"/>
                </p14:media>
              </p:ext>
            </p:extLst>
          </p:nvPr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4564430" y="3599687"/>
            <a:ext cx="847011" cy="261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6869311" y="4651023"/>
            <a:ext cx="881318" cy="243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dúng 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7300448" y="3138594"/>
            <a:ext cx="850414" cy="290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ai rồ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74539" y="4806780"/>
            <a:ext cx="859252" cy="258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hữ 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st="1336" end="7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2947" y="955381"/>
            <a:ext cx="609600" cy="213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dúng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556" end="943.208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20303" y="2535474"/>
            <a:ext cx="960013" cy="317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ai rồ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38218" y="3632911"/>
            <a:ext cx="824878" cy="192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ai rồ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47324" y="2305171"/>
            <a:ext cx="984905" cy="23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E2908-2780-4CC9-AECA-3FF51EE37A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7546" y="2908442"/>
            <a:ext cx="2485805" cy="1985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029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4"/>
          <p:cNvSpPr/>
          <p:nvPr/>
        </p:nvSpPr>
        <p:spPr>
          <a:xfrm>
            <a:off x="1491691" y="2444226"/>
            <a:ext cx="929950" cy="812481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3600" b="1" kern="0" dirty="0">
                <a:solidFill>
                  <a:srgbClr val="FF0000"/>
                </a:solidFill>
                <a:latin typeface=".VnAvant" panose="020B7200000000000000" pitchFamily="34" charset="0"/>
                <a:ea typeface="Quicksand"/>
                <a:cs typeface="Quicksand"/>
                <a:sym typeface="Quicksand"/>
              </a:rPr>
              <a:t>e</a:t>
            </a:r>
            <a:endParaRPr sz="3600" b="1" kern="0" dirty="0">
              <a:solidFill>
                <a:srgbClr val="FF0000"/>
              </a:solidFill>
              <a:latin typeface=".VnAvant" panose="020B7200000000000000" pitchFamily="34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660" name="Google Shape;660;p34"/>
          <p:cNvSpPr/>
          <p:nvPr/>
        </p:nvSpPr>
        <p:spPr>
          <a:xfrm>
            <a:off x="1850054" y="3676946"/>
            <a:ext cx="887329" cy="744407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3600" b="1" kern="0" dirty="0">
                <a:solidFill>
                  <a:srgbClr val="FF0000"/>
                </a:solidFill>
                <a:latin typeface=".VnAvant" panose="020B7200000000000000" pitchFamily="34" charset="0"/>
                <a:ea typeface="Quicksand"/>
                <a:cs typeface="Quicksand"/>
                <a:sym typeface="Quicksand"/>
              </a:rPr>
              <a:t>a</a:t>
            </a:r>
            <a:endParaRPr sz="3600" b="1" kern="0" dirty="0">
              <a:solidFill>
                <a:srgbClr val="FF0000"/>
              </a:solidFill>
              <a:latin typeface=".VnAvant" panose="020B7200000000000000" pitchFamily="34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663" name="Google Shape;663;p34"/>
          <p:cNvSpPr/>
          <p:nvPr/>
        </p:nvSpPr>
        <p:spPr>
          <a:xfrm>
            <a:off x="1232670" y="4789709"/>
            <a:ext cx="940149" cy="821647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44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ê</a:t>
            </a:r>
            <a:endParaRPr sz="44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66" name="Google Shape;666;p34"/>
          <p:cNvSpPr/>
          <p:nvPr/>
        </p:nvSpPr>
        <p:spPr>
          <a:xfrm>
            <a:off x="3111414" y="3150151"/>
            <a:ext cx="893117" cy="814364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ê</a:t>
            </a:r>
            <a:endParaRPr sz="44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67" name="Google Shape;667;p34"/>
          <p:cNvSpPr/>
          <p:nvPr/>
        </p:nvSpPr>
        <p:spPr>
          <a:xfrm>
            <a:off x="457013" y="3670292"/>
            <a:ext cx="990134" cy="882581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4400" b="1" kern="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endParaRPr sz="4400" b="1" kern="0" dirty="0">
              <a:solidFill>
                <a:srgbClr val="FF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69" name="Google Shape;669;p34"/>
          <p:cNvSpPr/>
          <p:nvPr/>
        </p:nvSpPr>
        <p:spPr>
          <a:xfrm>
            <a:off x="2892453" y="4679451"/>
            <a:ext cx="913128" cy="767977"/>
          </a:xfrm>
          <a:prstGeom prst="ellipse">
            <a:avLst/>
          </a:prstGeom>
          <a:noFill/>
          <a:ln w="19050" cap="flat" cmpd="sng">
            <a:solidFill>
              <a:schemeClr val="accent1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3600" b="1" kern="0" dirty="0">
                <a:solidFill>
                  <a:srgbClr val="FF0000"/>
                </a:solidFill>
                <a:latin typeface=".VnAvant" panose="020B7200000000000000" pitchFamily="34" charset="0"/>
                <a:ea typeface="Quicksand"/>
                <a:cs typeface="Quicksand"/>
                <a:sym typeface="Quicksand"/>
              </a:rPr>
              <a:t>d</a:t>
            </a:r>
            <a:endParaRPr sz="3600" b="1" kern="0" dirty="0">
              <a:solidFill>
                <a:srgbClr val="FF0000"/>
              </a:solidFill>
              <a:latin typeface=".VnAvant" panose="020B7200000000000000" pitchFamily="34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40" name="Google Shape;562;p33"/>
          <p:cNvSpPr txBox="1">
            <a:spLocks noGrp="1"/>
          </p:cNvSpPr>
          <p:nvPr>
            <p:ph type="title"/>
          </p:nvPr>
        </p:nvSpPr>
        <p:spPr>
          <a:xfrm>
            <a:off x="543981" y="1168817"/>
            <a:ext cx="7699200" cy="8584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2485" y="2575317"/>
            <a:ext cx="2766346" cy="3492686"/>
          </a:xfrm>
          <a:prstGeom prst="rect">
            <a:avLst/>
          </a:prstGeom>
        </p:spPr>
      </p:pic>
      <p:pic>
        <p:nvPicPr>
          <p:cNvPr id="8" name="dúng 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02" end="781.2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957" y="5122995"/>
            <a:ext cx="927142" cy="265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92453" y="4930629"/>
            <a:ext cx="1056499" cy="314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dúng 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16" end="518.2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14397" y="3429000"/>
            <a:ext cx="990134" cy="299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hữ ê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0118" y="865485"/>
            <a:ext cx="274283" cy="136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ai rồ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1179" y="4027517"/>
            <a:ext cx="887329" cy="252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ai rồ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4725" y="4027518"/>
            <a:ext cx="930443" cy="252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2764" y="2702297"/>
            <a:ext cx="974494" cy="270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36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500994" y="985874"/>
            <a:ext cx="56674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e, ª  </a:t>
            </a: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3313268" y="4004617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35960">
            <a:off x="5781848" y="3133625"/>
            <a:ext cx="2932091" cy="3656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6051" y="4419600"/>
            <a:ext cx="2438400" cy="2438400"/>
          </a:xfrm>
          <a:prstGeom prst="rect">
            <a:avLst/>
          </a:prstGeom>
        </p:spPr>
      </p:pic>
      <p:pic>
        <p:nvPicPr>
          <p:cNvPr id="7" name="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496" y="1150374"/>
            <a:ext cx="1125535" cy="14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2008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3" y="5645053"/>
            <a:ext cx="9143999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21485" y="109682"/>
            <a:ext cx="6713015" cy="752763"/>
          </a:xfrm>
          <a:prstGeom prst="wedgeRoundRectCallout">
            <a:avLst>
              <a:gd name="adj1" fmla="val -36607"/>
              <a:gd name="adj2" fmla="val 123333"/>
              <a:gd name="adj3" fmla="val 16667"/>
            </a:avLst>
          </a:prstGeom>
          <a:solidFill>
            <a:srgbClr val="6CD6FF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709715" y="2201961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>
            <a:off x="570622" y="3468869"/>
            <a:ext cx="2820411" cy="723817"/>
            <a:chOff x="788252" y="3299987"/>
            <a:chExt cx="3102352" cy="1340789"/>
          </a:xfrm>
          <a:solidFill>
            <a:srgbClr val="00FF00"/>
          </a:solidFill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299987"/>
              <a:ext cx="410967" cy="1340788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299987"/>
              <a:ext cx="410967" cy="134078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788253" y="3560716"/>
              <a:ext cx="3101836" cy="101260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>
            <a:off x="2930676" y="5974252"/>
            <a:ext cx="2339156" cy="704473"/>
            <a:chOff x="788251" y="3180465"/>
            <a:chExt cx="3102353" cy="1494033"/>
          </a:xfrm>
          <a:solidFill>
            <a:srgbClr val="00FF00"/>
          </a:solidFill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788251" y="3349091"/>
              <a:ext cx="3102353" cy="1325407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cs typeface="Arial" panose="020B0604020202020204" pitchFamily="34" charset="0"/>
                </a:rPr>
                <a:t>Qu¶ lª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>
            <a:off x="4571532" y="3425564"/>
            <a:ext cx="2867889" cy="767121"/>
            <a:chOff x="788252" y="3180465"/>
            <a:chExt cx="2835569" cy="1482699"/>
          </a:xfrm>
          <a:solidFill>
            <a:srgbClr val="00FF00"/>
          </a:solidFill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128940" y="3202855"/>
              <a:ext cx="410967" cy="146030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788252" y="3457929"/>
              <a:ext cx="2835569" cy="1115395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Chùm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769" y="1437646"/>
            <a:ext cx="3000264" cy="1702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23373" y="4183014"/>
            <a:ext cx="2859338" cy="2583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4091" y="3686186"/>
            <a:ext cx="2485741" cy="2268609"/>
          </a:xfrm>
          <a:prstGeom prst="rect">
            <a:avLst/>
          </a:prstGeom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4953680" y="3675038"/>
            <a:ext cx="2485741" cy="233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97590" y="294608"/>
            <a:ext cx="248127" cy="248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dúng 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619" end="474.208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4240" y="3829714"/>
            <a:ext cx="2072707" cy="123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sai rồ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2939562" y="6289045"/>
            <a:ext cx="2014117" cy="224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0347" y="1360936"/>
            <a:ext cx="3255370" cy="1549423"/>
          </a:xfrm>
          <a:prstGeom prst="rect">
            <a:avLst/>
          </a:prstGeom>
        </p:spPr>
      </p:pic>
      <p:pic>
        <p:nvPicPr>
          <p:cNvPr id="9" name="cụm từ e">
            <a:hlinkClick r:id="" action="ppaction://media"/>
            <a:extLst>
              <a:ext uri="{FF2B5EF4-FFF2-40B4-BE49-F238E27FC236}">
                <a16:creationId xmlns:a16="http://schemas.microsoft.com/office/drawing/2014/main" id="{CE9334CD-269F-4CF7-B0BD-53DDE42FB83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02383" y="1152938"/>
            <a:ext cx="609600" cy="274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50317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064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5236029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38543" y="195607"/>
            <a:ext cx="6695955" cy="622465"/>
          </a:xfrm>
          <a:prstGeom prst="wedgeRoundRectCallout">
            <a:avLst>
              <a:gd name="adj1" fmla="val -36607"/>
              <a:gd name="adj2" fmla="val 12333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795927" y="2099283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>
            <a:off x="4519621" y="3327692"/>
            <a:ext cx="2980867" cy="674620"/>
            <a:chOff x="788252" y="3393945"/>
            <a:chExt cx="3102352" cy="1246832"/>
          </a:xfrm>
          <a:solidFill>
            <a:srgbClr val="00FF00"/>
          </a:solidFill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393947"/>
              <a:ext cx="410967" cy="1246827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393945"/>
              <a:ext cx="410967" cy="1246830"/>
            </a:xfrm>
            <a:prstGeom prst="can">
              <a:avLst>
                <a:gd name="adj" fmla="val 192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876599" y="3581182"/>
              <a:ext cx="2925660" cy="1059595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qu</a:t>
              </a:r>
              <a:r>
                <a:rPr lang="en-US" sz="2800" b="1" dirty="0">
                  <a:solidFill>
                    <a:prstClr val="black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¶ me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>
            <a:off x="285797" y="3327692"/>
            <a:ext cx="2922113" cy="766772"/>
            <a:chOff x="788252" y="3180466"/>
            <a:chExt cx="3102352" cy="1460310"/>
          </a:xfrm>
          <a:solidFill>
            <a:srgbClr val="00FF00"/>
          </a:solidFill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6"/>
              <a:ext cx="410967" cy="1389656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926639" y="3353477"/>
              <a:ext cx="2963965" cy="1089133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cs typeface="Arial" panose="020B0604020202020204" pitchFamily="34" charset="0"/>
                </a:rPr>
                <a:t>b¹n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cs typeface="Arial" panose="020B0604020202020204" pitchFamily="34" charset="0"/>
                </a:rPr>
                <a:t>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cs typeface="Arial" panose="020B0604020202020204" pitchFamily="34" charset="0"/>
                </a:rPr>
                <a:t>¬</a:t>
              </a:r>
              <a:r>
                <a:rPr lang="en-US" sz="2800" b="1" dirty="0" err="1">
                  <a:solidFill>
                    <a:prstClr val="black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i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>
            <a:off x="2631536" y="5799756"/>
            <a:ext cx="2595382" cy="575431"/>
            <a:chOff x="788252" y="3180465"/>
            <a:chExt cx="3243931" cy="1460311"/>
          </a:xfrm>
          <a:solidFill>
            <a:srgbClr val="00FF00"/>
          </a:solidFill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788252" y="3287237"/>
              <a:ext cx="3243931" cy="132540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cs typeface="Arial" panose="020B0604020202020204" pitchFamily="34" charset="0"/>
                </a:rPr>
                <a:t>Qu¶ lª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8622" y="4233333"/>
            <a:ext cx="2858438" cy="277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9054" y="3937077"/>
            <a:ext cx="2491326" cy="1750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163" y="1523034"/>
            <a:ext cx="2937305" cy="1365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9186" y="1467540"/>
            <a:ext cx="3210404" cy="1450974"/>
          </a:xfrm>
          <a:prstGeom prst="rect">
            <a:avLst/>
          </a:prstGeom>
        </p:spPr>
      </p:pic>
      <p:pic>
        <p:nvPicPr>
          <p:cNvPr id="5" name="sai rồ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8084" y="3571468"/>
            <a:ext cx="2426864" cy="192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38759" y="6090121"/>
            <a:ext cx="2703122" cy="128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dúng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468" end="565.20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97553" y="3609236"/>
            <a:ext cx="2638082" cy="19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cụm từ e">
            <a:hlinkClick r:id="" action="ppaction://media"/>
            <a:extLst>
              <a:ext uri="{FF2B5EF4-FFF2-40B4-BE49-F238E27FC236}">
                <a16:creationId xmlns:a16="http://schemas.microsoft.com/office/drawing/2014/main" id="{600A2404-91FF-4863-B2AA-6933974D4BA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87841" y="1091821"/>
            <a:ext cx="609600" cy="321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36228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LMS_API_VERSION" val="SCORM 1.2"/>
  <p:tag name="ISPRING_ULTRA_SCORM_COURSE_ID" val="65AB4066-ADD2-4997-AB44-EFB429FE887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RESENTATION_TITLE" val="game chữ cái"/>
  <p:tag name="ISPRING_FIRST_PUBLISH" val="1"/>
  <p:tag name="FLASHSPRING_ZOOM_TAG" val="66"/>
  <p:tag name="ISPRING_OUTPUT_FOLDER" val="C:\Users\Administrator\Desktop"/>
  <p:tag name="ISPRING_PRESENTATION_INFO_2" val="&lt;?xml version=&quot;1.0&quot; encoding=&quot;UTF-8&quot; standalone=&quot;no&quot; ?&gt;&#10;&lt;presentation2&gt;&#10;&#10;  &lt;slides&gt;&#10;    &lt;slide id=&quot;{AAE0EFD4-7002-4501-9AA3-B3397E855C4F}&quot; pptId=&quot;332&quot;/&gt;&#10;    &lt;slide id=&quot;{13C5D01E-3F14-463D-BDA7-482FBD2BFB4C}&quot; pptId=&quot;346&quot;/&gt;&#10;    &lt;slide id=&quot;{333A8B48-6333-4FC6-9B3E-501A8F888F53}&quot; pptId=&quot;349&quot;/&gt;&#10;    &lt;slide id=&quot;{107F398B-0CD8-48A5-9F42-D9446BFF7450}&quot; pptId=&quot;348&quot;/&gt;&#10;    &lt;slide id=&quot;{00C167F5-9437-4E1C-A95B-3596C9E3099F}&quot; pptId=&quot;256&quot;/&gt;&#10;    &lt;slide id=&quot;{635FCE4E-1EB6-445A-88D6-E1337E8E2ED4}&quot; pptId=&quot;353&quot;/&gt;&#10;    &lt;slide id=&quot;{187E3BAF-AA87-406B-9C61-BCF86FCA73E0}&quot; pptId=&quot;352&quot;/&gt;&#10;    &lt;slide id=&quot;{1890346E-2E6A-4C02-ADC8-5EB8181AC7A2}&quot; pptId=&quot;301&quot;/&gt;&#10;    &lt;slide id=&quot;{88E800E9-0FA8-4DE2-8D3B-9966373067D0}&quot; pptId=&quot;329&quot;/&gt;&#10;    &lt;slide id=&quot;{AC7730A1-C07F-4B8A-A2BA-70DB1EC74A74}&quot; pptId=&quot;327&quot;/&gt;&#10;    &lt;slide id=&quot;{0B726965-A5D7-4C87-A360-CDD9EAB629BE}&quot; pptId=&quot;323&quot;/&gt;&#10;  &lt;/slides&gt;&#10;&#10;  &lt;narration&gt;&#10;    &lt;audioTracks/&gt;&#10;    &lt;videoTracks/&gt;&#10;  &lt;/narration&gt;&#10;&#10;&lt;/presentation2&gt;&#10;"/>
  <p:tag name="ISPRING_CURRENT_PLAYER_ID" val="universal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UUID" val="{1FBE9637-B1A5-4315-B7F2-DB04D080B121}"/>
  <p:tag name="ISPRING_RESOURCE_FOLDER" val="D:\NGOC 23.24\DAY HOC SO\TROCHOICHUCAI\"/>
  <p:tag name="ISPRING_PRESENTATION_PATH" val="D:\NGOC 23.24\DAY HOC SO\TROCHOICHUCAI.pptx"/>
  <p:tag name="ISPRING_SCREEN_RECS_UPDATED" val="D:\NGOC 23.24\DAY HOC SO\TROCHOICHUCAI\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nlP5W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p5T+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nlP5WP3F3XjkFAAC5GgAAJwAAAHVuaXZlcnNhbC9mbGFzaF9wdWJsaXNoaW5nX3NldHRpbmdzLnhtbOVZbXPaOBD+nl+h8U0/NoQmadMM0KHgTJgS4LDTl7m5yQh7wbrIkk+SSemn+zX3w+6X3AoHAyEvoi2de/nQSS3vPrvS7j7aNbU3n1NOpqA0k6LuVfcPPAIikjETk7p3GZ49P/GINlTElEsBdU9Ij7xp7NWyfMSZTgIwBkU1QRihTzNT9xJjstNK5ebmZp/pTNm3kucG8fV+JNNKpkCDMKAqGacz/GNmGWjvFsEBAP+lUtyqNfb2CKkVSBcyzjkQFqPngtlNUX7GqU68SiE2otH1RMlcxC3JpSJqMqp7P7X8drV9uJApoNosBWHPRDdw0S6bUxrHzHpBecC+AEmATRJ0t3pw5JEbFpuk7h0evLA4KF/ZxJmjF5unFqcl8RSEuTWQgqExNbR4LCwqGIPCcIBuGJUDgq6trUga+GzKhWIpngmasijEN8SeVd1rh1dD/8wf+r2Wf3U57BauOmuEnbDrO+kE3U7bv+r1Qz+4Og8vulsrhf7HcAulbT1zhh8M/cDvhf7w6m2nv6WGu1NLHf+i2eluqfPBfxt0wm0t9ZoX26oMzvs9N53zTwN/2O303l2F/X437AyWWvMcXsnWWmU98WtYIDJXq+ltkjwdCco4ks2dHNdgkK44VRMI5RnDahxTrsEjv2Uw+TmnnJmZrVBktWuArKkziMzQVl/dsxXlLeEKQHQMS7Ks7ePXZWm/OlnbeqWwvtzWvV7WSrIbJNLIH+x99eC4dP/10ePuP+BobcpikD2q1JyyNjfwpAsvluxYPXz58nEvHrBWo8bQKEEqNQsmXF1ZSDHrP40MmyJPwx1fxznnQZ5lUpklma4ulk48AFMbS7GWf/aZjCSPy7hBOoK4R1NYuYCCaybOULLqkTFWCseI9jMQJKACLz1mMMpRCaDzkTbMzC+7s1vppmKUE8TDWxnIRbAR9SihSq+VRhkfe9FEjV960oD+tTjuYulB0YBjCIgtUCd5X8SkregNXtIu4gMQLmLnmDzcJhAoJycU1VtIkibnLsLDBRO5CF9QdQ2KhFJyJ/nBot5IR4ylk+8pkouL4AcYaWbARTQAIKlU4BaU2Enug8x5TGYyJ5xdYypJglvNU/xfAmS1/yFjJdP5KvZohuh55k0Z3ED8xsXQJzSR5qiJDWHGwRQWfs/ZFzKCMe6KcKBTzExcZ7rA398KOKNaL0HpwsdnRRfR6bX9j8/sBmk8pdiRbQeODAZpZnaCT2dESLPQw+OIaI6Jb4MSs3j+zmVv+18fhpJEMc7fKRpr+JqlOaffE748kBXoHYZ8N1a2CfyTHjibTeh0Xui2eOfQWOIMQ1Jg4osIL0AmcnAFjKggUvAZoRHyr7a0MWUy17hSEEQBrb/ew0If03T+NMHLGi2qGJQT5EH1xeHR8ctXJ69P9yt//fHn80eVbnvkAafWXNEktx6drJw170xxT+g9MC25ad2ZmZ5QenByctbb1s1HpihnzXtmKWfduxOVs+LGXPWE5iPT1YbumVSpZZ14I573D9oO6h3rdLMVdt53wk/3AMxLYbMnrVVsv3x/+zwfZv6p3XPgN4etc4LhuuyGwakLPfQkMrGJEiSYsf3a5Kgzn35cZPuXIcbfd4K1YXZqSIf+eydADLgT67qZ7fWdNvzOsWG3feZgpcd0cgH7hklxD2LnwFmKzXP8w26Bb+Fkpxr+znS+M5r7d1DVN0/6BdftiKqAqijZWer+Py6TXQboP3XsxVP5HXftw235QXH9lw77JmWCpRgM24CXP480jo8OapX7X+3tIdr6z02Nvb8BUEsDBBQAAgAIAKeU/lbwpq7yVQMAAEUMAAAhAAAAdW5pdmVyc2FsL2ZsYXNoX3NraW5fc2V0dGluZ3MueG1slVfbbuIwEH3vVyD2vdnS7tJKaSRulaqlXbRl++6QASwcO7Iduvz9jmOHOJA0lAgJz5xjz+V40oZqR3lvD1JRwR/7g3501euFq1xK4HoJacaIhl5MFDwnj/2nv/N5P7AQwYR8A60p3yhjKW09isA411rw65XgGve55kKmhPWjb0/FJwwKZBdLYFiXctZkBdUxPwb34+lFFHfG3Xg4nTy0EVYizQg/zMVGXMdktdtIkfPEhHZrnjba9pCBZJTvOiNiVOlnDWktptnNbDAbXEbJJCgFJqSH6Wgw+tnJYiQGdsx+eHd/N7qQUx31eWNOaHuqqC5ow8HwdnjXRsvIBupFnsymN9PbdjzH3etd+TQuS9DwT3dmjuI/gPzS5iLLs69oJJNiYwp6whmap5PDBEnw+iFh+mCeToJJyBzUKUjFaIJtEDKxUvxunjZwWy3dT39IhOZuS8EWpgkn08MoJGYQaZlDGJQr61Nb8fE713iZIFoTphDgmyrQAjNckFyV29RtFe4PfFCeeCBnqBDvguUpTGy8HrBur/CTybiYK358R5sXoIS9M3oRVsYK+YplPUN6xgr5Zrr1m7PDGfzUYzmlHsbENfPz6qMXOMFlWa9yVXrNSXNzy5V3tDOUmFQkEJnZgZOdaHzZLGkKpnlhULhsZMFZaCEne7opGC8GFx+KnFQYnDic4JrlFWqqGTSprggVB7vftmLdLUr7HqlStOuexrH/2E+J3IFcCsFUv+d4eFVwG/sCPWe44oB85mtxIYcLDf7+RRJtYGFvy6VwojVZbVMMqS2DMPBKEAbNNQ7dsU3F53kag5xhzyiU2qnbLG5LN1uGX/1O4QOSOqHFaZl6i9txQo/S9AxOAEDkalsK1y6sJ82Zpgz2UF5/z1Ak3JZZqFChbWIb6TmstS83Z7lIj25aVELxcXVHA+Ed4xL1ueM7uiWvSayKxGp3vxzD1ca1wVzOM6NVf5QVayek2sbobyogtqpWTZJr8aaJ1G7Tau1SJ3sYcZoWMwId3vENHsthQmQLb0qV5T2zVyGY18txM1USGjxtFDMJo0ETpfCcjsEl3s5oLQH8EVgYr7xZ/QsOsSAyeT1CasO7wW3ZmCO+3l7stMa/e3UYeCbbnGMb8Df++xD9B1BLAwQUAAIACACnlP5WxuHXPiQFAABKGgAAJgAAAHVuaXZlcnNhbC9odG1sX3B1Ymxpc2hpbmdfc2V0dGluZ3MueG1s3VndUts4FL7nKTTe6WUJlP5QJoFJEzNkGpJsbNoyOzuMYp/EWmTJK8mh6dU+zT7YPske2cRJCASlW9rpXjBg+XyfjnR0Pp1j6iefU06moDSTouHt7+55BEQkYyYmDe8iPH1+6BFtqIgplwIanpAeOTneqWf5iDOdBGAMmmqCNEIfZabhJcZkR7Xazc3NLtOZsm8lzw3y691IprVMgQZhQNUyTmf4y8wy0N4tgwMB/qRS3MKOd3YIqZdM5zLOORAWo+eC2UVRfmZS7tVKqxGNridK5iJuSS4VUZNRw/ul5bf32wdzm5KpzVIQdkv0MQ7aYXNE45hZJygP2BcgCbBJgt7u7730yA2LTdLwDvZeWB60r63zFOzl2qnlaUncBGFuJ0jB0JgaWj6WMyoYg8JogD42KgckXRlbsjTw2VQD5VA8EzRlUYhviN2qhtcOr4b+qT/0ey3/6mLYLV11RoSdsOs7YYJup+1f9fqhH1ydhefdrUGh/yncArStZ870g6Ef+L3QH1696/S3RLg7tcD4581Od0vMR/9d0Am3nanXPN8WMjjr99wwZ5cDf9jt9N5fhf1+N+wMFqjiDC+d1npt9eDXMUFkrpaPt0nydCQo46g1d864BoNqxamaQChPGWbjmHINHvkjg8mvOeXMzGyGoqhdA2RNnUFkhjb7Gp7NKG9BVxKiY5iSVW6/elul9pvDlaXXytkXy7rXy3qldYNEGvmdvd/fe1W5//blZvcfcLQ+ZTHIHlWqkKz1BTzqwouFOu4fvH692YsHZqtTY2iUoJSauRIuj8ytmPWfRoZNUafhjq/jnPMgzzKpzEJMlwcrJx6gqY+lWDl/9pmMJI+ruEE6grhHU8yCwanwyBhTg2MI+xkIElCBlxwzGNaoQuh8pA0zxeV2emvdVIxyghcY3sJAzoO1MEcJVXolF6qA2JslOv6tJw3o38v9LYceNA047jmxGelk74uYtBW9wUvZxXwAwsXsDE8LtycGlJMTiuotLEmTcxfj4Vx6XIzPqboGRUIpuZP9YJ5gpCPG0sn3FNXExfAjjDQz4GIaAJBUKnALSuxk91HmPCYzmRPOrvEoSYJLzVP8KwGyXPCQsZJpMcqpNkQXJ2/K4AbiE5eJLnGKNEckFoAZB1PO8GfOvpARjHFVhAOd4snEcaZL/t2tiDOq9YKUzn18VpYNnV7b//TMLpDGU4ol2HbkKFmQZuZJ+OmMCGnmONyOiOZ48G1QYhYX71zWtvv1YahUE+P8jaKxwq9ZmnP6LemrDVmifsKQP80s2wT+UQ+cp03otEh0m7wFNaY4w5CUnPgiwruRiRxcCSMqiBR8RmiE+qutbEyZzDWOlAJRUuuv97DE4zEtnibYHeKMKgblRLm3/+Lg5avXbw7fHu3W/vnr7+cbQbdF8YBTO11ZFbc2tlLOyDtt2yO4B9ojN9SdJukR0IOtkjNuWzc3tE3OyHuaJ2fs3RbKGbjWSD2C3NBOrWFPpUqt6sRr8by/s3aAd6zTzVbY+dAJL+8hKFJhvSat12yBfH+9XHQvd8rl0Y+rlwO/OWydEQzQRTcMjlwEoSdRe02UoKSM7QclR0zR4LjY9i9CjLjvRGsD61SCDv0PToQYYieddZu213da8HvHEt1WloOlqtLJBawUJuXNh7UCZymWy/F30/3/osJOWfuNBfzJhO3nEKd7m3m2UZ1KPXsicQKqouTJDutPfGH8uJj8r3a6fKq+x658gK0+DK7+x2IHx1f//3O88y9QSwMEFAACAAgAp5T+Vor/HqWzAQAAVgYAAB8AAAB1bml2ZXJzYWwvaHRtbF9za2luX3NldHRpbmdzLmpzjZTBbsIwDIbvPAXqrhMaha2wG1uZNGmHSeM27ZAWUyrSOEpCB0O8+5rCIG3dQXMhP19/x27sXadbPF7sdR+7u/J3uX+v7ksNrGbUGm6rOm/RM6t7UoEGYZhJUczSDHgqwKuR+Z/DSd6fCcrfE6V3tP3g6Ry04+eh/WfBuHZxSVgoQtOElhPaN6FtqMA/lcyOWR0ycqodrY1B0YtRmKJUPYEqYyXj3byUj5tgDcYc1AV0wWKomN77o6ewlTw7Dp+C8HnscjFmkontGybYi1i8ShSuxfwYf2CXSy+3ElTxwVdtYXmqzauBrB542p/6U7+dtJdKwzHuOJz4kwcS5iwC7iYUDEfDyT9oxbhZ0Bqdpzo1f3TgB4Ng6NKSJdCo0vM07IeDKiYKr0Y1G8EPnIGNaUtGcrYFdY0VyrW84gNKhYmtSBMN7CJRjmyeiuTAhWO7SM4e1tq23Q1tW7sXoZqfbsWdXS7TKEalzbDWZkuia7O24XLFZDBkc+ta1DdqLnBKpOIioUnq5Zw8jKlPGrv/LNJmagVqhsiL4Xka0qBexQKtwIxh8TIrtCKdr0sHr8Xu7H8BUEsDBBQAAgAIAKiU/lZWO9VrgzAAAGBMAAAXAAAAdW5pdmVyc2FsL3VuaXZlcnNhbC5wbmftfAlUU9fXL0qFVnBqaRFFEBxTINRQxcgQQUQQBIRWCIQEhRiRSS8CJkJQKYp1YDQxMkSrTIUQCZgYIInaKpAAUcEgMgQrFwphkISAIQFecMT++3/vfe9b33rfe6tZi5XccM4++/z2Pnv/9r3n5JyXx65FC1cs1NDQWOTq4uStofGZvobG/NTPtdTfbEGarlO/zYv23uWoUdZk2K+++AznsMdBQ6M8VUe1f4H6+osjLshoDY3Fv83+zauNKgrR0HCTuzo5/HAcPdQ5RA/33b/+tWJku4tCY48ZZnWldP/JyJ1fIUOuGuzXe+R08su0h+mfnwv50gF2xf2r71sXftG/pXmocoO1LuO0ncG6z75K2X8n8vnS05iH9woO5v0WSAYTfDk0/0IP2q9iT8KxX8cDhn71UXb5ew79KhOXqtXRWHwN9ebtl//J25MfoaqeDYj0NWfwlcREhp2Gxt2O8W/1/ZPmw9FbI2hiyqCRhkYQmp987n5o2FRTyIS6k+w5G3VokVbP6xff3yb6MhI1NE7CIfrrdQqL5dUZU5oaGg31tabrFxbS5DaZnbOXbuzv9r4X1n0cnSB/+lRgyash9OeT9yEmH6c69dzPTNSRRjlOR/yZj7qycfQ2farzqaeHUDw91HqVZ91moXH3aM9Mpz76+HX43aXpAg91w4SIMnXT66itgfzk3+ZrGJ6t+NopxEca5ZQaKkjmKavp9Ol+6nQxfCQLBiB2sL97aEavAWKeC1MTVS+rfRYXoraaq6VWan1lahpDQJ1gvwrgyc89pc883JUtg9nJAmRM0I4njfJNlPtiIpokruNr2lEFcTO7GRf3Kg3swPsyIYI3ORzHq57smuCyJu8tIR7ZXGT/9Q2tCaXhZ3jbvITxtpJa03W/bbQDHfFdoN/rlsLERDkbMRkfzXb7XOOIoVzD0enmZaNWNDSke4yUOGpJ77pHL+wjFOCIdgmtFwwrLWVnrLnFcM6GQi/oTT+X615dtBkRi3ubMPpAf6SJA2+j6r7aVRcb27nPKLVL82BmHnDdFsHwVFCC/6jKay1UY72VlPT5snQswTAfdSiX49XkXyRItiSOCoctqHFHJf2QNdKySJFge6lRJa6LPj2gPZKg6kYgRn9/Oukqsmivj61wL8ApYAmUfWyvKKt6+yw8GyUs0T4rJx5kD3qS6sfHp+44GXpD9eBJJudqzs88D6MHLmqgnhhml4SCBNeEWAdmZihC9WIJZqIskf8zI34qpJSFyZC0HRw3wy3twSEL9Ra7Rq4ROPfi0AVYMRlnmxVjKsAqCNTdlIwpYQSxz0bMruqsY/IB1ym/oZdpwHWUpfA6kNAZDRcqYBx0YrOs0l6UYbgkfyxsVbBrGc4GjuYPZQUXxaxErm9moNvGy+ZpXFpDz3Ry2pJfu5efrGsvvRRuN9U5MylGLXIamOeptdbAcB2FKqHk3dtdhiMYdGc5ILW2ySnLFBSslR9fBdhgcxldBaeEDNRGVvo9P1HjdIsyMMpaeQXrdtRLjC4gK9MiOn5gp81L1Hq8VyudguGfztJVDw67IlTB7DSV7sKvynSfVaC1JBSSGr5ISwkpJqPq2cYkhelOR06uuW9vH64X3CJghsmZMF5ObrpAQZHkp/nZG8mDvUgW+Q/tnbN0DJ6Rv9yvnnTtTjaqDKeIEDaDsirukGgTKbSNCtiAiqu/XO9wjqzucC4ggxXCtn0FIyvU1ud3OziFBM5afyNCcA2CsDpSv/qmkaqlXnUT1RRUkEeVw45Dkugwjm4kX05QzxQWFUhKuqV7jdFJeN6e+AITuGg6A1XWh22DdQsiDibCjjfGTljoDThFsb20BiCLSJpD3l86wW9cG2+MIsoGcMx0ORnGMSpt1ZwCxytQbUQO6mZdEd2SHNEZuzfKTJKfUoS1wRpLBBBnYP0Oi4kNSga9CzARvlCZkwXRIbNWnTD3LSCHE/J6pUxgP/5CflERfQN+kIG2o4VbszgdD+3V9ryxOW3psuLml4dARy0nECAeTPMm6xhogLlClCds47f52w1+AAFXZIG92zV3unaYK8QYYBuV0gTAUubweAVt0j6rRdDKohxYM1Fu9Gooc2slqu4ae9rFwe7RJZSHIq0/xnSkF3eSeu+43SOhSrdXAgq+gpHJ7cLKIp1TdaB007kMwEaAJQ8o5BF6bPT4DW6Hf2x7BK05AHpTry56rfD8pIKCl+QJkBtk0nj+NO55QV8oNMpMnySBkj0Z8ZfYBGpGg+DoFcBk4kahOkdcCoanLF2GLKh9zE9em5Sh6wFbzZejoDIrur3mdaPBSi17pGWS3J0edcOdTqb1Xb7XUmCu/WMbHQyCaFbrfWbwzEK8s4khsNIfUGBzJ6eHM5aPlqc8B9BQS7E8ytV1b9eocMtAxVeHaUM4f3PtUXbN8OBPEZrTBGLCyp0cYzmoZyFQZids7aXogIr0vh1TqOdjKGh9FTxWiuoYs20E89SWKNhDwtiLA+pliHU7wrqqNDRqH69wSUlp6T/aAphoUnX9+CchmpdhCITgpK3mVV13flDh5lfF2s4Gg1kKg6DLUtP6u7/qpg3EbMHCPxcEfc9Kp7LzIkSahQ1mE8WDJ5BMbiPMot4eOtLM/D2GrJP+5Fr8jGPTvo1kiZURjBaPMvXkSrFp6XjQRofULgTdz2fNg9/4pW48uh3bibJk4QNBx6wRIKUjdvw6l169YjRXR3701jAblREKKkgRPcQIQh7py19KfflcVNSqYMWVHRL41QhRO4QsGFpPYdpeYi7Q2HoJXO3oFEKZDcgtIzcPvio3NL+sYOfcc9fyRa7XLFkrGxCsQ9KNukM4sDv13eatbnxAvi07I4bUDCixJ9qEBBs2qnedvLpRHiES9NiT5v1Rdi4PMBn5nXw6qHizZavVn8KXlKyKL6RrzZozJl3JcZMSPDZbMNQHtKG1pIIIbBomqtBdKJwcJ71xLTmxcryY2xiD2x/e7AM1p2YaDLbWukjYNfHcp+KKW/34q31Y+EOpVTtUFlDrl0fFKm42CLfJxwDdVlagJS9M4+TLjfRsJydRfu1tsg4M+tgHesTQDjytepv3vpzNexv11+/eqO9BBl7c+mjS65/k1V1hq01MvQvPAvt/+Ql4cQyiv1hHnbxop35Kcck1mssL5nbPYYpG3GOX/Fc2PHFZ5/EKvTr5WXglMU5NXO6OvpvTYCB0lqQcXrTWyWlgzEt9cXdB6P/5xbMS1Oteax7EdPa1gZTwySiFO9irTW8072CrP3/lA02p+/Nt59+zdExh2+yydDQ0vtsEnk654LEEnK+h4e7+b5v3UWzihkvtZXU43yW2r/JKahQWUYGcFxejthWHUPnTWEyFkKY0leWfBeZpaKwvQG3lhaRNN8VxquHXEGAI9WvdvnQjvpqFXrkCvFBJry9JvAk/TjVpmxAlZLCfvB8wB+MxumZp9XplV5VnOyAR3WjsB6zU8KoZ3DmIfpMlzUHpHtpZuMe1/FFFHgqjdg81+TvAT5YJgFv2Af4ToYG7y2+NEADOnD7y7RyPadPfhtpZ2RJDK087+dhTbuX4plBa8+5A80G1mMSPYtzsusua/cfXNz+vvXl7ECY4sL9V3rN1jjCBQ5xrWFu2e5hxpogR4//gPlRSPzpHfX/NEXXHPQW3U9XNMmIeOD7xR0euf4/zfUX+5lce/oKuEH/llUrSni1f67iGrWJTPoJMFt21CbU4kRk6FPzEPzagPK1SlJnt+t42R4ihi2rUA1tTRPbrBWAs5JsMkABEzwXoVNyTd/qjD7YeMCluzcze87fdsdP2Dxy9owIit/ytdiFd3AeOjA5uB2oOOmHduZUkTr0avX710KKIusabH81dqdX1DpolrpItPQf/FpWzN2NWfmrRDwrveFK16O+heGkS2nmmw/3vFBlNq4zc8W8Ajv/zN+NQDzHp3+qZ2SCBLCe1k7Pd/g1C3AU7OBHstr81j7dlhec9L/oG6+yPbv1kxfENNGwUjJbgThIM+X9nrkb/72XTsHGQ5f6S+n+jmIhRzzx9/falv5/0plCLAEZx0CELS+vMvx3cXyBC+n5XSbr8b1yHhiWHfq1LAz8xEilpOENoK23rlVqnB7CMIobVHsi9jL33yN/5E4CNjgiviBL8yVVBhxrJcwco1h6wKoihbsnX06XhPzHySHxr9cjKW8KMwRMS+wi3hWdExz6x9Fnj6ZDobvsdjBGacm30nBDSwY7GyZks3g348dkgUvGX/wvVIYarLRYb/k49wKD/nCxz/V9Fsf9g0Ptv27whT22iQLuxR1Fb+uY6ETFSzOUQflspPnaZxZlaVaJtdFw4kLCEmyhv8fG0JiMuX+jiZc1nz9DwxpOvdpUBfU25JbX9FFxeKJRsq3q1gW70m8h2jm1qPSH6AFxzHOXJftXLqol5uXqyIHMqbM/IHshi//ydkZLyWu6xGHiqECCuAu/3fzQNcQC4flO3UhZJLOvD/XxG1dDN1r1V0YEzUgw+rSQQXJH29d01UDNGOIUcERIgJyC3aE4x3BOyFc8cxukNZpKI51Q1x6sBxAM9gz+Bu1YwxDHpe8Vob6Yvk0IVANfRB/GYzMmjh4fIhqQPa+B1/d04JHTtbCGTcw/Q4lJI847j42ZyRwgTT3d9AbNMkk4GL0BaywTX4BAJ9i6aebkfWWb0Q994RnhFaUDTTRcGugT1rBKB9WdmRpCV+3DItWsF968TSxkXzTHjawRYYiA0vJqOLGxw4wcH9gpefPDxS9R97LR7kXZ1TSdZusOCSt002eg5wK5eDjvStEUKTbDjrU2annypzUbpz2NzSjFlG/KL6kCRfVQ7tTQ7BvaMTkaun6gwz7TSZXhw6PKhg8qY0bQQhATY35zQ+JIy9BQHy2ovNQ6Dm39YiaM+WgMxsK1l2r/T4pqtaO6WxWTBNXtNuapUWwiOD8gz3EtYuSBfDqOFV/8IDW+nAhx04eWsFfnP6rit+bu8xZFQy4kKbm7ExG0004MjBo5/iDUvCzd7YdYndYqCeLqnJS0CUPekbovVdsskMEZzGMYLr445gaW8Uf6NzMkby2hWXw20N4IgsXcLw5hdM8TtxSGZHgkY8NUcVwq7xnXXqhY4HNudBN49EQj0Oi48E35Dvvck1p/lu+ROgLImInHAYYqZlepsjliY0cLKFghSkS3J95jKq1ZrpJt+BsfACVjd/jmoq6uzVqvXZQj7vTi4neYM7I5wnL9riX/bbVSR9nT7OI4KmCivziOGdWMQ++AV16fzznr/kgWYtB3DVMRH3ujqQzVNPfuBW0ecIxLmFdVoFrpoPLMmjBpjhagHGagy8qnYDIdjBt/14ex4m1djutAFT8HtIojk8j1FwVRbIapunBEp0YFYcVBNQNvZDlYHmljgUgcyGphKf/5P7mYywVT6pg9j9Lpp3Te4u0FePQQvueZuqanahmQ2SAzcyXKycYAfC9F6eZJoPpF/u6FKWRWx8gn1vX87ODkXvl9gS9Mff5DnFHLsvekWLDPI/af5/0PNn3HpjzGE/vzeIEentfW8ZW+Xd3kC5gZvcqCkcV5yiktG4pp3/ezUbU8M3X563pL7zNAvpQ67fmZ9j/gM+u3ArX/ehbxdbDXO2h6n3mjQu3nbkYVvIwb98Smfa29UwV9cnDP/TbJpCDvWrfdWNvqGZuH2N1lHtmLV1gX/QZFyrnOi/KmvryVPJR3IJ6Or+KnEsTXF0vs6lh0nwqVbp17XIrjKOvmJF2DrPgxhclfJWe4rztOk1Pg4OfMs9zZBQJ+ZQq6bKOl5TFcdkXcgjKbvbNJ+o2Np32aCloA273a4x8KzXRkm+ffhpC/aM5SqV8FCcYLeVtwHHK22Ri7KwU70lKYm9KxSie4qM6R1XyHuKA8dKfuI6us/zjfOqxgkt6JPDA2vqUI2+R1axLTcBEFuxXwQFKCJbUMooGcipKt0yK/3puwZXaXb5/YuJXegmAm2psYLDi26ZQlXwNyaMt/Z+g675/wma3xfFKLdMAgDSK8cyXsfqxsP5hbOvAB7u/2npwfKX6jeB9rsxirEHkrzTIBm2OjjlOj8d54SuYVmGdugD2dqPZVW9Gz6o+Zt+9ZAqO34M/K+qBNKm31Rx19mD4ONUXjJgFVq/HiMwO7V3RNlvZ3chGr41IuzCHwMp6sJJsCS2r9FNgkJWP82Z1eKL6lRyAjPBQnKng0IRX3nrolCwoyqR22GieFvhmf8dlJYqoy6s8YnprmnCNOmO0iWgvDJ5Y7s3BhBVkRPbBj74o6mprrg3/F73zhFWQXq+EBx4cgirlhRFof5eoECWYAlImNb1VFZMnSzaGNzZCdh7DCFMZUHmLRXR/c1cbDWl3XAWEn7cD1iRoYQJxxLHPiNmlgGv9ZFqkKlVK0+dFkH8s3PWZquCp9UOfVe/JgZosaat7HVylKQhUfyGtwG2i+FT6wUcoAYRRrvTHkNvcHzjWGqm4DrehojJ15N0bPRWoMUTAH2JHrJH+RmMk4ry4HY29qc6R4VEdapYiAg30hlO4yn694og6XskP1x3rJLrcm2rVGLCuJcDY6QrZYNRFgIkvW0d+4+w0B5/3za27AFQmoWbKPdv5Zz24t/Zm2i/HqWPgey8/M+h7fDlwEv1DSKbf05XejlAhzcTiGDsCE9fvJZo8nGEzK+vfENlAt/1xp/zclAn4U/xYdc09MFb2irmUw85ACphJXe03Du0NerHgCTBcD1jn1NfnVE876JAnvZaQXkrfHVOXzlT2Q89hFxIehI7C1NRkHbO3+AtiDjAqoL4r//45RY6RG9muO2+1TaKWKgUY/uKSz70bbsIHauX5MZqdmN7WXW3jRETnV04qfmsG91POTWb9lq/J46yUHHpl83GqfWqfaAjpHVIfjYh1z8i2T9xZMuTt5kHTZaSwX58tKP0B77HoBhq7Om9XyWEUdssbewAyrzeesMJagixDd77SdvhaIhy0jJ2ynEUrUfyMjmgF0ieMCH7cW0/paqPD9irf2o+iAS2mOe8ktOvRc/GeD8eCj8qq95IdmB2DZd1ROeJCUb8YlGGYwPti0DTCCJpwFF8iWwehGM5y6AUfaRP5cjP1NkkrAEIBd09OZeYHScDc7SSVQljs+EPgxR80Aw/JTegr1aM/JdCwcsjzXsWr5776PJzCtvMN6vAC9mN13401VB/KK34M26C8Sx0xyv6f5u5eK5zGsGwq/6ro4KmDdXoLy1xiHLB4bWV2fpsGkM2s34Y9cbxGrk1zlywu04XeMmiT8zelaKFbW93fjWSn6y7oDkXpzdazqiIC0mw9sxJFc0Yaon6M+fxSc9BB1p1S4Q3uxwpiQe4lOWNux5774m9UE1OQleGRLsLXThdNiideoKUYzz0lIYPLPss2Dt9Y6MxnN+VE9LsEqCFQxBK1As65nODUren7fU38p3aZNw31RO/+HIjS//0XztA4AQWbFO5s9KByUVBotdE9Z/JvN+a6hqlIt09Iwu3w3g3EZljAQVkSMsopsUcZ4qcq/G5LZMUxPNsQwR7GwB9+KOadOHVVkVJlfIb4Jc7AXAIVZ43fjinZbKpktB0PfeMyZFqKZZ2ZqHkNQcg3sd78NeP6ijPf00xW0P1+w0HvIu5jU3tE/3RW3RfsSwt1+xyfp9+XhV8YwmURx4EH0p1fkdJuqq9CBXxRJHLb6GjRZNubp7UN+XF50qFvX1vmgNC4nskT43boLCD/8waK/YbhRzdVYXlt0YrVr4w8Eb7+Kqh7X4dRNidmg4izf+RyfOzGrv++IKOIRWp+G3z/3UmWxk2q0c8bEgm01kpURpJrVjqvUA4mOiX4/b9N+xWHQm6wjtJjoGSjBTAwP1G6gou+nXL02B9fWbcoNtao9LntHfdVoZCO3gJigPZ4uVXRP76DXSn1NyXAH3vmdNm7q2jUs+isOfrdj83bJ0mculUVE5Zg6/SXjzoHb4xn/sIzsnfkYpxiQMR1MDOBOcEQ55CfFVUgliqhkRARX/PCv9TirwYjrk2m1hkFvIGVvlYEUJdUZBxUx1CKdQVrwxN14LKspgFoUjVJ9v9e2n+j15kbdkj9W8YyBXJGK0UmqylX2J032NeFOr9bV7+UmGvvCmgZff5u9oQm+sRXHQZrNm7LYv9IbaKnoyfZOydQdmeqOme7v622lYug0+jrU5MESU9UdkIN6LvAT+TYAgazYPn1Tm7FbXep5Nyw81ukmHD5MgyCZPSHq/wXJsm7T8DABPKmygI4a9mJQv1yQ7F4A4LSTSvv3bdjNJSsMVjOoBpubbxgGrb0iQBWJmhf6sSe8meOSj6q4hNK/FJFH1lhiMFer6cauv4g22YtHMdNB+9JwnqtHtaNo9bw+lB5+AbVM1qLy39eBEwprwNTKA00Gqu1C/qaK4xqwNC3+HCESfH9pm0NL6wCFj/jWjVz2Aos5JnVTk3rtvGtZpFMfjHPmnUHShfd24j3Nlk4vLdS+yPjzTpJUsONeQFbg7KYQMflDNxXtp1r2EqQQdUDdJ97XPNz0EiJa3SwuGewXLIEJWDlQs3824CFZm6JbCeCjheKxB1rkcADBsqd1pBr/EaKgKvuE062wdfVn85AzgoIOWoysUd5J6M6RI20Uwz0dx/EGVwlXLH7T5hlQvlRssYnMikizSfTzzavGRrQ+QuYZr8k/6xYW/R/8AOy0kLTNjfzNFk0Ket9eOZi+7thlRzyQ3Z+j+OnDAtH7i+44WDG2pAcXbqGd5sQ5LWiOsWSuw0GFve2dxL2jIER+qRRqwGmfWAxSQK5bzVYxwA73LeMg8RrgCeIiKyo1Ji/G2NS/EKUCb6jZ0GDK9LePlWiwSsmwL1ufem40Lw9HqRNzlStPeYqBqLTyIu0vtR0Jlu/FpIUuzQhWUfmRB1hIkHc1c28wfZ6A9DKIsqEMh7D0jf/zcQJKuK1oH4qmmNMOk+qrTDm/hUbOFtVjHpqV+caTtFF/qi7SQV5n9MQblbozcPawNQGj9ph/0ddkd28o+WGZperYnZLnoa51z71aMg9P4f+qj8E/ghTpe1Dw/GOZlahq9oTZ27nrfUoU6Pszu2+dpO/r70+psUwBdX54bXBMz2PquyLkI1Xdy+u9ScQXuYr+aGklMlF/eMHNYrubfbiUIwliqb+Krs9Sv0l0zg7fWApf6DdtpwUTKu2JMPfum3L591MkG4zKj6ZYZU1McybAd/jCglpj7sUn5zOvj0Wp4+tINX9KCee9icfgxdnfpgnSZx18QO7TI2amn5snHaKqO5Ywo/48Sy/nJM9OJ8V5NtjRxdQ5uzn82CZL7qInopu9ZkZ2Hp7tA2+a5UmCm/GTB7o+x3Adal7JRH2r2USV1eljzC+pOaeWlqY/J40IK8ILx5B9B/wj6vyMIgID3CxEyXpn9zJ/6V2UkxUvL6bO9Y3vriSGJ/rIym09bPwmAxo9Hz7QPZIsJsX3zlDPyxJnGgRnFcG7rumZZBe47anvUHgy5w5ndOAmYPb7KhQimilnlOa0nqLtufgxMEP0QJ4KamV+YkcjEmKnmmZmatpi0msjtnUoo8eeLorGYYp3kCNwmp7DJAvOJQi5dgH+TK0I2vu2YOMObKSyhKnUzWi2yrVbwtyPIVq8SpfS8KuvVwhqUJ38So5y0KpmZuOxbxqTE8Jm7/SU9OIg+jIceQUz18e6w4qG7KL7jhTdjHjqFJfIjLg+BBAqJKg8e1cdM8zlDLKMb6aGrlDEfwptB+g5u9H64S1dWjEDUHM1Gec5Lc4hrSquTr22tQEFxbILNuupSH4wHPu3A6mTXAktBcpYhRJfP9GcFRNFvdjknwOsZyA3kisYO57INbeQ8K3jsnk9tY1gxyzoQmZOrphkX1SJ3rjX4E5cLcNYKcG3gWAg5ZkBg0NHXkERoqxPm5N+qyYXRPcISB8ABgSvJYgKOvV+Fb02fywbTlsFvW+mTBFlWy6TDRIWLI6meIQdimDQfDNR410bJ+r0kM+O4Ih/LAFKAh2W7H9qDES6CyAYiNoDBpv8iSg5cX9ts9Uh414ZcER7G3iYRFVsW+vkRo3Zkgf44B/Pm51Q17QBvcqlHc42T/Ao+tbYzSQfuttrYrYgMQULbr3JR65OGYa+ahNJWSAZY+8XuLbTMIRwhAa7MwfInKfogofey1RcMjgi5gKZ2oGWg7s9qwQoX56bKjTL+mOQvbm3oDe1ZNUO41bkihGxOjtiDgWYKDFLILeKLaQIK01YS1LmNgibRLDco8s4yVFL3M+YBkWbILnQ9kAiwG9zwXiKh3DxzqBdYeJ6glBP+Ze43UWmKf8LGP4L+vxd0CQmtU/TeW6LybPwL+VETLR+q4rfeICenpjV/S8G2/w0FO9LXFN2EXgpv7vmXErYeYascekqzjC+Hb12WDs8M3lYbK7mCKXi77GJXqetqVOx//oa+ms4hFJmIdCtPyQSUTPk3VA72CWw3P4Es7RO4HAbmYr6g+J+O/8UdUcCsF+U+9fG068xp5dsLxG/uqbfMaTIYAA05OfVoB49N6D41gQLfPGFvsBJ+T6Zl3otFbqjf4i9YZYWl+sv8i8li5vDKrtcFvWM+nnN4jQ90dn8KewJKhBYGHbIIyJC+eHMzf/aB+uaNvBjJ4xIqDZtK2cGf5SUb9UVv1A3dO5t8JstTArX+RPZGRCXuikZnPHkxe7//st4SLGH3udktHCX9kO92m6T3YxU33T0BZyetabkKZSkTjO8WDZ34OYnh3kZMwFjx7JWmykCSEKxC+Q0LoThCxw9z2YcgWfcmK5eddi+mCVV3lwi3TBqL40o6fdvru+3IgiB7zdEcg3SJK+QL2F1PmMUDJ2agsKS1HlwrAzjhvIawyzptQgKbIWajSHRLstKXStlL1sHHeztlRdyOlP3w5C+59LVultWhyEZ65rzjWjKDnwq/34jdDpnPB8DOKVQTA0tw5aeAyKVtzhANBsKgh4yP+SLNgag1TcPHMNz5yeAYQTEJRFbrLV+Xj9qYujesC1LwMZv2W+jDDjV186Basa4iwfYa3S6rV02gyhyyYHvY0q5vPxtwNJUNJPxKFn8fRQHGHReek246MysvQbkOK65AGRWaBxSix7PmqDyWpQOXrNYcmTQ/mZAhF3TbaA5NuidtQxbkvPDKODUtLT0d33PNPnp/4KlbNTRCV1UWsBrn3iJoJfuYm89M7gyEmk9MZH3qT1kHTJIUujluMDvNmX0v0voNcsgSZEF8pQlZMhJeB+R71RksFljNz+ggQr5ghDN/bILWnUQofUiNoPd88yiz9kg14AfbzjKmAETA7B386SLn3qe4wBA0e6YNPeWX4z/Htglq2z6yKkIX1FSIJ/N+ArcZdLdqDup9LVcRVuedvu4ujIXZySSgpGIZoOXAGUKVCb+tAwkc0EC7HlCCSr2BCAtWdsRlkIyDhbRNEiv/Yk9p8iWAOIeKZel4z+E2e6EuHyOrsxN79RzOuww83fK/2THEif3qzQIcKC7MlhkRX2f6hjZmNrv9yxLDd8rf7JWRNVhNQNVLWdllC95HzRll3EIfOHM/WywVtV7Wyke5GB3vtvMFd/SCkwxUXWXWElfI2p5jnxr/zcO3rz+jkByvZy2Y3d3kS8X3VPi2jnSwZVWASat4fDyuw8wYQN474j+3ArH/Jh24zkWrHRa8CdWXduqm2o3nn1CvmIbMZpc5JVIDYCIDDu4grodHO7A/EXEpENoi6xmbqw5JRzH9E5CAhPboGAlqqlB1wni9Xxr+CkXNyL0JsfL4jrJW0JHbsMk4rq4yXhEcCL2ZVldFIffQPbZmvqj8dJYA97/aiP90/G/TUc1QFsDFttOvX6qJGOrgu/613+o79QBP/n/eSvdP83+a/9P8n+b/NP+/2DyVI1iwbPYFz7WdUcniMLSRgren6ILps8nqSsD7Uz7qC6jL//lFbRd4X8eSxyT0nDMuNYrvqS6Jmx6vKGGpJsXUeAa1TTwYN26ssdUzlQie9Z3p2xB14s+AxtYFDLslqq64MqPf3mxbs847AQ7fqObVDBNel/eNTHn4s9Yp821JeNQJTCvz3fmbH6G2E6mIvGnEwGDisLbGETRsdeSU2PJs33gruka5cQSa/9PpPkJmLatQ9fEkj8uJzsmzEcweooZG3xqceeW0kLypfnUsxnhaFd0YUf+s52iX77uJoMH77Eqh3YzDfI1CAWSilTq7w6w6dTzSvz1NUs/11/xiWfo2u9mz0jNXGldodMe/dvldjhOnOlcyTVozE26/P2B18sbKqQe3OJjnhxHd8T1w8TajEFQO+0hVm+8H+Lb+Kpk+8Cz8BNky4rbxEXSWTqsxeL//IOb9kagF3UWXRh/cqo4PLZk6KfsFdWd6o76HtfLDCSfdY7P1NJ3YnVRCT5yiVPswlRfFr/98Sri9Ie81oowpM+NJo+jSXYljiuro5UOzuxY4tdsQEvED6lQbjzdh85rmqRp/nhTeDFRHBhfLa+qqqNNjI+J29FRNHQNZ2CCYOtxWiWL6FkQ9f3i9TBY4mdHxcMu4ZtN54MXkDdTWzkEzOmT2iO1ZYH+a7u9dU/SZxgF94gvMkO1Gty/SY0iwOrd7aZjDTPkZa24o/f7pTnDicu221GijCd2aNUmvpNXu3rY3N/o9r+woa/fzn1CP3+bchibVRziN2zzYUdA33RMbsMWCLF3Dyo3oLT8u4L0mx/VdeLrNiL6mvVLEvhTe7N+3bX6fB/vI1F5oTuT4bUOnlBRz9cL4zkXrcLnQhmvQ8HTEnh6dO2KKYaiaYH507PbcpFBFdbG2yiAed9Iom9T+fVRmjPB8aXaEHnK94GAieef2YV+8R0FWnQzXDrhBbpftkByveTsSo9FeYihdtnBrHD9Zkgq8OFZBhx1fugxJNuIn3xtXl9XbY7NrqlFLvjVYs8AB8sXPUmXYlJEgyIZ33nt3uH9kc80ekZ0lSSJSUqi3J7n5J11O3Ypg+0cmIp0uPNlmRFa86qNWT2bi8CbtNte6Cm43xYRkB7bCx6oNujsumusPOByDskjs3zfqT0Z3CosTLt9LSqmrGrvzGNgf2opfAwT6a/JJNdkoj3vitSMeluJA3AXR3SqjUsvEVNqBoFkT32D24x8HQPWqoeREdwZKMnhumX9tsOu0x9SblZeBuIwofOYfG8AMpVVYSMaxzePMNmxuV+21xTnVe8H7v6XaJcadR0xZlStV+Ge7eNLfSk4FZ5z+vjbSO2rNTNNlbAbDfeHvBDaKTjarjwhhAxw5x2J2U6qvzLsF2rcqIzzamBZhmDE5GtjFkt45SIFFNAdfqaWhMJFmrYIaWzofjCluDSSrmgYQi3L6kGHsrsGwt0dk1Q52S3SSgW3u/3Nn11H0Yi2Dws23oDyeaGR0OXjf3tinaMIKEUZTMiWA4vUD4LkL7eWmeh3OpOf6XgBdaSEuF+owGgRjezBn7uwJy42BWDq20liRBEYjVNKzIBS9lUXq3Hxk2DlLB950WLm4ScD7yg1+RsDzbRPGDJw6uvAsCXbFYgYNnbnYsJpZJPh5GTJuRhQa8TKthUVVYoRmqWH4+IyI1P1GI36RJbZMCq9/4scWSeTuPM/bO2YC6RV00XZHp9nbZveDaPNAb8UvvD3SxbFaeA7PjylYTcTvc1G43C8Tk2+FsgNZe8NPoEM6J19uaouNXKOsFsRBBhmopqvPwAtXd1Reqr1JfHxF/ycaNqNmpZ/A5hhN/1C7ORlDrrlVKo74te+yBMSZtYf7b5igFWlvsDsVbf0LqkiYw+dtpmG35KtsSMHWmvWEI9mhyAKjUhJ2IJijNx/bOegjgkBmui6fOtoW6co/U0eQjy0rnsnt2hm28mwIXimf+Ro8avHAgTG0qdRtiEFjeBTgiN6iEuHhYpZvZBS5ZebsRdWqITP6F++Cwa1AfjJsI6pQT6fNw9WuKCRHlykIznaIxeMQzbBHltr7FGY66V+u5t14VtlRgLdoz9OnYMgmIPxLCvrnC4MYiKup8mpoeSjb27xFWM3oUluzvGb5JVAHxIqKMSGR/mVF5MCDmSAgF+5jIlkeeGsGMVzqWMkKOhnNGlkdRYEVXeiC0XWJksTU3Ue9tDhtwl/MM/VAYtZUsbYghm+wsK2VQDCogQoPLU8Hu4nZoi2LXdlT0ooYZ5ep4xEndDOBLQ7MHxOPXY8R8avEnfb106T2FHAmkNPmOz2iv6wta3bBw7Z27PssRIMV+og0bxiWrZU7Jhgx0Ry2fahAGrsYoFhGM+50oYYfCxV+lVU5hF8G0eKP7763rG0knNdQQk1ioxcmxwhAHGVfIffiXvU6xG9CdUEOW2Sae0IadSprvgvLnaxuBBTbsrMUNCpNHYBw8I111eFsuutIaOWR4cUQdUQIHoss0SUEgI7wr37ZvJ1WaCFE1fHOs1HeIwELazdqvlApkWNZa9q9h8Vl/u1b14Lj0SLnqcfJDWap+0tQz8aWr5fPOOwl+goqiXF2xayvBFP99dx3vx4wm8GeH7Ml6Z+TeFO3GWZ7QDoLbnvUr8cSJWoPqxSFrst3jCpPu8u2CTm5T6u/PDKI7cbvtk5qQZVpv8z/HrXYPExOCcAG1WT1YynAVaKCVaF362zH2T3FI0LoW2Vky1uw0Qsps6GAoYKm7s9IDAiTTNNoiXE0hfKm3opNf7xc9jHbaey63X8cxe0OKKi5Vor5jklyU8cpH4YrRTzZxt9Ci4ndI7lwMeZUdJwL+0gdJqWoeUU87kTM0aoylB9xbanKhnwKJ4IUT1iQ12Cdy8jzx7fZf5me4832wgi3c2zLaMB+dTDqmfAJ8D1Gbk8RqQIz24WyX5aPkteMP31/HFnj0uHm0TtDDckZk8lBYUSGOpZk7OGrRGo3VIdMN1jKoQT3A502kUeGYa/C7CbiGlPiMgRB1rU4gzooIu+W4TXSvCOX+ghtMI6ROcu7qaouVnBSPqtHlpJV8tYJvaEtOMMsKwN/8H5B7a0uZ6S9/wwJmhjHgfAqlseQPhCQLB2byXEWj0PoSd+1z3jmdS2G7C6wDbKeXSpB5iPcCDf8fmaoxq03KpIETxEBbeqMwmyxPCI5bYKITmDHz++D1u6UsHlhsNWWSbKNms8SGIYq5pMV10iJzeOrlm8A3TCCLSTc9gvu7MTqw+pgV2kk9t5CHnF7NrHJPDXAoIecUSyfEaQA1wd9zHXydzA+RrlvIIu9TeMHg40DEhQCDDphSoJJDDRKVI0+pU89pwda3Ag5OTTr8UcNs9FZG+R94da5u6vUmu4b0D+9V6hOBu8AHag1t/SK5uhe8Bf8xrapRLkMJGJ+kQ/LCyq1eIJKraL85RekI8+l4rwDcK+m7kqS0ktoTAFmYp8+f2gSascVeBcR45l2Z7BEuzo6i6WyM/KH9kygViqqn38gYfuTyGhC/69b1bnYlWS2bgdUU3JbHWRrJHoC/WPr8Cb70GNPLbXegFfVswDL7hSpYpozI/wlg1ergopuk5JnI6wLf+Ibpy5O19hIA4x2bwQm0SoCTxhLo/bYZ/IiglCFNe15MWSZc0EHL/A286iLyI4r5yXLX1b0byrlTayWsJi+RH3spAnomLcLND+3POHMHDOvVA2PTA8/rTWKlWsnvtIuEStyxUiOSiowxVF80Yo2nRtodbIrFrPP13wu0PktY1L2qHxoFVWtYfhu9HImumVDNpOlxjbhCWG0w39xU2cRYFJLCIwdngz8jpyWDdU/6DEV6IAnDvn4D2W8p68dh9hHMtvWG+PrKJ8rJ+9q29+alPCmJb133XsMgSLRqF9GXMpAXKy/9/ZBWMqzt1RFtK36ILJOj4Z90XHxW/2QhCydwuyPdFhUZ6CjuJScn8O8ov+dKzy5fJycqCCXeCYM+DQ6UOrgPV5qz/Xoaqwv/5EXvZydF0cc8PnBGquW2po+i/bsoe9K0tnown9hwaWj3AlOlFwlo1su8aemliCyDZB9nJGEqGiv9cBieIt0eVXZW/qmRkHyeY4NeF++6xMivv/iRE2fXZzllHuYTf0TyxmppbU21rQvbcfF6ZxQM/bFiEHtHP1/7bUIPO1ic9afaDYRE9KJ2VvUtmSr5Qdi+GEtrKCl7szi2QXiFBwd+29M+vJ2BNayQlrrmWRx66MDiO6ajfplCH5yc+NHk4f1CL2Y3EflRHK5PDKI++gx9UZWdNPnivNLWzctrdvCmrp97qq6IDi6qjatxv4vXW2nxppLUhMGg+PoQ1BJSKBG9/G/1hUnLuu04geGN2Uqy8/rLUhFTL/uDGvHtuU5ztfY2rCJy+t5UjGyqzR2qvke4CfdOiLJJ6MPL17v5JShWvlYXTa+QE2/7JILGqVTXyiGZ39W6HxcYSV4TwijjYRqaJRhJMKdgjtjukFf29fWl9HDwujcycPR201MM3rEKW/GnnoQXFvHxUSSGKvFvLR4dXDg2chx/NoNMEy5hoZ13+yJC9kMEW77ZjP5Lnxc36uq0ZaKEcnz52F0DnP2Z5CyNXWWsRt6xD+p2h+F0QGTMsn52kvpO7gd5pjh16OpiaoBzx9E9ZUifcR8jVr5fQEdz4o/Ajx09Cz3alCphUXXSfxPSm7FzVbQGl6zBy00NLT3/ufe/GjTCPSjw8TOG4ZXZr9w3enhVOYYdPp/AFBLAwQUAAIACAColP5WWlnzP00AAABqAAAAGwAAAHVuaXZlcnNhbC91bml2ZXJzYWwucG5nLnhtbLOxr8jNUShLLSrOzM+zVTLUM1Cyt+PlsikoSi3LTC1XqACKAQUhQEmh0lbJxAjBLc9MKcmwVTI3MUWIZaRmpmeU2CqZmlrCBfWBRgIAUEsBAgAAFAACAAgA81bJTNajftpHAwAA4QkAABQAAAAAAAAAAQAAAAAAAAAAAHVuaXZlcnNhbC9wbGF5ZXIueG1sUEsBAgAAFAACAAgAp5T+Vn9k7af6BAAAYhMAAB0AAAAAAAAAAQAAAAAAeQMAAHVuaXZlcnNhbC9jb21tb25fbWVzc2FnZXMubG5nUEsBAgAAFAACAAgAp5T+VhUeYBujAAAAfwEAAC4AAAAAAAAAAQAAAAAArggAAHVuaXZlcnNhbC9wbGF5YmFja19hbmRfbmF2aWdhdGlvbl9zZXR0aW5ncy54bWxQSwECAAAUAAIACACnlP5WP3F3XjkFAAC5GgAAJwAAAAAAAAABAAAAAACdCQAAdW5pdmVyc2FsL2ZsYXNoX3B1Ymxpc2hpbmdfc2V0dGluZ3MueG1sUEsBAgAAFAACAAgAp5T+VvCmrvJVAwAARQwAACEAAAAAAAAAAQAAAAAAGw8AAHVuaXZlcnNhbC9mbGFzaF9za2luX3NldHRpbmdzLnhtbFBLAQIAABQAAgAIAKeU/lbG4dc+JAUAAEoaAAAmAAAAAAAAAAEAAAAAAK8SAAB1bml2ZXJzYWwvaHRtbF9wdWJsaXNoaW5nX3NldHRpbmdzLnhtbFBLAQIAABQAAgAIAKeU/laK/x6lswEAAFYGAAAfAAAAAAAAAAEAAAAAABcYAAB1bml2ZXJzYWwvaHRtbF9za2luX3NldHRpbmdzLmpzUEsBAgAAFAACAAgAqJT+VlY71WuDMAAAYEwAABcAAAAAAAAAAAAAAAAABxoAAHVuaXZlcnNhbC91bml2ZXJzYWwucG5nUEsBAgAAFAACAAgAqJT+VlpZ8z9NAAAAagAAABsAAAAAAAAAAQAAAAAAv0oAAHVuaXZlcnNhbC91bml2ZXJzYWwucG5nLnhtbFBLBQYAAAAACQAJALwCAABFSwAAAAA="/>
  <p:tag name="ISPRING_PRESENTER_PHOTO_0" val="png|iVBORw0KGgoAAAANSUhEUgAAAZAAAADhCAYAAADmtuMcAAAAAXNSR0IArs4c6QAAAARnQU1BAACx&#10;jwv8YQUAAAAJcEhZcwAADsMAAA7DAcdvqGQAAP+lSURBVHhexP11eFXZtu6N1nfPOduWlnsVVUUV&#10;ULg7hbu7BLcQgYS4kYSEEKLEgRBCDHdNSHB3d3epqrXWXnvvs+3s772t9T7anH2OzFCstc9z7x/v&#10;0/voQ+aYk9B+421dxlun92/G/u0lOLi9FEd3r8WJPauxcUU8UsM9kBQ6AWmR05EePQMZsZ7IWeCD&#10;3ARf5C2cTfLDkkR/LEsKwFKlIFIwliwKIM1V4vY8OoYl27LPbF+yKBB5SaTkICxJoWvYxO0id/tF&#10;S1NDsCwtVJVStys/Payali8Ot4nbQ6gMrSZnOx2TFo5lqc5rm58rdVPyea+7F5H9ngoyIly0IjPS&#10;RYVZUY5StDJ7nkNFOdFKxbkxKMmLdWhV3nysXhKL1UtjsWbpfIfWLotzaF1+PNYvX6Ak9ZraWHyO&#10;XGdV3jwUZ4ahcHEwCtOCUJgSiBWk5SkB9Lfjj6WL/JAd74OEkEmImTsWMf7jSB6I9huHeXPGItJ3&#10;NCK8RyLUaxQCPUcgiMoVOfFYuWQhikg3Tu7Bg/MHcO/8Xq1zrH24f34/Hlw4gIcX9+PHW8fx0+2T&#10;+POjs7h8YBW2LJuHqlVJWJcbiczo6QiePgA9W3yJIV0aYnCX+ujd5jv0a18f3Zt/g24tvoFH/7ZI&#10;DJ6E4oxgrFsSiT2rkrF3bRqObMnB0a25Sse2L8HxbXlKJ6jOkm3RUT6exOc5lU3KJeUpHd6s61y+&#10;qQ5tynmtDm7MdtmW88zPdK8sHN7CyqY6X4NL12Ps17TLdZ++Dsv87czfQ9pEx+h3Y3Hd/nuKzN/6&#10;xLalOLmDtI2utTENlaXx2L48EluWhmJjbgjWZQaiNN0PxamzUZLihxUJnkgLGYWE2UMQ7zME0d6D&#10;ETmjP8Km9kPw5D7wH98Ts0Z1xfh+bTG0axP0bvsdQmcOQVacF/KTA+lvbA+eXT2IJ5f3V9PjS/vw&#10;5FIVaS8entmFo5sycHhDKg6tT8HBdck4sDYJ+9csUtq3OtGhvasWKu0vo7KUtQBVJfGqZFUWx6GS&#10;t0mVK+c7tKcwFhWFMUqVpKrCaKXKFfOwpyCKSlYkKgsisGd5GCkUFfkhqixfFoxdSwJRvmQuduf5&#10;O8Tb0laeF4DduXQMaXcu1fPmQgFk37ZiHGCAlGuAbC1aSAAZh+SwiUiNmKYAsjhmJrLmzzIgMkcB&#10;REOBFWhJQ8IEhNSdwLC3aXjYZQeEuzZTHKTtgfx1sgdrZ53L6uAwoZKfLtdxAkEkn/9L9yOfX5Pk&#10;vkwpeLwGIFJ/HUBMiJTlEjzyYhRAGCTuICJgMIFhl7TLOQ6ALJmHkqxwrFwcQgAJxorUIBQkB9B/&#10;vrlKDJCsOG8sCJ5oAcTDIQdAfJwACfYZjZV5CxQ8ivIScP1EBUHiEB5fPkzlQQKHhsc9Ku+e3Uv/&#10;iQ/h5zun8OrmUVw5shFx9Bnj+7bCBAoII7s3R89W3+KHxl+ifYMv0Knx1+jYuBZafvcJWtX9HM2+&#10;+Qgt6nyCLgSSrs2+Qt9232FUz6bIof8HJ3YswaldSylAZqnAykHuuAUOU8eswCdB0AyWTjmhYQ/q&#10;rw/wTkkgfxO5O9+9+Fhn0NdyPeZNrndok9Sd1zG/v/m7CDhEAhD1+9Yg+29+ckeeAsgRCyA7KHhu&#10;WRqmALI2M0ADJG02ipPnoGDBTKQEjcQCXw2QGAbIzIEKIEEEED+PnvAc2QUefVtjcOeGBJBvEeE1&#10;ApnzPVGQGkx/X1V4eqU6QBgeWhZAzu7AkU2LccQBkCQCiIbH/jUMjoVKAg+lsgTsUxBJUAARMUBU&#10;vbg6QESVKwggBA4TIgyPPSsYHqxwAokTIruXBrkARMBhF0NDKVeXb53at0k5EAUQ5UDWYFvJIqSE&#10;jSMHQgCJnIbFFkAy6T9Odry3BRDtQJQICKa7MAHB9Vw61tyWupY4kNcDxN5m388yA7cpd4G7pgCu&#10;A7UrPKpLw0RLn8fXk8+yf75dcq/m57qTHR6smhyISMBh1t1BRABSmhODMgbIEpYGiEBAZEKCZW+T&#10;Oov3CTz4euxAGCCF6QQPciAFadp9CEDYhQhAYueOI7kCJGr2GALIKIR5a4CEEEAUPCxdO74blw5t&#10;x4EtRbhwYCseXTpM/6GPKhdStWEZAWMqYv0mIzl8Fsb0bo2ODb9Am+8/R1OCQ6OvPkCTbz9Fw1of&#10;osGXH6iy0dcf4vsvPiB9iDqfvofGX3+MZnQM72/x7Wfo1KgWBZN2iPefiKxYb+wuTcYhesLnYGcC&#10;hAMbw0MCH5dHaNsMnCIOriZAJPC+iexgMEt3Ms/9JTnvibc56FcHyF8mfQ3797dDw9QvAcQEB0vB&#10;QwGEPmdTuuFACCA55CCzDAdCAFke74nkwFEEkKGIJ4jEeA9CxMwBCCGABCoH0gszR3TBuD6tMOgH&#10;cqcEkCjfUeqhujgzHM+uHcDTywecjsMOkIsEmMtVuHdqswIay+5A3LkPVhWBg+FRDSAmRIrIjZgO&#10;hMBRwQCxwLF3ZYxS5QqGCLkPhohyINUBsnupBsibaBcBhMu3Tu7diAM7SrGfXMjR8jU4XrkG28tS&#10;CCAe5EAmkwOZisXzZiCDAJLhApA5JCcUBCBS2mFhtjFQzG0tci8WRHKtdJZAQur2bQGHyB6oTQk8&#10;THGQNuscoJ2Bm0t38OBjXSXXkM+xf7bIfp9yHkugYZcJD3V/VmmCxA4VcSA1AcR0Ihom0eQUnAB5&#10;HURqkhzDpVxjFYGpLC/KAZCC1EAlAYeksDgdIAAReHAKi8UAYRcSRi4k0HM4gr3HOOBRlp+E8wSN&#10;HaU52FiQhj3r8nGOHPVx+jv2mzwYg7s2Q8u6H6FJrXfQpu6naF3nMzT+6iPU+/Rd1GV99p5SnY/f&#10;wXcfv41vP/o9an/4O7Wv3mfvo84n7xA4CC4Ek+8/fx9NvvoEret9gRbffYr6n9O+L96hgFIXkd4j&#10;sG99Fs6ULyeI6GAnT9kS+LiUoOgaQN0F2jeXO0i8Tua5DAiR2S77nMeY96tlP75m8fFOaNjdh8iE&#10;hkjAIb+d/JY1wcMEyAnLgewpiXPvQBwAmUkAGYkEBojPYER7DULkjAEI5RTWFHIg43tgxvAfMFYB&#10;pCH6tq+L+f5jkTZvunLuL24cJmBUB4hjmx3K5UrcOLIWhzek0D05HYikr5wuxI0TIRciKSyGhpnG&#10;MuHBqloZpx1IEcGDoOHqPlhRKn1lT2Fp9xFAqg4KdzIdylsnyYEcIAeyd8tKDRByIDtXpymAJIZM&#10;UABJj5pOLkQDxExhmXAQmQAx99mPM9uWJvF2gOoHyTVgURMw7Nsie2B2F6hF7oI1yxmsawaIFh/v&#10;HiDm9utkP8fd/SjR/SyzSncAqUnuICIgcQEIwaOMIKIdgwaJCQ8RA6KmFJZIjmWAsKspy41SfSDs&#10;PsR5MDQEIEsS56j+NZXCov+YDI/YueMdELEDJMRnLIqWLkTx0kSsKkhRwNi0Ih3Hd6/BmcoNiJk7&#10;BQO7NEOTr99Du4ZfEkA+RdPaH6PJNx/je4YFuYpvCRbfETS4ZEhwnVWbAMJtdemY+uRC6pPrUG6E&#10;4MFiF9KIANToK7oWt31BkPn8XXIu72HS4M5YnROpAh0HSTPgsRPhbQmUZuDkIGsGcXfB/C+RHRbm&#10;tuhNPsM8xnmvZvCvfrzIbBeA8Lmm+HcwfxN3MgFih0dNADmxPdcBEO5vcAEIOZA1GXMdKSxXgHAK&#10;SwMkggAiKaw5BJDpBJAxvTVABnSqj4TgCQSQafTQsgCvbh5xAMQOEQdArlThyoFSdT9HCCLOFJYr&#10;RJwAMZyISmOJA2HXoWEi7oOBISDhUtWLCB4GQHT/h5XCIufhVHWA7LbA8CZikDgcyN6tRQogxypW&#10;o3xtBln+CUgMHu9wIAog9B9dHEhuwhxHasodFMx2M4XlTtKHkkfKTXbtDxE42OviUsx97oK2tJsB&#10;2l2wdoLDFLfXBBI+T1/H/Fy5tnymuU/E92Rvk2Plfhznc92SCRK5RwGJHSamC7FDxHQirBLlFAgc&#10;ohqciDtgmDKP1QDhPpYoFGWE6vSV5T4YICJ+EMmI9UJ80AQFEBMeksLSAOEU1nCEzR6HUnIeK/MS&#10;UJA1H+cPbcOWlRnkRLYoeLSq+5kK8A1qfahSUuw2vvuE3AVDg2BR7zNyF5+Se/j8PTQgoDSu9QG5&#10;Eq2GX7yn1OSrD9Hyu8+Umn79ERoSONiJMDDqU9mw1kfKldSn7e/oWvXoOg2+eBeDf6iPzfkxOLI1&#10;W6Wzjm1jaYBwKcHSGYRZrkG3egD+y+QOGKbcncOS+3Av3i+S+3a9VznWvKZuF7k6Dzss7DLBIXIH&#10;EDtITu7Q0gBJQ0XxfAKI7kTfwADJDEQZAaREdaLPRn78dCyaO1z1gcRZAAmf0R+h03QKa7ZHd0wf&#10;1gljerXEgA7fq4EWSeFTkEoP1VuLkvDjbQLIFcN5XLJKCyCPL+3FM9p/5cAqHFIOxJnCel1HOoOk&#10;it2H1Q+ipd3I3tJ47OPSAIdZVqwk10GqyYFU5LP7cAXI7qUMkADVUV7OpQGKCtpnbjM4xIW8daJq&#10;g+oDqdxciCMWQCrWZSIlciIWhYwnkEzWDoRTWBZA2IXkJMwmaReigMGgWGRCwQkPPq4miOh2PpYB&#10;EoAcI331Or0pQKTNDM7u5AoOu6oDxNkHwoE+zOXz5DPt92TWRQITOY/F92Nu2yFiOhHWXwoQgQi7&#10;DwURKku5Q53gsYqC/uolDA8NgbXL3jydJeCQkt1MaW6kw4FI6krgwe6DH0QWx2iARPuNseBRHSDh&#10;FkDCaR8DhFNYmYtCcGLfRoR4jcOIPp3QsWld1Cd4fEOg+JqAUevD36HWB7/F11R+Q+V3H/8eLb75&#10;EK2//hBtan+IjnU+Qc/GX6J/82/Qt+lX6NbgU3Sq86Fq69fyG/RpRm3kYtp+9yma1/4EjQhI2ol8&#10;SK7mM+VSdLpL95W0/f5jJIVMxBH1hM1BzwIIiYOiGUCd0sH3dUH4TWVCwoSGKfs5Ivls+71UV/X7&#10;dne8azuX5nd2gtSERk2qCSB2eGiA8CgscSAMkFjlQDYv0QBZnRmAVYv9UaoA4otlcVMVQHgUlgAk&#10;0nMAQgggcyf1hq8HORALIP3b18Pwbo1U+ooBUr4mwwLIXgIGQ8RVCiAXK/GM6pcPlBA4kpULYYAw&#10;OJwuJNEBETOVtXfVAgc8pC+E4VHFsvV/mADZw/CwHAj3fwhEqgggVeRCGCBaIWr0VTkDhMGgABKI&#10;CjcAMSHiAhB2IAyQPZsKcbRiLbmQ1ajckE2OYzKSQj0IIJPox5riGMrL+WoNESdAFDyS5iKHAWKD&#10;CAMim45TEDGgIWDJS+T+ED7Wn86na3Aa6w0hYpc9OEsANrft4DDlCg1TvwQQVzDINsNBZG6bx4rk&#10;Xu1ayiXdmzuAiMx7NUHC4DBhYgeIQESlsaRTncCxemk8ASDeAokTICYoTJltfDxLuY+8aJTmaICw&#10;+5C0laSueDg4/x2lR3s6HIg5jLdaCmsWAWTOeJQsW6RSWNvXLsXSxfH4hsDw6Tt/jzrkCr755D18&#10;8d5vUev93+GLd3+Dz0m1PuDU1O9R/7O30e67j9CnUS30bvg5BhIgJnWtD+8+jTF3cEv4UDm507eY&#10;2e17+PZrCt++TTH5h+8xqFktBZUf6n+O5gQf7oBv+u2nBJAPCUo6Ddbgy/fJ/XwMr9HdCSAMDOeT&#10;szuASDqopuBr1l8nOxjskJD99uNYNX3m6yXf4fX37brNpfO7s+yQMGX+ZuZvqKBBkLADhKHhhMdS&#10;nNpJ9W30HS0Hsn05A0T3gWiAzEVZ6hwUJ/tgSewUAsgwF4CoTnQGCDkQH4+emDKkE0b2bIF+7epi&#10;RPfGFA+nKYDs25jrBIilx5erXLcv7VF9IBf2FroARNyHuzSWqnMqy0pfiTRAtAMxAcKlCROGh+o8&#10;txyIHSDsPsqX6aG7AhAFCHYfBBB3DsTuQmTb4UAqNhYogByrWIO9m/KQPX8KksPGIilsErmRqUgl&#10;6roDSC4BIMeCB4sh4QQFA8QfWXRc1kKCiAUXgYcCCLfR02guw4McCMPDXtpBwUHYXdubBmYBBtcl&#10;8L4ZSHifHsrrBAh/RvXPFViY92Vuu9vPst8rA8SUCRIp+d7k3sWNsEyAMDRqAokJkbIlBBCH3gwg&#10;IoGHCZCSnAiVwjI7z3XqarZKhWYv8EUaASQukFNXGiACDwdAfAgg3iMsBzJBdZ6vL16M3NQodGzR&#10;AJ+8/SvU+uhtch3v4Iv3f4vPaJvhwSBhcfqq6Zfv4od6H2Nwsy8xpWNd+PRoiID+TRE7qi2SJnRE&#10;1owuyJnZDemTOyFlQnukTOyIReM6IHZ4G/j3a4KZvRpjbKd66PL9R2hF7oUdCbuOOpwi++wdNCZ3&#10;0qbOZ+hBbmYp/X2f2rUcRyl4aheiA6M9iGo5g+1fIzsc7Ns1tYnk8+2qvo+3ze+g98tx5vFybd1m&#10;flenTGC4kwBE6tVAYsl0H06IMEDou1KgLi+KVaOw2IGszwnBqgwehTUXJWl+CiB59KC80G+o6gNx&#10;AGTGAARP66sA4juuBwGkI0b0aI6+betgbJ+WyIieibTIaTiyLR8/3jpKbmO/W4Bw/fHFPeRAKnG+&#10;soDgkaIA4i59paXhoYf3kgtR4LA7kAWvdyBFVC+yAEJypq8YIJEOgJgOhFNY5S4AcYLClLgOEUNE&#10;AYT7QHavz7f6QNaSA8lFVswkBZBFoRORHDGV/pMLQHgklpfTgSj3EaCCfXaihoDUsxgeShog2QQb&#10;TlkIPHKpTYYBy3kMDFMCCHcgsctdQHYXmE1Y2CXB2AzKsu2ECLcJPDhNxZ9BAd74PPM+pM6leZ92&#10;yfEsudclvE2lHSICEFZNAHmdC5G63YmU5nHqieUEiEDkdfAQCTzUCKxcum62ngNiThzUqStflQrN&#10;ivehv61ZDgdiwsMcxhtKAJk7cygiCCBrV6Yhc1EYurdrhK8+/D1qkT5/7zf48oPf4bN3fkUA+Qd8&#10;SeCo/dE7aPj5O+hYh8FRCz69GmHBqDZI82iHpdM7o8irO9bM6YnNIf2wPWwAdoQPxI7Iwdga1h+b&#10;gvpilU9PFHr2QN607kib1A3RBJPx7b9Brwafo1PdTwkYn6JRLT38t2Xtz9Dim4/R4uv3MXNkVwou&#10;FAC3LaWAt4RKHQjdBVIdcF2D7l8iEw52uTuGt81AL/VfFh9rfgd97i9fwzzHKYGDO0C8Tq+DhxMg&#10;nMLKVk/6DJBt+RHYnBeKddnBKFvMo7AIIKkaILnRk5QDkT4QHsbLfSBBU/vCf1Jv+IztjsmDO2B4&#10;92bo3fpbjO/fBlmxs5BOLuRUeRF+VJ3oToDYxQBhB3K2YrkCiJ4HIgBxQkOXuq5diADEFSK6A51B&#10;4XQfUjqAYgDE7kCc8NAAkT6Q1wHETFnZ5XAgu9Ytw+Hdq1UKq3xdFjKjJ6rJhIncD2IBJNNyIDn0&#10;1JhNAMnmVJQFkFzuAE+iQM8lKYvcRxbtZ4BkEiwEIDnUls1uhMCRTfv0NcRxOF3HmwDDlD0AmzLh&#10;IZKAa9ZFAgt3bc59fJ52Ik6IuIJDtk2Z92uX/TzHNt2jgERKgYeCiXGPdoCYskPELUAIGqvIiawm&#10;rbEBxJ3sULEDhB2IHSDccZ7LfWj0d5QV74v0GA0Q7gOJ9nNCRAAS7j0SYV4jEDBjCKICJiExZg7a&#10;NqmNz98lp0GO41OCxqfv/Jog8lsCx6/wFbXX++T36FD7Iwxp+gU8u9YjJ9ECOVM6EDS6YI1fd2wO&#10;7IOdof1RFTUY++OG4VD8CByIG46DVGoNx/6YISgP74+tBJj1Af1Q5t+H3EkneHVtgMFNa6FzvU/R&#10;iuDUjMDRrNbH5Ew+Q/t6X2BUj5bYsiIBJ3fl68BnBcrqgdQZfCXY/7UyIWHCwr6Pt10D/C+JjzdV&#10;/d5fLz6u+tBdO0DMek2yw0NSVq7idoIJA4SCtE5hkQMhgCgHkhnk4kAYIIn+Q1060cOm9yOAcB9I&#10;H3iP6Y5JCiBN0at1bXIjHZAT760GFl3Yv0YB5CkB5Kmt/0P1gVypwqNLlXh8qUJNOnUCxNmJ7nQf&#10;rjrA/SCrxHU43YeoimejG+AwAeJIYVkAsaevKvK5A90ACKexVP8HQ0HPMDch8VqAHK9cr2aib19N&#10;f8QEkCMKIDkEkElIixiHhcEaIKnzpunZ6AogBA+ShgKnrpzug7c1OFgaHJkULKSeRRDhfXycdimW&#10;U1Hn6WuJaoKIAMYOGnfBeFmqDu7LrHo+1Vl6W9pCsZxgIOJtBQflNGoCiG7X4ODP059pfrZ5PyLz&#10;e7nbL3Jci5Rnk+lEXgcQU3aQ2CGiUli53A/CLiRaAYBBwHodQEQCGjlnFcMoZ57DgcjoK+n7YCea&#10;TfDIjGMHolNYGiBOiJgACffi2ejDMddzOAb1bk1u47cqdfXx7/9e6Yv3f6OG4db//G20+eZ99Gr4&#10;GSZ3qovIAY2QPq4NCmZ0wprZ3bFhbi9sDe6DXeQ2qqKH4GDcCBxdOBpHE8fgeNJYnEwZj1Ok06nj&#10;cSZtAk4le+BowijsjRmI8qgB2BLSH/mePRE6sBnGtv0KA1p8hdYEqvqfv4emX32IdnU/Q8f6n8Nr&#10;dC/sW5+JkzuXuXUgepa3DsIS6P9a1QQMc9sszQBv364u18Dv1OvP09dluTv3zR2I6vMgqbolV7dh&#10;l3MeiDgQJ0BCsdoCSLHlQHLoQTnRn/tAhlYDiP/EPvAa0w0TB7bD0G5N0LP1N/Ac1RV55J4zY71w&#10;9egmvLx52AKIq55wBzqnsMh9PLpYbnXqcwpLhvEyQCSF5XQf+9l9rNYA2c/DeG3wYAcipUBjb7GV&#10;zuL0FQFE4GECRM/94MmDPA+EIaJHYMkSJhWspZyWcsLB3vchdRMmb3G/x8GdZQSQJTi0iwGyBns2&#10;LCOLNgnpkeRACCA8bC0laqruSJ8/iyDig2yCggYDw8BMXTlTVix2HXycQMRMbWUmaIfCbSK5jsiE&#10;hNTtMgEipYIHlctTg0i6zE/RdS6lvoIAwCUvS1BAdZY6hlyF6u9QLqO6KxEno2EhZXVwmPfFkvs1&#10;94ns54rUOVSK2IU4nAjJBIiU7gDC4DAhIiAxXQgDpJg7v6lUTsQCyC9BxIQHi90HA6QoK0xNIrQD&#10;hB9CMud7OwAyP4A7zl8PkKCZQzC8T2s0qfOZch+fvvMPyn189t6vVSd5ky/fR6e6H2NU668xu8f3&#10;WDCMXMf4tlg5rTNWe3fDBr+e2BrUHzsJAhWRg3Fg/kiCxxgFjFMpEwgYE3E2fRLOLZ6MC1nTcCmb&#10;NRUXsyZTuwcBZiT2EUg2B/RAwfQOSBjRDH69GmBI86/R7puP0PzL99C23mdo/d2n5EjeR7w/gWj3&#10;cgKIDpj2IMpB9v+2TFi4k3msu8BfXa73zDq6lctfAkj180y9KUBYJkAEFO4gcopgrTrQSce3Zqsg&#10;LQDZsiTMBSCcwipigMxjgAx1AYhKYU3pqwEyuptKWw3p2hg9Wn0Nn3E9kcsP0PN9cfPENry8ccgt&#10;QFh6HSwCyHkCyNYs1SdzaL37TnROWwk0dKnlmrrSquT5INZEQoaHAETLCRAGRwV9dyUrbeWcQBhc&#10;DSACBZEdIHYxSN46tmedch6cwjq0axUBZC0qNy5HWuQkLI7ywKKQCUgOn6qGrqWTA1k83xOZ8V7I&#10;IiBkcArCAgiDgAOdO4g4AeIKDqm7A8jrYGJKArMzKGstIQgss0AhWpYc6LKtwGEBw5SAxAEUkh0c&#10;pkx4sEww2Ovutu3t5n4uBSw8yZLBkWdtm/cg9yb3KcCzQ8SU6UQEIk6QWGtlcRrLgoJARIBiQkW2&#10;+ThJXykHkkWfRb+fjLzS/R/0d0Hg4PkfGQSR1HkzbQ5EQ4QBwiOweC2sSN9R8BrfB307N1VDdD95&#10;+x9Iv1YA4TTW95/9XjmPfo0+xYzO3yF6SBNkjGuLFVM6ocyrG9b7kfMI7EfwICcRPphAMAxHFozB&#10;yaQJOJs2BecXT8O59KlUTsWFzKkEjum4nDMTV/Nm4NqSGaq8nDOVjvXA/thB2OTXBaWzuiB+aCN4&#10;da9DEOFhwF+gU73PlSNp+tX7GNm9Bfauy6CARhChQCkjr5z677kPAYIJBnvdLtlnD/juZd6r6z1X&#10;P9ad3J2vZQdITSARByLAcAcOJ0CsEVhGCksAson7QHJ4FFYQVqUFoCzFH8VJBIIoAyDeAhB2IH3h&#10;N6E3Zo3qAo9+rTG4SyMFEP9J/dXfL+vuuV14wQC5wsuZuIPIXlIVHp7biWObM9Q8EIYH94EIPLgf&#10;RPWFWAARMUg0QNh9OOGhZEDD4T5WEjxIe1fGuvR77ClwLl0i/R8CEN2BbqWvLCDwIolcN+HhLn2l&#10;jmWAsANhgHAnOpeHd69B5aYCciCTHQ7EFSAzkRFH//EJHhlk5QQgGQt4lJUEf3YVDA8NDi0GCbsR&#10;LTtAuC4QEXhIyaCQa9sBwnIJwASPpVRfmhJIANHAYCiYADFhYd9m2QGiXEoaBWbrCd8M3HZ4SLBn&#10;2cHAdfN+3UmOdSd2H7ksPpZK+31wKQCpCSJ2kJhORCT9IcW5sWp+CAPBhIXAxJQ4DwEIw6MkOwpF&#10;mfR59Ps5R15pKYAQPFgpUTOUA9Gd6Bog8+awNEBYwZ5DMW1MD7Rr+q2CBsPj498zQH6Nrz/4LZrW&#10;ehfd632CUS0+x9xe9ZA4qiVyJrRFwdROKCX3wQDZHszuYxC5jyEEgRE4mjAWp1MmKYBoeEzDhYxp&#10;uEjO40ruTALHLNxY5oWb+d64s2I2aY6qszM5GDcUO4N7E5w6I2ZQQ0zvVBv9m3yOzty5/u3HaPb1&#10;+2hb52Mso/8fPCLLDJ7OGdk6EEtQN2UG+19qlzb7Pt62S/bZg727NvOenbIf8zrx8dX7P1gmQEz9&#10;9wBiORBOYZEDMQHCw3jXZgerUVir0wkgqQyQOQogC/2G6D4Q70GYN2sgwqf31Z3oExkgXTHOAEjg&#10;tEHKPfNKvA8v7sGL6wd/ESD3z2xTCynqIbzJDoCovg4LICY8BCDsPvTMc4JDDQARcad6FX3XqsJ5&#10;NoDoFXhdO89NgFgd6AoKBAdeadfWB2ICQ2DiAIju91iD8g3LVSqL01j7thYiM2aqAsiiYGtNLB77&#10;rCDiSf/pvbCYA4ByFU4HoaHA21pO9+EKD4EGy6yb0FBzQoxtDry63QkSDrhmQNZ1AocChYaFCQ0u&#10;fwkg7uDBKqAArfpO0ilgGxBxBw4V7K17EnEb3595v28id9eSdu7Dkc+V+xHA2SFigoTBIaUJDzOl&#10;pftEtJMQMNhBYQcIg8PuPgoX8xwQgrpKX/FrAHT6Svo/FpMLSY6cXg0gGiLjtAPxHYnZk/thWJ82&#10;+Oqj3xE4/oH0K3z89m9UxzlPEGz99Qfo2+BjTO3wNaIGNUbqmJbIHd8Oy6d2RIlXV6zz640tgf2x&#10;I3QwKiKGEkA4feUECOtC5gxcJF3OmY4reRogN/N9cLfQD/eL5uJBSSDuFwfg7ko/5UoOzh+Mysj+&#10;KJrREeG96mJ8m1roXOdDtKR7YQfS8psPETilv6MzXYKnEyAS0P96JyJQsAPC3mbW3Qd7u/g4Pt6c&#10;r/Km57L0+e7kDhym3EHkzQBiOZCddI4thcUAWZdN7kMBRM8DKUryIYBMqAYQ3QfShxxIL3iO7Ixx&#10;fVtjUOeG6NX6O0R4jVR/uyspDvAoK7WYYg0AUSmsy5W4c5IXUkzXALE60RVABB5Wp7kdINLvofV6&#10;gFSx87BmnzM4JIXF7qNyRYTqQHemsUJJ1uirJQQMF1i4pqwEGOa22fYWw4NdCM9EVwAhoBzYUYSc&#10;uBkEkLFYFDQWSaGT1Kq8KQSRtGhP9Z9+cTwBRHWkMwB0+oqDPW/zfA9n3wcFCjcAMSXuQ0NDJB3q&#10;DA4NGAnA7gKx3mYFVEtVuVNNAGHZISLifhHVN2IAhGUCRIK7eW//HfG1RK/bpzrW6R7M+2IJSAQm&#10;AhEBiOlCTJhoiEQTRKJRZkBDIGFCw9zH8GCJ+1jJn0m/qQzd1Q5Ed6Cz+1hcgwORfhBOXYV4DceU&#10;Ed1R/6sP8OFv/xafEjgYIJ++w0N3f4vvP30bHShYj2z+Ofx71kPc8MZIH9tc9X/kT+6AEs9uWDen&#10;D7YEDcSO8CHkQIYRQEYRQMbhVPIknEmZjLOpBJDFM3Ap0xOXsxke5DyWETxW+OFhSRAel4XgyepQ&#10;PF4VgoelAeRGfHEmdSyOxg/DjqA+yB7XCnN71MUgciFtv3kfzcmBtP/+c4TNHIrTFStUYOTg6QzI&#10;Thfy10iAYALCbLcfY7a7D/hO6WP4c/h4fY778/RxIp486dx2Dw+RHRosOzhE7gAicgJkiYKHOBAG&#10;CAdpEyDreSZ6BkEk3V/NQl+5yAuZPFCIAKLmgXgPJoAMUAAJnMLrYPXEzBF6IcWBPzRA77Z1EE2u&#10;mN1zCT0cPb++XwHkGQGEh/I64bFPSRZSvH1ikwLHYWshRXZG2nkkKXgcdAEIp670JEJ3Hegsfg+I&#10;CRA18qrQ2XHO4BBV8NLtBA1ZwkQciFq+pIa+Dzs0TAlAxKUoB8IAqdqyUs0H4e1DO0uQlzAL6RFj&#10;kWgARDuQWeo/vQYIBQESQ8LpGPSEQnEhDBEGjYBC0lac8mJJu4YFX0OfZwJEg0lv1wQQpwKw1OFC&#10;NCy4XhNU3gQizm0qVb06PAQgIvf3psXfyfwO9u/yS+ezlrD4s6xS3YNVyn3ZAVITSGoCiIYI94XM&#10;V6v1mhJoyDLwToBYo6/oPxgDhB3Icvp9tfPguR9zkBOv+0D4QYT/ntiB8Eq82nWMtkpnCiuEnvpG&#10;9etAbuNX+EiNuvoVgUS7kC/f/zUafv42etT7CNM61VajrhaOaIrUUc2QObYllhFAimZ2xRrf3tg0&#10;dwC2kwMpZwcyfxSOJIzFycQJOJM0GWeSJ+N82jRcIohcziKA5Hjh9rLZuF8YgIfFIXhaFoZnayPw&#10;dG04QSQYD4r9cSufYTMZRxNGYp1vdyQMa04u5Ct0//4jtPmWJxZ+jIkDOqByTboKhAINCaI1AcQe&#10;8N1J9pnHSd3dttlulwkFd/tZrsDg4/g78HdxTVHpDvZf1l8CEJY7eLBcHYgJkCwVnHdTQNUA4T4Q&#10;XsqEAeKnljJhgCwOG4uEOexABisHEukp62D1JYD0wozhnTCmd0sM6PQ9+rargzh60OHXWqxZEo2X&#10;Nw/i+dUDeM4OxHIhal0smQeiAFKFm8c2aHBYUiOwFDgIIAQNXdcQscNjX2kilZLKcjoQ033I0F12&#10;HwwQcSGVBdqBcMe5jMLSqSwGCDsP5+gru7NwJyc8+Dh97Fvccc4A4cUUGSAHd5WSCylGftJspIWP&#10;xcKgMWo2erJyIORK6D98epy3QwISTlfJciZc1xDQKSiGxOJ4DRG7GAwcQJ3w0QBxQsRPXVcmK5qB&#10;t2ZxECdw8MirX3AjDAez7g4gpmRfPpVq9FWKKzhEci983ww1kZorY30H+R41fSf7cWabAocaMKAB&#10;wuksLgVmol+CiLgQ04kIRAQkPLyXh/aW0n+a0qUWRGib4SGORNwHp74UfOg6RRnhWMGj2Oi35Qmj&#10;7DpYDA8eiMEDMtJiPJEUoQHihMdopajZoxAxeyQCZg7HuCE/oM4X7xE4/h7v/ebv8N5v/06lshgg&#10;zWq9g6HNvyT38T1iBzdCsgJIcwdAVs7oglXePbHRvx92qD6QYTgYNxpHF4zF8QQPBZGzSZNwkQGS&#10;Ph1XyYVcz56Fm7leuFfgTwAJxuPSUDxdxRAJx5M1YXhUFoT7RX64XcB9IpOwO2wAlkxsj5B+jTCs&#10;+ReqQ/2HBl+ia9OvsZZ+j6Nbl1AAF9ehA6+uVw/qrwv40maW9vrrJNdhvQ4YdjmPlfvnazlLXRdV&#10;B4YcK3IHEFY1eBAkBCAMiZoBosEhEBEHwgCRiYTsQFbJarwWQDLDPFQHOq/EO99rICJnMkD0KCwB&#10;yOhezRVA+nesh4UhE9V0ho0F8WoZk2dXyYW8BiDPqbx+eDUOqr4PV4AcWK3B4QSIuA/n8F1n3Ry6&#10;yxAhaBTHqkmDexgaJHEgGiCydLt+70eVepGUnv/BfR+O/o9lDBEnIExguJPAQ4b8vsVpKwYIzwXh&#10;CYUaICUoTJuLVKIzAyQxdCL9J9cASSOApBnwYLHLkBFXOvjruuk4ahLvF4ch6TAtAQl3zjNIOI0l&#10;UGGg6FSXBFcJzDrQchDnuhW4KYgrB0L7OJjV5EhMgNghIm2O4wlO5twPExqSStPA0PcqENT3yPsY&#10;BK6OSu5fSqm7k9pHkrXD3C2Db0LEHUjc9Y3Y3YjTiRBICBKl5DR4iC87jdVqxjo7D3Yg86ktVh27&#10;MptEDmRlNYD4EDx45BW7WE+kx85UAFkUPq1GgET6jkTIrJGYOron6n7xPj4geLxP8HjnN3+Lj373&#10;D/j2o9+h03cfYEL72gjr3xjxw5oihQCSPqoFcjxaYzk7kOldsMa7F7bO7Y/ysCHYGz0Sh+LH4BjB&#10;49iCcUqnCSLnyIVcSJ2KKxkzCSBeuEG6Qy7kYVGQAsgTAyBPyIU8LgsEO5E7K7xxLHEUSj07I25Y&#10;M0z54Tv0a1ILHet+gubfvEdPrRNwcmc+BXCBBskBEA7KOsDKK2Ptgd5dmwmFv0TmNd5c+v7eVCYo&#10;Xid3AGHZIfLLKaxlLgDhYbzcic5pIgGIGoWVHYQyXkiRAcIprMRZyAgdp94Fwn0gdoDM9uiJ6cM6&#10;kgNpoeAxqHMDNSeOAbK9RK/EaweImcYSgFw9WEbgcF0H6yDBjR2IOA9JX2kXwq7DvozJApW62sdO&#10;hABSWaThIRKAaHiw9KtrGSC6z8M5hFcAoiHi7PNwN2RXgLE7z88AjG5jvcWug/tBBCCHdpfRdhmK&#10;FgcpB5IYzLPRJ1iz0fk/PDkQHn5pwUOnsJwA4ToHeue2a7rKLrOdQeKUXENfW4CiAWJKnuq55MDs&#10;DKLy9M8wcQR+kgDEDhITHiz3AKGSpAHCgVpLQ0MHfJ2KY2c1V30+lyb8ZJ8TKk6QyDVE/P1qFO3P&#10;plIkKxmrUWgWPARwAhKBh1kXiHApEDFh4oSIc3ivWr2XgMFSS5+wSyHxMSvp2EJOjS0OVb8d/7ac&#10;wuI11Bggi2M91X/CtJgZSKW/KTtARNz/EUVt4T6jMaB7U3z23t/jk9//Cu8SPBggH7/9KzT47F30&#10;bPApPDvXwbxBjbFwRDOkETwWj26BXAJIweSOKJnZDet8emNbwEDsCR+Og/PH4Ej8OJwgaJxeNBEn&#10;CCSnEqieOFGB5ELKFFzLnIVbeb64k++nAPKoJEQ5kKcEDxb3hzxZHYJHpYHkRObgQuYkcji9kDy6&#10;DaZ2/ha9G36GNt98iEaf/x5929bF9sKFFAw5GDMonO8Z18GZgzu1qX3S5hrE7QAwofCXyrzum0kA&#10;ou/xTcSAkNKd3IGD5Q4eSlR3BxAtnh/i7ANh/SJA2IEQQBaHcgrLAoj3QETNHKBTWFP6uQCkX/t6&#10;GNK1oRpMxPPhKtZm4Ke7R90AREpejbcKL67uw6V9xcqB2BdSlBQWuw4RA8OcA+IUQcTo+9hTyM4j&#10;WqmSnIgegaVTV1xWFerRV+JAnKOw9OxzB0TcAMQcwsticNgBwtvlpLcYGgIQlgJIxSoUZ4QQQMh9&#10;KIDo9bBSoqYjdR6PwvImgEj/h2uAF3A4h/DWDBGzTTsRLRnJZV5XxMFXl2ZA1sFY1yUga3j8JQCx&#10;w6Q6PKx9FJB5jglfV5yOwEAAIRJQmPdvtjtVHRp2gCinZskEhymGCKe3GCSmKzIdCdftMBF4uEtr&#10;iRPRQ3stkQvhUVpq9roqqU25D2tEFwOE3IcCCP2u3IHO8OD8Ma+ppgASzX9PMwggU136QOb5jbJc&#10;yDgEzRyKWR690K3td/j649+R6/gV3vn136oUFveJNP3iXfRv/Blmd6+PaAbI8GZIHdEc6SObkwNp&#10;hcJpP2CVV09smNMX24MGoSqS3Mf8sQSN8ThLjoNdx5lF5BAWTMDxeA/SOJxNmoxrGZ4KIHcL5uLB&#10;ykAnQAgcT9cwPKhczU6EITJXjcraHdYfy6Z2hmeX2uhd/2O0qPU+Gn72O3Rt8jVKCabHt+di//rF&#10;OLgxs1rA1e9W19JAcQ347sq/Vk4w/LKcx3P55gARuYMH63XgkG0Gh6SwagYIt+uXSCn3QSXLDhDV&#10;B6JGYTlTWIULyQWHjLb6QAQgAxFCDkQAMm1oR4zq2Qx9eSn3Hk3ob5f+budNx75Nufj57rEaHAh3&#10;ovNKvJUKIBeqVhI0kqx5IHoG+kG6NwGIHSJadoi4AsSRwqLvp9794XAfuvN8LwFkb6EAhB2IgMQE&#10;iLUKrwUKuwQYAhDTebAqcgkgpgNhHdjJQFmF1bmRSA0bjYVB5EIIIHpF3hl6FFaM5UAIIGYKSwND&#10;S20rkGg4uIOIHSD6XF8KlAIhLTPwSvB1bmuY5CZJOwdbvS8vWTsAlgmMpca2HRymBBx28T4TIAIR&#10;uRfnvTll/w4CPmfdCQolggSX4sgy+feRkiQgkTrDI8sSg0fAwZJtAYoARFyJAERSWSZExIWY6SwT&#10;JuxGTLDwPj5+RQa/xtbpQNS6VxZAGB6sVAJICv1nTAiZ7OI85s0ZpUq/Sf0wY3Q3zBrfG3061ke9&#10;L9/HB7/7e7xLAPnwt7/CV+/9Gq2+fhcjW9VCQJ8GiBncGMkjWyB9dEtkjm2FvEntUTiji+pA3zx3&#10;AHYGD0ZV1EgcJoCcYqeROhWX0qbjPDmOE/HjcTRmLI7NJ4AkTsbVxTNxK5cAspz7QILwpIzhEY5n&#10;7D4EICqVpV3I7QIv7J8/FEUzOyNiYGP0qPsBGn/2Npp99R76tqmHAvp33rsuFVVrUnFgQwYOkrg0&#10;nYczxVU92Mv2/w3JNeW6Zukqs43rfxlAGBQ1lXaACDTcSS1h4hYeLCdAHPCg7WNbsqo5ENUHYr3S&#10;ll8oVZjoiTQDILFeAxAxo78FEJ3CmjqkgwJIn3Z1MbZfK2Qv8FYAObJ9uQLIUwKIgocDIBoeLElh&#10;nduzwnIgug/kAL8HxOoDcYWHhoYJD+5Ad/SBEDw0QFgEkKIY7CPn4dJxLg5kBQOEXQinsXQnuk5n&#10;mSvwagciENGgMF2G67Yp7UD8tQPhkVcCEO4DYYCsWxaNFAJIQgg5kFACiHIg09R/ejV6xugDESfi&#10;AIdyHRoaAg8TGO6kj9HORdJWJkAkALt/irc/0ettCe7SrkBCwYxfuyv9IiZE3IHEHTxYfKwdIPy5&#10;cm9yr9Xvm0uWBgNLoGHWFUCs/bxeGIMig39D/p0siIikze5M+BXBeUanvQDFBAlDRJyIpLO4NGFi&#10;h4i4DBMkAg9uZ/AULA5T/R8MEH7jZA4/aBA8FECiZ6g0QMq8aUiiB5OEkEmOIbzaeYzCnEl94DWu&#10;J8J8RmAmlb061EftT99WHegqfcX9Hx/+Ft2+/wRTOtRGcP+GiCfnkTW+PXIntlMd2sun/kABvRtW&#10;e/fGxjn9sC2gP/aED8OhmNE4lTARF1Nn4HK6J84lTcWJOA8ciR6NY7FjcZr2XV08C7cJIPdVCisY&#10;D0tClR4RSB6RE1FDelcH03YAuB/kboEvTqd6YL1fN6SMa4uBjT9Bi6/eR8eGX2Jo50Yoor+ZbSvi&#10;CRqLcZQCKL90ip0IS9JWZpBnHdzIUKnebqqmY6Td3X5XSLxO1aHw3xXDoyaAsNwBhOXegeQqmfBQ&#10;ACEpgFCQ1gDhUVjh2KAWUwxASdocNYx3BTkQBojMA4lVfSD8LpD+1lLu3SyANEdvcsATBralByGK&#10;e7GzcGZPKX6+fVQB5Ek1B6LFAHl2uQqndy21AcTZie6ER4IDGtUAUqKXMmF4sHjUVSXP+yAHstcG&#10;EJ2+csKkssDeF+JcgXfXEh7K6woPnapyyg4OUxV2gKiRWORADu8uw6YVcUgNH4OFVgorKWwykiOn&#10;OAHCkwkpKDBIBB4ypJdBkLFAA4PBwCOwTJngMNulI12DhM91BQlvS1C2B2YnPKpLuwN2JFZKi9pk&#10;GXmGicDDHUDsMo8VcDgBwgCoDhDzXp3b7gFiVxYdl2FBgrWYfzP+7axtUwIR5UysUqXBWHR9uzMx&#10;IWK6EQGJuBJxIwIOd0CRUrkPOlZeBcwj4fj9MNyBLu6D4ZE2b6ZKifLgDAaI9IFwx/nsSb0xd2p/&#10;Aso4hHsPVy6kU7Paas7Hh2//Cu/yCKy3/x6NPvs9hjWvBb9e9dXSJbxM+7LpXVEwsycKPHthhWdv&#10;lPoMwJrZg7Bu9kBsnkMuJJBcSNgQchzjcDltJi4RRM4mTSH3MQaHwkfg6DwCSPxEXEqZiRuZ3uRC&#10;ZuM6WfVb+cG4tyIcD4qjCBrz8HgVlasirCG9frhXOBs3lnli77xByJ/eEdN+qIMu9T5Vs9H7tK6D&#10;jUvpiZHcxy4KCPIkzmKAHNjAKS0O7q5Bn8uaQFBTuylzH9fdHcugsLeJzMD/SzK/05vIHTxYAgxz&#10;W5Wk6hBxAsQOkuMuDiRcORAGyFrrlbY8jJcBkho8ymUiIfeBBE/thwALIFMGOwEydVgnlYrlJXgu&#10;HliHn28dwbMrpgNhOR3I00usSrqfXGsUlu481/M/OHXFABEH4oSGEx7sPCz3UUrwsEZhqWG7vBZW&#10;sdEPYoHDBMgelgUQ7kB39n/IJMIgggABxAEPf+zKneMCEBeIcJ3+L7B2s2j7rf07eNTVKuwlgFRt&#10;XakBUl6GbSWLyIEQQDiFFTwBSeGT6T88uRBrLkj6fNdhvDzXQ4sDvQZHTaBg2du5Lk6FpVNfTniI&#10;OPhyaQZpqbPcwUMCu6ONSwpq/HKrvwYgvEwKzzURIMl1zfsQyf1K6fwevM8VIC4gUTDVIGA4CDjs&#10;cgcRJbq+w5EQOLhU16e63ZEISFimC5G6QETAIXUBioDD3K+vEargyr91Jv+txNITX/RMpEaR+4ic&#10;juSI6ar/Y0HwREf6KmDaQPhN7ksgGalgEu41DD4T+qBzi2/Virsf/u7v8T65EF5IsWOdD+HZrS4i&#10;hzRGwpjWSJ/cBfFj2iNiSGuEDW6FyKFtED/qB6RO7I6l0wkmXv2wfnZ/7AwYRG5jDC4smooLKdNU&#10;yupw9CgcjhiJk9EeOBc/BecSp+J88gxyKV44nTwLx1O8cCTZC/sSZ2EvBZ6DyT44mxtIMInC07JQ&#10;PCjWTuT84gnY6N8DgX0aqfeGNPvybXRv/g02LInBoY1Z2F4YrwKi2eexf32GEdy5dAWHKXdtIgn8&#10;rzuGZR5XE0D0cdIn4x4Cf63EhbzOibAEJgKPY1utdNY23tbwMAHirGuA8FIhuyiYaoCEEECCCCBz&#10;HfNACunfMj3U6ANRL5PqjxACCI/C4tfZ8rtARljvAuH3vOTxQy39LV85shE/3TyC5wIQhgeVvIy7&#10;hgjPAdmLJxcr1JyUg+Q8VAe6goeAw9n/IcDgvg4NED0SS42+UiOwnHM+tPugUg3hJYBYo7Ac4CiI&#10;0lruXAfLXH1XvYFwSTCJS1eA2OHB2rXEggjVud9DQSRHg+atvTtKcIAAUrW9GHssgBzaXYrtZSnk&#10;QBgeY8mFMEAmqRQWpx3UZEILHs4UliswRAIHAUV6nK9D9mNYGh4cPCnoWE7ENfA6n+JZ7oK2CQwz&#10;wJtBntuVAyEpKFggqQkaqk6BltfXck1bVb82y7xH877FrSl3Qd/RDhBpV9+fAy+VJkDS+Xc0SpEc&#10;Y0JEuRG6prgSAYp8lgkSLs2Ult2NSDqL4WBKQGLCg4/jc3ip+yX0G/HLw3jgBf/dpESx85ihJg+y&#10;+2CAyMukInxGwH/KAAKHcwgvy5sA0v+Hxqj14W9VH8gHv/1b1Pn4txjR9muEDmqC2JHNETu6PXx6&#10;NcbwFrUwuOnnSlwf3fIbTGj3NXy7N0BU/1ZIG90ZZTN7oypkGI5EjMLJOA9yHONxOHIkjkSOwNm4&#10;CTi/YAoOR43B5tlDUDKtL/In90SWRxeke3TD/GEdEDO8AxLH9UDmtD5YFzIKt1YEqw72B0X+uLPc&#10;C4fjhyNuaDP0bUgO5NuP0K9tPXIgsQogOwoTVFDkQCoBWqeyuK7b7AHflAT3mmTuP7BBX4tLU7Kf&#10;5Xo9V3DUJPPe7fU3lR0g7oDicB8KGhokx7bmUD2bxGVONYCIOIXFS6QzQLYucwJkTYa/AginsAoS&#10;6GGGHEjCnMEEkMGImTWQANIPofRvHjhJv41QvQukWzP0pL8jn7E9sYT+7+bQg/LNk9vw6uZhPLc6&#10;0dVMdCkNgDy+UI6jW+gBQTkQBkiy7vtYpSFiAkTLGr6rJg/Go5KdhuU8BCA872PPSgIFOw+RHR4F&#10;On2lly6xjb5igPCLo0hOcLgCxO5EGDKcsmIpB8IAofKtfWruh3YgFVsKFUAO7i7BNgJIijWRkN8J&#10;skhNJmQHopcz4RRWupXCWqxGZGkAmCAQaJhicJilyH6uBglDw9m3IoHYHqTNwM0yg7oEdrPOYgBw&#10;Z/oSCxwmQEyQ2KHC2wIQFl+TQSLXlfuRe+N7dkJDtvm7CCT5OKcTkXa1jyTOQqDhTnaQiPh8BoYA&#10;RbYd0CJomDAxU1pc1gQRdzCp7j4EIOR+6D8cpz3574ZX3mWACDwSw6ZYr7Mdg8DpAxHiOQw8C53B&#10;wavwsvymDMSUkT3xzSdv451f/S8FkI51P4Rfv4YUzJsjZkQreBEgxrb5BtN+qEewaAS/Xo0wt2cT&#10;BFLp3+U7eLb+ElOafQ6v1l8jsX8zrJ/RE5V+AxVEjkWOwsGQoTgSPhzn4yeQA5mEjZ69kNy/CaK7&#10;1cf8Pk2RMKAVFgxug9iBLbFoVAcUeA9Fif9Q5EzvhtX+/XFtqQ/YgdxfORvXcqYhd2Jb9Kv/EdrW&#10;/hDj+7ZFeWkKyosXYXdRogqKhzbp/g8GhxYHYh2MJZj/EixYJhRMSLxO9mvYxZ8r9/KXyg6KmvRL&#10;8LBLw0MD5NjWbCWBiAkTFtePbs50OBAGyMbcYKzPDnQ4EAFIStBIBRCeSMh9IAogU/sigADiM647&#10;Jg5sj2Fdm6JXq9rwn9SPADKHHjr9cffsLgLIIQdAHGkslgWQZ1f24cHZnTi8MV0BxBy+u98CiIaH&#10;c84HS5wHL9teyaOtjP6PPYWxKCdQVBQSLGThRNqudIBDi5dwL1+mly0R96H6PUg8A10tmpjLL4/S&#10;6SkTHiwTIJK2EjE8VElSfSA8mbByWxEqNq/QANlVQg4kHSlhHnoiYQgBJJQBMgXJUTwai8hNT5Np&#10;DBECiN2BCAC4bkLiddAQyT4NEA6wGiICDwnC5jZLArgpgYZdLvso+DNI7AAx6yY8FHQseDA4TJmf&#10;Lfcp8BDpe9fgMEupS6A3ocF1LtPYuVEpsm+bAJG6CQ8WuxCpm+AyIWJ3JAISBoMpcRt2mPA+Pp7P&#10;5cEK7EDYfai/GxK7DwbHwtDJSgwQBgZ3nPPSJexA2I1w/0forOEImj4EXh798N3n7+G9X/0tPvnd&#10;32F4m28RPbwl5o9shaB+jeDd43tEDWuDxNEdkDa2I5ZP64lVPgOwmSCxxa8/1nj2RMH4jkge0Bgp&#10;/RqjmOqbZ/RA5dwB2B80GEfDRuBE1ChcWjgRZ+dPwKZp3ZE/oiVyh7XE0tHtUDixM9Z590dFxGgc&#10;JodyIXsO7pVE4EZBKKpiPVA5bxhuF8xRc0Lur/RD2ewe6FfvfbSs9R7G92mFqlVp2F6wAPvWLMZh&#10;laJieOiA7Qzq1d2AKTsI/hqZ1xNA2UGl4cGd++4hwWIISGmv1yT7+QwGEx5SdwcTJ0CcELEDxJSM&#10;wjIBsi4rAKsX+6MsbY5LH8iC2YMcM9F5Jd6QKX0IIL3hbb1MaliXJiqFFTJjMPLoYaiA/n88urAH&#10;r24cUsN4TXio19uKAyGA3Du9DUc2pDngwdrPcvR/6P4OO0AYGg73YTiQPfR9ylcQICyAiOvQHeZc&#10;1yvvli/j5Up40iDPPNeTB3XHObsOBkgAQUKDwoSFY5vFLoO0K3s2drOkbrS/tX+bBginsHZvKsD+&#10;HTwSqwS71mQgOXScAyB6ORMnQNJiNUDMFBbLCQMnKESSurK38/Gu52qQONu4Xh0aJkhMKMh+aZOg&#10;7oAGiQO+1MWFuJPAQwDCyrPgIQ5ErifgENnBoeuu39Xxu5HMoC8gEDAIJBgapsx2OdaUXMcugYjA&#10;ww4QgYi9c13cCJcMDoGJgES2l6WFqXP5lccCEHYe4j4YHNx5zv0fcYEeBIqhmDt1oHIfkr5iiIR5&#10;DUfwzGGYMPgH1GYH8g9/g2/e/wfMIMfB7zePGdYCYQOaIHZEG8SPaI1FFPCzxrZDKcFhu/8g7A0d&#10;ioOhQ3A4fCgOhw1B+ZzeWDexI1Z7tMOq8W2xxbMbKv0H4Gj4CJyJHYurSZNwPWUKTseMRsXsXtgw&#10;uRNW0bFrJnbADp+eODpvFC4kTcHdZXPwrCwcz1ZF4klpGC5lzcTV3Fl4VOKPJ2X0ZDdvBAbWfx8t&#10;vnwH0+je12RGYMeKeIIHBWbLcdQU2O0yj3tT7V/PnfPV291dXzsOJ0x+CSAmEKRuStrf5BwTGix7&#10;2+sAUhNEeD87EO5r2EmBdctSJ0DYfTBATAdSDSBT+6gUlteYrhg/oC2Gdm6sABI+axhy432xkv4v&#10;cHrq5fWDLgDR8NAA4RdJPb2yVy+kqPo/9NwPPXxXOw+RCQ5nn4fVYc4ikOxRqatYDQ6GhSGH4yDJ&#10;y6M0NGS+hy53LQ10AETchwKGBQSBAst0G9ImkjYu35JFFBkg5QZAytdlkwPhV9pyH4iHARCdwnIC&#10;RDrSdUDk0Vc8hJfLxXEMCIYBg4PTXbrPRKe8GBy8n4HC2xosch0TIAIaDsA8R8QM0jLpkCUBXIAh&#10;ctcmQV+BwJJ6hwhDwwKFCRCuc8c5Hyfw4FIAIteVe2Fg6MEFDFf+XmZdfitLRmCXoC8AEEAIJFLn&#10;+yhJ3Q4SlpxnliL5HJd+EXYhBAuGCIODnQfDw3QhAg+RHSgmQNT+1FB1LfWb0L9zOv3NSN+HuA+G&#10;x4LgSYgPmojA6YMUKPRbCEcpeAhA2IFMGNoZ3332Lt7++/+F+p/9FgEDWiCRQMEOJJbAET20JUL7&#10;NkAsuZH5fRshoU9jpFPbirHtsX7KD9g8rROBohf2BfYld9EJxWOao2hMC6yb0gm7fPrgUMhgXFgw&#10;DjfSpuA2v1Aq0QObJndAwZDGWD64MXIG1EfukEZYPbE9Kub0w7HIYbi0aDye5M/Gs5UBeFocjHsF&#10;fnhU5IenqwJxhEA0rPFHaPP1+/Aa0RMl9BtWlC4igHAQ1yOvdFCXNJZrULcHfpYJBXvdlL2Nt+3X&#10;N12HCRC9zfplB8Iy67Jt328XtwssTLkDCOt1AHEPETpmC313K4XlBEigowOdAbJ8AT3QGACJmTXA&#10;ciCcwuoNr9EEkH5tMYQBQo53Hj3U5MR5oywrCi+uHVB6HUCeXanCzaPr1byPQzx5UI28cj9xUENE&#10;ABKvSuU8CB4MEU5dVayIUemrcnYZFjjK8yOUNDh4xV1xH5yykuG6DA4GhhMeu3KMGeaW27CDgrUz&#10;y9dtO0sBhIfv8kgsBRCVwirGAQLIng25SI+cgATuAwlyBYjKY8cQROJ0CkunsfTTtUtg5ODFQU3B&#10;Q0CjIaK3zY54litAWLKtry1P8AwRDtYUABdyAHQGbgnk9oBubxd4mGIoCDjcAYThkWtMThQJQAQc&#10;4jgEGtXl6kLM4G4GewGCCQs7QMy6HSQs83p8fXE34kCkziARFyISJ2KHiKSnBCICDQc8eH8KuQ/6&#10;zfh3yaIHBB62a/Z7iPtgeMQFTlTug9NVzv4Phscw5UwYIuOH/IAv3v813vv136jFE8OHtsGice2x&#10;YDS5kKEtENqnPuZ2+w5Tmn+OQd+9h35fv4N+td/F0HofYVbb2ojr2QDZA+sreJQQOHKovnx4MwWX&#10;nb69cZSAcCV5Au5kT8WDJTNxbsFIFA9viNx+9TC/w1eY8f378Pj+I0xo8ilCujXEkpFtsXFSa+yf&#10;/QPuZk7GkxVz8GSlH54UE0DIgVzM8cT41l+i07cfo0/z2sie54m9a1KV++AgKimsAwogPApLB3mB&#10;gkgAIHV329JmbpsSMJgSaJjgcO5jvR4gIjsE7PvMbWkTMJjnSbu7bQURh8iRbHHCwz1A2IHQb7o2&#10;yQJImALI2swAh/vg96EzQJIDRzgB4ikA6YO5E3pqgPRti8E/NEKftt9ivv8YZFHcW5sXi1fXD+EF&#10;wYNX4xWAaIiwNEB4EuG1Q6uxj8Ch1r6qNnFQQ0OPvGIHot2HpK3Yecjra1XnOUGEO84lfSX9HVq8&#10;7XQfAhCe68Hw2JlnAYSdR44GCKewVNoqh4BA2klQ2Ml1CxCvg4dIAYQdyL4d5DoIIPu2F2E/QaRq&#10;0xKkR01AfMAoF4BwJzoPw+Q+EDWU1+gHscsJCgpudJykvLhNtmW/hogAxzXImsFWT1A0JYDQpQkM&#10;sy4Sx8Cyg4DlcCMU/MwhvkutNnvfB19HPseZptKOQ0r93Zy/i6TxBB4S6M1SxFAwYcFKifVWEmiI&#10;zPNEAg8Ww8KdBCA19YewGBgCEQaEyAkS3UfCqat80hIFEHIgaggv3XOUBoh2HwKPCZgfMB6xc8fD&#10;b3J/BRB+B7ruPHcCJGTmUHRq9hU+/O3f4IPf/h3af/cROY92SBzdFnEjWiJyQBPM6fwdRjf8EK3f&#10;/1s0eufv0Obzd/Ht7/8Gn/76f6L1Vx9jctsG8G7xJeK7fYsMgkJUx8+RNrAhSid3xE7/fji5YCxu&#10;Zs/Ao4LZeF7sj1PRw7C073dI6Pw1pnz/Ibp+9jvU+c3/QIsv3sfkH5oiul8b+DV9H6ldv0CV7w+4&#10;lzUJTwq88KjQh1zIbNwlNzKrS131npL237yHqQNaY+fKBTiogGG6Dg7+PCu9OkBMCJjbUrcf4058&#10;jHldDQgzXeUKEIaHujcFEA0Rfb9vltJive54OdYud/sENCx2HgyQYwSQX0phsdiBcH+DAEQP4dUp&#10;LAZIUZI3AWS6Aki870DEeQ1ErMOBEEAm9lSvs2WADOrUCP3a1aGH6fHIJIBsWp6An24dUR3o1QHi&#10;dCDPr+7F5f0UW9l5cPpqVXXnIdBgiAg4BCIqdVXEw3V56K4FEPo+Zv+HSyrLJX2lpV5Zu8zZ96Hc&#10;h+VApA+EnYRyIKSdKqXlHhbu9BZPHuSOdIZIxablKoWlAbKUAEL/0QNH0w+nZ6MnReg+EHYhaigv&#10;j6whOQHgCg+WAMKEBivVSoGZ+9mppFFQNAFiwkPasggcquOZ6xS0JYDLk79AQ8qaAGKXAMGEgwkM&#10;VTe2eb98Dn+uHSDm72D+FgJJcVlpboK9CQETIgIOdzLPMWVeU+p2gIj4dxWQmAAxXQgDg7dFAhMG&#10;R35aBJalhhOEQ+ka+l0u/B1TyIGI++D0VXwQp654AiGPwPLAnEn9DIBwCmuk6kRniMye2Bet6n2M&#10;j35HAPnN36BXwy+QMLYDFo5qjYj+DeD7wzcY1/B9DPzmN+j19W8xiFzH6Ka10f2r99CUgNK7zscI&#10;H9QJXm2+hce3v0bakMYIavcxuZK6yPdoi53BA3EqaQJuLfXGs9IQPC8NxMnYYcgf3Ah+TT7AuLof&#10;YlT9z9Dho19hcIPPETWoLZZO6o2kgc2Q0vs7rBnXDMfD++LW4gm4v3QmHhZ442lxECIHNUPnr99F&#10;3+8/wZBWX2El/b3sW5dGgV2vh6WWNFHB1hnkJeibpV3u2vety3CRuY+PF5mw0MAQgAhUXAFggsCs&#10;/7WyQ8KUOA5zW6ThoeV0I1kOiNiBcozO5zWndtMTuwMgGXoEVhEBpNABkOEaIN6DVAorbFpfBE/h&#10;19n2tN5G2BYDOzYkiNTHorDJFPdmYHtJCn66fdQCyH6X5UzsKaxLlYXYx6vsMkCs9JWMutKd5Vaf&#10;hxs5XAhJd6AzQNiFxFQDiPSDVCyLIOk0lhMiksayZEthSce5ch9WXfWLZP9yaustfhOhSmMRRCo2&#10;FugZ6duLUblpGdKi6D964CgXgCRZLiSNZxTzSCwCgRkkOWhyADXbBB4MDZEdHtymU13WkzkHO5IJ&#10;DwnK8hmcyrIDRIK5WbIEIFKXUuAh4JDSrNtdh0iuwxJ4mNDQUBTxtnYfpvg7moGeA7oEe5aAoyaJ&#10;G7GDpSZXIgARmRDh0tEvYqSz7BBhKXgYbQIRhsfSlDDkJZEDSQqi32au+p7sQBgeJkAEHjzjnFNY&#10;PISX4aFeY0sAYXiEeA4hd9IPXZrXxvu/+h/4iFzIiFa1sXBMW8ST+wjvUw/+P9RCYJdvENmrHiJ6&#10;1sOC/k2RNKgVEvo1w4J+TbB4eBusnNQdS0Z3QCJtZ9J5Ud2+Rnzvesgf1xY7ggYogNxe7oNnq0Lx&#10;pGQuziZ7oHRCGyR0q43IDl9jfsdvkdSjPnKGNsfGWT1xNHYcbub54uxCDxwOG4SjkYNxMXEsbnMK&#10;bKknXhYTPCd2Qv8672J801rw6d0Mufz0ujQa+9elO9bCckJES+DgDhLuZIeFO70OICINEic8THHg&#10;l9IOA3ubKft+Ew5vIoGH2nYBhytAROb20c10zwZANlopLAHISheADFIAifbs7wIQeRth//b1MLRz&#10;Q6REUtybNx3lazPw8x1XgOjUlRMgvJDis6tVOF9BMZUBoiYPuqat9pURKEhcrwkgSmr9K2caq4Jc&#10;iJoDYoFDSiUFEIKJAyK6H8QFIrkED5IjhSXQcCMzpWXCg6X6QLgTnV0Ig6N80wpUMUDIhVRuzieA&#10;TEF8wEgLIBPoCXISFjkAMgPpsTwfxJmCMiWB3gyidudhb+e67gfRDkSLQcKBVgdmJzy0OHDbxcdI&#10;UBdJoLfDg0HgDhpmnUupC0x427wWf4YrQPQ9u4KDgjiVAkdROn1He4Dnuh0eAgkuk2O8lMx95vE1&#10;AYRlAkRUzYlYEFHpLAYFifs11FsPSQyUXH6hlXqhFoODO87JgVjugwHCDoQdjQYIr7rLKSwegUV/&#10;VxZABCIB0wYhcPpg5UDCvXkI7wjlSLhzPWjGUHRs9BXe+/u38OXbfweP9nWQOLoNkka1QsrI1kgZ&#10;2gKLhzVHErmRhJ7fI4Oe/JcTYFaObYeyCR2xZlJnlE38AcWsyZ2RM7IVFvatp45fTg6EAXI6ZSLu&#10;LJ+Np+RAnpQE4kbuTOwJ6o9V49sjq28DLO5eBysHN8GWSe1xLGywGq11LWkirqdMxs30abibMwv3&#10;cjxxJ3s67i+ZiedFAdjoPwijGnyI8Q0/xbT23yI1eAIKF/mpznSGyL712o3wTPQDqlPdGew58Asc&#10;3gQSpuR4uY5ck+WEhR0iTgfCskNEZALhL5EdDq+TQEMAIqoOEIaGExziPlhHN+k+EF7KRIbxrs0K&#10;QGnaHA2QZB/kWymsBbP12wgZIOHT+qlOdP8JGiD8NsJ+7ephRI+mCh56Jd48AsgxPLu2X3eiXyXH&#10;wS+SYnioci8eX9yDZ5f34MyupQSQBDWpkeGh3yyoobFvlQYJQ0RJdZ4TLMz3n4tMgKxw7QdxAIQc&#10;yJ58diGmE+Hhu4EOgHBfiAYIj8BieNQMEE5n1QQQKV0cCPeBVLL7IIDs27oCmTHTETd3hAZIiBMg&#10;aihvNKex9IRCBgCLA6dAwazLfgEFl9Ju7teBlyUgcQZkDRVXeJgAkW05zoSGHCNtUheIcCl1ExQm&#10;LKTdDg++jnk/LP0dNCgEHg5YGHVRGh0raSyRAEDgwKVAwxTvk/3246VNZF6foSGlHSBSV5MOLbET&#10;0e8+cb48KzeZ+zlCCCLcaR6mxfCg7Vx2IBZAOC2ZrAAyleDBiyfy3I+JChwidh/eHr0sgHDqSs8B&#10;YU0e1hW1fv+/UPvtv0H9D/4Bk374XvV/LPZoj8VUpo9ohRzSkpFtkDGwCVLJiaT0qIOMPvWRTi5j&#10;cW9yDoObYeWETigimOSMbImUgQ2QTkBY7tEOu0MGaweybDYelwThObmQO8t8cDp+HA4ED8FOr55Y&#10;Na4N1tHn7ZzRFUfZsUQMIQ3FlYTxuJPpiYdLZuNJvh8eL/PFIzqXR2ZVRIzA1KYfwbfVl/D5oQ7y&#10;6MErf6EPVmeGYt/adAroGh771rkGfhFv22XuN/W640yACERMuba7wsPukFjuAPFLskPil2SHhwII&#10;j8Di0iHXDnUTINwHwnMv+J3oToAEosQlhWWNwrIcSIwFEHYgfhN6OADSt+33GN27hVrKnddxO7Kj&#10;AD+RA2GAMDxcAULwuFylHMjTSxU4uT1XA4RciHYVIt3XIW1212HWVRqL4MHikVgMkD3Smc4AIVWw&#10;LIDouR8MDy41QAQeOxggaviuhsdO7vcgSIh2ZJO7kG2GBG9bwBBoVAOI6gfZUaoAwsuZVG5bSUAp&#10;RHbcTMT6DUdCoBMgnMJigOgZ6c75ICYs7HWBhoi3RWa7EyBO8fnmth0kUq+plABvbksbl+IgTNlh&#10;YZccZwcIfwZL37fuz5E+HYGFHSC8nWoFeJEZ/AUQAoyk6FkOmQAxJefLNaQUmSCxQ8QOE4cT4XRW&#10;MiuY6k6ZEFEigORSqfYnBtLv4kcPGQSQyBnkPhgeU7AgeDLmB/DyJRoeeujuGNXXwU6ER2ExRMK9&#10;RihX0rr+Z2j42e/RitT0o19hWrf6yoEsHtseqQSO7NHtUOBBTmNGT2z07E2OowsKhrVG9oAmWDKk&#10;BUo8OmHd9B5Y79UHJVO7ETQ6IJsgkkmuZQU5jN3Bg9Q7QW6Si3hY4IcXZSF4ujIINwkMp+aNwbHw&#10;UWqi4cGgoTgaOhxn5o1WOhE+HBfmj8OdDAbIHLxYGYxXRcF4usIfTwr9sS9mJOa2/RT+LT9Bjs9g&#10;lKYEIJ/+TnLo735nUSIF4ywK9hYADAiYwd+Egim9z/3+vWsXK+2n/SY4RHyuu/YDGxggDInqqbWa&#10;5A4WLHf7GAxSulNN+1wgUk2uqSvHJENq4/kXrgDRK/EKQPIVQLgT3ZnCUgCZ3EcBRL/OtgX6tKkL&#10;j36t1WKgDJCTFcW/DJCLGiA8oZEBwmksgYUAxAkKrUpOVSmYJKi0lRq+qzrRTffBAJmnJhOyGCBq&#10;DggP5zX6P8xRWDvz5ip47MwLxA5yHztz/EkMjjkEDIaGBgbDwwGQGoBh11t7VNqqCPt2lqqJhJWc&#10;0iIXcmDHSmQvmEUAIQcSwO8EYYBMdACEV+VNi/UkCDjTTyYMTIjYVRNA5BwBh9TtkkBtBm27+DgJ&#10;7HIcB3zTgdjhYd+uCRwi81rm54rc9XuYEOHgbQZ7kQkBgYIAxASJu33SxpJrmPAwZQeICRENEJ61&#10;zmtpWYsxJvErdIOpzgpSMkEiEOF6Du3LSgig356cTow3/d0wQHjl3SmID56EmEACiJW+Yniw2IX4&#10;jOeVeHV/CKexxg9sh28/+gf0a9cIrWq9hyYEkJndGmDh6NZIH9ce6SNbI2d0exRO6Ix1M3pjl98Q&#10;7PEfjkpSuf8Q7KbtysBhKA8Ygk2+/VE2rTuWjCKnMrgpsoY2J6B0QUXoEJxOHI+rGTNwI8sTjwrm&#10;4llRCG4snoFT0QSLGA+cj5uEiwsm41LCFFxOnIKLCZNweeFU3Ej1xF36T/e0IBA/lobhx7IwvCgO&#10;wtOiQByMG4OIHz7H4mEtsZoexipKk7AqIwyL6IFsbXYEDm7Kxt51i63AzwFfA4BLU7zPBIRbuYFN&#10;jaBYb4nq+61Si92Idh1cCgRcYSKQeTPx+e7aapLsdwcSES+Fz+I5NbqepSCi3YgGiJpIyKOwVsZA&#10;zwMJwRprKXcBiBrGGzBSDeFVAJnZT/eBTOqDOR7dMW1YB4zswQspfqfWxGKAsAs5t2+1fp2tAohe&#10;yuSZDN8lgDwhgDwhgDy5sBtHN9G/3aoE7CVVlREoyqi03IUrUBgg3GFOEGF4WI5DwCHwKC+IJjkB&#10;ojrOLYDsJsch4BCIKNdB0GDJ/I+d2X7VoGFKOQ83sGDtyPRx0VsMDbWIIjuQDcu1A9lepACSm+CF&#10;+fQfMSFgDBaGjKcAMBGLIibrobwsBggFfjUnxIKAHQrSZrbz8dJmP94ECJf2oCySgM2yg0T2Czwk&#10;yJsSmIgYCNxuhwSrJoCY15PPtYth4XAiVmkGdRMSr5MJCdOFiNwBhCUQcQcShoeUDA0pTQciLkQ7&#10;kUALIBoeJkTEiYj0vkB1Lf7Oi+Z5IjF8Ov0dTVX9HwyQaH9ewl27D+48D/ceqcDBAOFFFVkMEO5A&#10;b/Dl22j97ado+vGvMb3r94gfRQAhJ5EzrhOWkIomdsXGWf2w238oqgJH4HD4WByNHo9DkWNxMGIM&#10;qkJGEED6IZ9cS2Kv75HUpwGWEnjWkmOpihiBi2nTcIdcxM1sL9xbOgcP8/1xLWUqDgUNwImwYbgY&#10;NxFXFk3HdQLGzfRZuLXYB/ey/PEoLwSPl4XgZVE4fiqLwE+rIhRIXpIOzB+LyK7fYH30ZHIffti6&#10;YgEqVqchj+c8xczAfgrGe9amo8pyDCL7tqOdQFKpygxVqvr6DLeqXK/37WURDET7SMrdWHWz7YAC&#10;jhM6B1kMDCmt0WIHed6KCvhWmwIOtVnn8vGOa9B+Z90VJFridlwdjwDFBIejzSaGiHIjUjJMNtN1&#10;170eIOxAkuaOUPCI8x6oATK1L4ImMkB6YtrwHwggvA7Wt1TvjKx4L2TFzcLlQxvw483DDoA8J4A8&#10;Z4CQC3l8hdNXBBDSo7M76R5SqgHE0YFOAFF9IOw6LGmYGKkrYwivch8F1mRCmwPREAm3AYTdhzgP&#10;a+hutgaIM3XFLsQX27MICAwP5T6qg0PkHiBbCtU8kApyIwwQFqewliT6InrOEMQHjFYAWWQBRFJY&#10;KfxGOYJBCq9zZMHAhIMJBpa0m8fZj7E7D3eBWUAh++zb5nECEbsk8As8/hIJdOQack375+vvQpCI&#10;pQDOwdxNYLfXZVtAYYJB2jgYs0yAyLFyDZG0yWfYISIAMSUAkVIDhB2Ihgc7Eu1K3INEjmP3wkDi&#10;751IDmRhODkQciFx5EBi2YFY6Ss96oqH7o5SAJG+j+CZQ9UIrBmjuqs0VuOvP0Crr97F1C71MH9E&#10;K6SOIYB4dMay8V1QNrU3tswejIqA4TgUNgYnoyfiROxEHCcdCB1FYBmMZSPbIrZzbSzq1QCp/Zqo&#10;Na7WkmvZT4C5muaFJytC8bQ4DPfyfHEleQquJk1BlXcvbPZoi2NBQ8iFcKf5TNxc7IU72XMIHHR8&#10;fhieLA/Bq+Jw/FwWhZ9XReJlSRherYrC3nljEd6zIYoIGLmkovQQbCxYgLKceYj0GYEthYnYXpyM&#10;bZa2l4hSsKM0xSpTsbMslco0VbJ2rUrF7lXpltL09up0lCstJkhZWpOB8jXpqCDQ7CFVrOGS4MIA&#10;sqRgRNrLddrH5d51BBZOj7GrIe1lKdCQYxHgWFDgkttUO8FKnJA+37qedR0eMMCw2E/S12DxtlUn&#10;cBxQwOFj+W2NDCgnOPQERwERg8qCDdUdx5AbOcJpLapz8N5NwVcBJCdYAyRdA6QoebZ2IAQQtYyJ&#10;92BEzeyvFlIMnMwA6UUO5Ae1lDsvpDhrTA/1Vk1eC+v28W0OgDy7Su7DZQgvd6CT+yCA8DpYVWsW&#10;KXjs5Tkfyn1QnaHBsgDCjkR3oouojUFSGq9SWGoiIUktZUIQ2cNOZAWviRVNYJmn+j94GZPy5eRC&#10;GCIMD3Yj9GCjUlhW/8dOTl/l+ivtoL9f1k5VziaAsPvQ6SwFEhs4THjsNAGya+NytQovL+vOJavS&#10;AsiypDkEkKGImzsKCcEeyoEkWv0gug+EAMLvd6gBFhxA7W2m7E5E4GECxJ3cgUJktpv7THjItgkQ&#10;e+lOdnBIXa7n8vnWd3AXzM2A7m6fgEKgYG7XBA45RupyLVPyefLZIoGI3YVoiQtxug8TIFLyPhMg&#10;WYlB6tzF9B9OALIgjNxH6BTMlxQWASTaAgi7jzAvnjw4AkEzhih4KJB4DcNUehLs074+mn73Idrz&#10;Gwi7fI+YYa2wiICQNe4HBZCSKb2wYVZ/7J47DIciPHB8ngdOkI5HjccunwFYOqw15rX7Cmn9m6Fw&#10;XBfkDadzh7VE8cTOqCTXcnnBNAJBMH5cG01w8CanMR030mbgHEFg7fDmWD+qFY4GDMGlBZPJfXjj&#10;Lv3He0j/OZ8VhBM8ovCHVdEKIC+KyI2UhuPHdfSfPWI0Fk3ooV4mtTItBKuyoxQgthYtogeyichP&#10;DlCg2LwyERtXJGBDQTzW58cprVs2H2uXxqpyzZI4rM7jkhWrtTQGq1lLYmg7Rh2r2/m8+Vi/jK8V&#10;j3VKC7B+OakgARsLF2ITfRZ/5hYS38s2kgZZkhLfI9+XaJeCFMGKoMSg4rKcYFTBcCIxnBhUAisu&#10;d5PTKl+TRvvTlMuyS0Mt3QIZ1dldsRg6BDJnGm4xwSXdAR8eeKCckqTh6HgltU+7mMMEncMMobV0&#10;7xR0Ny0J0+9DX+yPYuVAZmNl0mzkx09XAInzGYIY7yGInDFAvQuEAeJLDmTKkI4YzgBp/S1mT+ij&#10;lnHPp4ep+2d34+WNg3h6bR+Bg6Gh4fGUAXLJAsjlKtw8vgk7ixZgd3E8aQHKCQrlVHKd27heUZJA&#10;JdXJcVSwqL6HjuNU1p6S+agoItdB34FBUl7I/R8aII501nKGRxSBgx1IJEEjArvIgbDYiWiAkPPg&#10;fhAGh+o49ycnQvDI0v0cGiBcMlAkjcUiWLAEIOxSsryt0gGQAheAqJFYDJAdK7E8dS5i/IYpgCgH&#10;Eu7qQLgfJLUGxyFAkLp9n33bbDMBYrbZwSJwEJn7zGNMcIhMgJhAYNUEDrv4HPPa8pnp8RY46X4l&#10;oEvwdhfgZds8hkEhx8p2Tc7DfmxNIJHrm9siEyBOiLAL4eXgdT+IQMIdRGSfuT8jYa66jjuAzJtL&#10;8LBSWOw8BB4sdiFBMwYriHDdc0w3DO/ZHB0af4mWtd/H5K4NEDm0FRYMb42MsR2RO64TCjy6YO3U&#10;XtjlOxj7g0bieORYnIkZj5OR47B2QmeENPsEoW2+JHC0Q+GYH7B8VHuk9m2EnEFNsWVKN5wOG4mH&#10;BI5XKxkKgXhaEIAXheQw6D/fUf9BWNr1W2we2xYnQkfgRoon7mXNwaMlwXT8PILHfPxpTSwBJJJg&#10;wu4jAi/XRWNL6GiU0W/46NJB3L+wH3fO78WTa4fx4sYxCqB52L9lBV7dPoFHFIAeXNyP+7T/zvkq&#10;3D5biZunK0jluHGqHFeP78TlI9tw+eg2XDi8BecPbsLZvetxpmqd0qk9a3CyYjWO7irBkZ1FOEQP&#10;f/u3LMf+zfnYu3EJqjbkoXJDLirWZVFgz1Aw2FmWju3kbrYQODYXJZEWYdPKRQSYRAUa0ZplcSQC&#10;FwOKy2VU5hOkpI3E9bXUxvvWMfyWk/KpTuX65fEExgUKkA7R9qYVCwhgC5W2KpAlYlsJwauU4UVS&#10;TiyJ7pMgVpZE98wgY+eVSi6LwEQgUxJIEbQUnCTNxzBbRbBeEYv1uaFYnRmIkjQCSKofVpL7KEzy&#10;wTICyKK5IxFL8Ij2IoDMHITQaf0RMFm/TEoBpEcz9CAHwmnVnHhfLE8OxMMLe/D8Bq+DtY/cB4OD&#10;HAjrEgHk4l61Uu+zK3tx5cBqcjxBWJ1Nn58TilVZ/BARgjVUX5sTRgrHutwIrM9jRWLDUtIyXW5c&#10;GkWKxCYCwmYqN1P7JnJS7Ka2UttWVQ/DlrxQUhi2krbQ99ySG4LNucGq3JIThM3ZAVQGYGt2IDZn&#10;BShtyZyLrZn+pDlUn4OtGXOwzdL2zNnYpuRLdU5tObWNgMFSdQLItkxvvFWxRaes9u4sRgWVFTwq&#10;a5tezqSAvvx8v+FqORO1pLtyHxogyQSPZJW+ck1FSaCXbXeyA8O+j0uBhbnPDhAVrK3Pc7ePZUJD&#10;JEFfJACxg8SUHSRyrMCDxZ/H95E6n9yViIKnu8AuMgO6bHNpAoJlAkQgYt9m2c81ry8AEWiYdZbA&#10;wwkR7lBnById6dKJrgEh7fZ95v70eD8XgMSFTEZs0EREB4xHFAEk0uj/MCHC7oNHYPGoLK9xPdV/&#10;5J5t6qBV7fcwvvP3CB/cElFDWmDRqHZYPLI98ka0R5lHV2yb0Qf7Zw8mIIzB+SgPnAofg7LR7eDf&#10;4H0ENP8cqX2aYPmQVsgd0AxR7WthUbc6WEP7D/v0xZV5w3E9fiyuxI/DwwxP/LQ8CD/nB+F8+Ggs&#10;71EXS7t/i93TuuHCvHG4t9hXpa9+LiN4rI7HH8ti8MdVUfixNFQB5NnqCKwJGYXNSxbi0fWTeHj1&#10;KB5dO4Z7lw7h0tGd2FaWg0vHduH5rdN4cv04nt44QTqJpze1nt06RTqt6s9vn1Z6cecMnt+hOpUv&#10;75xVenWXSktc//HeOfzIdTpG9KMqT9PxdI1bJ/Hy9kkqj+P5Tfrc60dJRxTYHl9lHcLDywS8i/tI&#10;BL1zlbhFMLt+YgeBbDuuHtuGK0e3EtC24NKhTbhwcCPO7V9PQFuL05WrcaK8FCcqSnGcyiP0EHp4&#10;+0oFtANbC7B38zIC2RJyGbkU6LPJoWRiJwONyzUZ2E5g216Siq3FKQpsWxTYkrCJoLaBxOVGgtoG&#10;Q8pZEaQYXOsJWOLiNlJ9LTm0kswQLF80B0sX+mDpAi8siZuFvPkzkRM7HekRExDtPUh1nLNCpvbF&#10;3Im94Du+B2appdzbY0iXxgSQbxBGDzJZcT5YQU6S+zmeXydg8AgsB0DEgewjB8J9IJW4c2ILjmxd&#10;gqPbluDwllw1aMKZ4mPIpaFydSr2EBQrygiaRQmkBdi2Ml6Bb+OyeVi/JIIgE4Y12WEKQKWLOQ3n&#10;j5JUXpLe17EwZFGyj3rDotKiWVixcCZWJMzEygRPFC6g+oIZKOS62qb6gukopmNYRQtnoDiRSlJJ&#10;4gyUJXoqlS7yxKqkWVjNSvbCmuRZWEMPT2tSqEzW5VvlBAwGSNWOIlRsI4CwG2EHQk8yKzNDETuH&#10;HchIciCcwppADmQSAWQKkuYRQKL1ooosCfBmwJc2e7sAxN3xvyQ+R+Ag15a6tEswN7cFFmbdDg1z&#10;W9pYAg+zTbZNeHDaiu9DAJJM31FAYZcEdbNutrEEAiYwEqNmOqDBdXObJeea4nPNbYEH17kUgEgq&#10;y5nS0gBhJ2FCRODA7SwTIub+xbSPAZJCn8MAEfdhAiTCDUAYHuw82IEwRHhk1qheLdR7qTs2/BRj&#10;OnyHiMGtED6oOeYPbY3kYW2RSWXRyI7YMrUn9noNwMnAETgbNhZHA4aiaGgLxLSrDf+mn2JB13pY&#10;0r8Fwpp+hpm130Zgk4+wfGBT7JvRDSfm9MZBz67YMKwx1g1uiFN+/XBj3lhq74+tY9shu+MXKB3U&#10;BAd9+uNawhQ8yvPHy0KCSDGBo4j7QCLwqiQYL1eF4XFpGIrmDsXOlal4cOUYHlw6jKsnKnCicj0u&#10;EzgO71qFiwSS+5cPg6Fi6j4de4/brxzGXSrvcmnVVbvad0S1cal09Qh9jtZ9gtX9a8fxgHT/qi4f&#10;kR4TqJQIVI9vnMITgpOppwQtloKXAS2WQMoJq3N4xbAy9NO98yRd/sj1+yzax7rHcCOQ3T2t9PIO&#10;QYzcl+j5LdJNnpx3hALzYTwloD25cki5t4eXDuAeAe0uubM7Zypw60w5QW03rp/cqaDGMLt4eBM5&#10;sw04u38tzu1bQ0Bbg1MVZTi2qxCHtuXjwBYC1zoCFTmbDeSWyrIjsCKF/m55IFDEVCQEeiCKXEjw&#10;9IGYO6U/OZC+mDasK0b3boV+Hephnu9oBZDS7CjV98EAeWalsNwB5OH5cjwnwPzhzjH8dOsYfrx1&#10;FD/dPo6fCd4/3zmFP90/jX96dBb/9vwS/uPFZaX/5PLZRfz7swv416fn8E8PT9NxJ/CHu0fp/EN4&#10;QZ/3/HIlHp/bgXsnNuLOkdW4ebAUV/cV4XLlCpzfvQyn+KVaWzNxdFO6Gsa8b3Wi6m/hpVP2FMVh&#10;V0E0tpGD2cJvaMwMwHrSuoy5WLPYD2UMoyRvgog3QcULBfEzlArjZmB57DQsnz+VNAX5MZOxLGYi&#10;lswbzwBZofs9+IVSWwvVS6WqCCAHdhSjhH7kWL9hWEAOJCHYmo3uAMg0CkwzHRCpyVGogGoBQ44x&#10;63IMS7bt+02ZoJBzzG2p2yXgqAkg7iSQsLdJu1xPPkPdTxwFZVIy/WEmxdDvYwVtgYFsS/C2i9sZ&#10;BHI8S2AhpamFFJgFHnKsfA6X5nVNSRuXJkBEGiDch6EBIhARcEhd9gtERLIvLW6OAsjCiOkuAOEU&#10;VqTfWETQf8xIK4UlnecMD5mZzv0hvE7WzNHdMbhLQ/RsUQtj2n+LyCFtEDagKaIo+C+gMm1QCxQM&#10;b4cNE7tjj2dfHPEfjJNBw1Hl2Qv5/RpiUZd6iO1UH6Etv8Gc+h9jVp0P4fv9J5hd730kdfgGm8jJ&#10;bB7RCjvHtUfFpC5YP6w5dk7oiDPBw8mZeOBc6AiCRyPkdvka28Z3wOmQYbifPhMv8/3xakUAfioO&#10;xk8lIXhVSlodhofFIcj37o2zO5ZTENyPa8d24Pw++k9/uooC5FEc3VGGm6f20NPsEdpPgfKy1mOq&#10;P1b1ww49pDa77tMx97kk2DCEdN29NJScuku6c/GgKu/RdbQMOLlIA+q+ghV9jiUNq6Na9H1cdcyC&#10;GIHzGm2Ty2GxA3tsweyRBbMn5LzYgXGpnNdNgpel5yxyYUq3TxFoCGiqPKXc1EsG0V2GkoCJnRnt&#10;oyDN+pHafiJoiX68S27u+kHcO7cbN45vw2VyUBcPrMe5qlXYvykXa/NiUMovRUsNw5KFQciImYNI&#10;37GYPrIbxb6pyI6bTfBJwMubh6wOdOtthBY8nACpVGmsxxe5P2QvHhH8HhNkGIgMxmfk+F7R/f3p&#10;4Xn8y7PL+NcXV/Afr67jP3+8if/z003818+3QOQh3cb/awl/uAn88Rb+359u4L9eXsa/EXz+6c5R&#10;/JnA8o+3DlC5H3++uR9/urEXf7xehZ+v7sGPV8rx8tJuvLq4C68u7MSL89vw4hzp7DY8P7MFT05t&#10;cOjh8bW4f3Q17hOU7h0qw+39xbhJYLpeVah0pSIfV8qX4fLOPJzfloWzWzNwcnOqK0C470P3gRSq&#10;RRVLsiNVJ7paD4sAspAAkhgxUS/rTg6EASIOxF3Q54AqQd7cL3X78aZkn5xvyryubJvtLBMeLHEK&#10;IoGIKRMUol/aZwcIO4+k+RoeAhAzsEvgliBvitvMYwUMdmCwzDY5Ro5nyfn2z2C5g4cARMr0eO4P&#10;qRkgLAEMi9tNeMj+dAsgCeHTFDykA12lrxgg5EDCCSChBkBYkr7SI7HoiXBiH8wY0Qkj232LcW1r&#10;I3JoWwWQ4D6NENm7IRb2a6w6yteP74zy6b1wwKcfDvr2w+bxnZDRsz7iOtdFfPcmiO/RDNGdGiKq&#10;Q30s6NYI2QNakkNph1VDWmMrHXtozkCcjhiNC7ETcJNs+/1sf9zP8MPtRTMITN2R0+VLlA1ujP1e&#10;vXAjfjye53rj5XI/vFoZgJdFgXhZGoof10TiXmEgNgQOxM2dS3Dj2BZcO7qNAsl+AsRBPDi/D8d2&#10;luDhBXqCpeD9lAPL5YOqfMb1qyx6Cic9I2fBT+W65JE/hykIcp0nsh2jgGTTdV0+seTSToFaibYf&#10;U4CX4/R+3S7nmXpMn/WE9JjuQYnuh89/RHUW17n9EcOQ4MLlQyqV6Ptx+YC+F8PrAW2z7nO/EAON&#10;02WqrnXPFO27S6Up535yJQTm+xSYdZ32XzyAO/Sb3j6/FzfO7FF1vj7v1+U+ci+7cOnwBoL5Opze&#10;sxondhfj+M5ClK/OwKqceSjJjMBKXjCU5zrF+SNmznj4jOuF5IiZtD0HWwqT8eqWbQRWDQB5dIH7&#10;Q6ro311D5An/G9O/6fMb5EbYhTwgl/H4Av7lySX8y9NL5Egu4J8fX1Tbf6Z9f2bAPKY6lf/08Cz+&#10;8cEZ/OO908SRY3h1ZR9e8HIpF8rx9PwuPDu/E8/ImTw9ux1PzmzH49Nb8ejUVjw8uYW0mQDB2oRH&#10;5FwenmBgUEnbXD44vp60Fg+OrcVDQ4+OryOtp/o60ho8IMBwyXp0nHRirR7Gq6BBAOFUlhrWu60Q&#10;++gPvGxJNKJmD0EsL2fCDkQN49WTCZOiphFEqjsQEwxmQDf3uRPvr0nmfvs1TZn7WCZAWBLsXwcR&#10;lgkIqZuuQ6SuY12bPy+FXEcywSOZIWIBxAQCS4K4tMm2yDyeS1MMiQR6kheASN3ctp8j1xTxtgBE&#10;6u5AwgBJi3OmsAQgDAiBgwMS8TxaywkYFrezUufPpr+RWQog4kAc6as5BI/ZoxHqMxIhXrx8ie5A&#10;Z2iweB4IQ2QOAcRzbHf4je2KGZ2/x4Q23yBiaBtE9G+GoN6NENSzAWJ6NUT2oGZYM64Ddk7phorp&#10;PbGdymUDW5LzqIsoOi+ud1Ms6t8Ki/q2Qkrf1lgytD02Tu6NHdMHYNO4btg1rQ+OBY1WI7Kup3vj&#10;Xm4QnuSH42l+BIFkDk6HD0PJoAYoHtCQrt8Fl6JH43EmuZCls/FyxVy8XBmIV2VhaiTXzXw/7I8e&#10;hhtrF+LeyR14SPB4RAHu4YX99PS7kwJXGQWgwwSUAw5xgFGiYPvkCgNFQ0X0jAIxn8N6rqDCEHGK&#10;nQ1DxdnGda3nBJDnBAkpX6i6Uy/IAdj18uYx0nGr1HpF269ukbisQT+ybp1w2eZSXYPOZb2gOg8m&#10;eEHBlMVB1S5+UteS78PQO4In9P05EOvfiH8rcm1U58EI7PZYD1kUtKX+gOr3zlfh7tly3Dy5jYC+&#10;BZcObsSFfWtxajc9PK/NUv0rPJKtaDE7EPp7jvFFrN8E+E3sh7SoWQogO0vSHZMIa3Igjy4wQCqc&#10;7XTMs6sH6Tc/qn6HP90/i//99DL+/cU1/MdLch6vbuD/kP7z5Q38+7Or+N8EjX9+SGB5xOmsq/g3&#10;OvZfn16k9vP4ZwbIjcP4w/X9+PnKXvx0qRI/XqzAy4u7yWEQSAgiT85sswCi4fHgBIlBcYxAQTC4&#10;f9Spe0fW4u7h1bhzuAx3DpXiLrmPOwdLcftgCW7T9m12IwfLcIu2bx4sxg0Sl7cOlODW/hK8tXND&#10;vp6BbgCEU1m8oCKPupg3ezBi/YdjQZDuA2EHwh3pejIhwaMGgHBANYM7t5lOhWXfb9bt+0X265rt&#10;dgk4pC7geBOIiAQgInOfXIv7PnSfBwVsJQ7+zqBdkySIm0Gd2yX4c910GAwKhoRoAQVlFtdlvxxv&#10;XkOuK9eWNvlcJ0Q4fcXg0GIwCAhYAhJnG79yl7edQDGPUR3oDJB53i4pLHYgnMJigIT5kvsggJjp&#10;K05b8agXdh5cstiB+BFEJrb9FmNafEkAaY1IgkNInyYI6lEfUaT0AU1QNrY9tkzujK2TfkDZqLaY&#10;37E25rauhXAGSC8NkMQezZHavTmW9mmFzfR0WUHX30XXr5jcF0d9h+NC6HhcjZuBuxkBeLIsAs9W&#10;RODJ0rm4HO+B9aOaY/WwJqjy7IYLUSNwP2UKnmTPwvPlc/CqWAPkp/UxuLbEG8cXjsXTnTl4Rk+g&#10;985V4T6JXciF/RspeG1WIHALkMsUHOkpnYeHmgCxS8HEAIUGiHPbnUxo2MXQeH6dRMFbBXg3eklB&#10;/9UNggCVdgkw/hK5v46WrlvHUv1HBpfZptotqXOO0jlHqukVfR8uX1w/rORsp5IgcP/UNlw9uBbn&#10;95bidPlKlJelYHV2JEoyIsiJBBFEPBwAqVyXi59vH1fgEHgwNKoDZI9LuwmRP9474wAIw4P1H1Rn&#10;WPzH82v4PwSS/3p1k3QL//XjDZ22+vE6/uslHU+O5V/vHsc/kwv6p5sH8Odr+/CPV/fij1eq8Icr&#10;lQQUggmB5MU5ciTkRJ4RTJ6SnpzejCcnN+Ex6wRrI2m9chnsPDh99eDIKtwn3VUgIR0uJZgQSAgW&#10;LK7fOVDsEKe5XADCqSyeF7Jn20oCSJEa5TBvzhA9lDdwLBJ4NrpazsQCCAWr5HkzXMDgLriL+Dg5&#10;1qzzPvN8s27ql/azTHCwZNtsdwR+q14TSMx9NQEkQ624S8GX+z4EIjHVYfE6STBnSYAX8TZDQWQC&#10;hCXQECci2yINMr6uK5j05zI42HXImltcn6OCPksgIrLDQbsUrnMbuw69T/bz+RognMJyjsCSFBa7&#10;DxeAEDw4dcVrYjE82H34T+mvnMicKf0wY3QXeA/vijGd6iOgfwsCSCuE9WuGkF6NMI9cSHr/Jigl&#10;gGyd2R3bPXtg+fAW8Gv5CWYRcEK7NEBkl0YIaVkb4Q2/woIm3yGtWR0sbf09Cjs0woY+7bC5bzts&#10;H9AelSO64NiUgbgcMgEPUnzxYlkQni71w8W4MVgzvKnSYb8+uBw7CneTJuBx1gw8y/chgMzFq1Uh&#10;+Hl9NC7m+eBo5hy8oP+snJ56cH6vSlndPbOH4LEFt0+Vu8DDVdwXwiDRUHEHDxYD5OlV7nTW7kPk&#10;Dhwid+BwFbuP1wPkdXIJ7m8gd9ew682Ocw8PuxggzzkNeI07pam8Qv8mJ7cqgFzaW4azBJBdxUlY&#10;y+msjEjkJwUrgKTT3zAD5OCW5QogzwkGJkAEFiZAZFsDhGQBhDvROU31b8+vKogoUf0/X1w34GGJ&#10;APJ/XtG+l6TnV/DvD8/iX24fI3gcwp9v7Ffw+EeCxx8vV+IPl/bgpwvlCiDPzzJAtpG2EEC4v0MD&#10;REHEBhCVsjq6Bg8JHg/Iidh1n2By/1AJ7hNAWA/IoXDbPaq/tWP9Mg0Nch8MkJ3WciZV24uwaWUi&#10;uY9hqiM93lrOZKEaicVDeaepJbrZgZjDee1B3pRAw5R9n3m8XQIJ+7YpDua/JDtQagKJHSDmPhGn&#10;sPhz+X5UCouURHWGgQkCu0wnYG6bJcsOB9N1uIOJSAOEO9j5Wt50TZKCiRMgDJbkGB6RxQDh2e8M&#10;EA0PkcBDwOCquQogLAYIlyZgGCB87aQoLywI030gZge6CRBOYQV5DoUfw2JSPzXySneg9ycRUKb0&#10;xfgh7TFn2jBMowA/u39zhJPC+jVFaJ/GiO7VEGnkQIrGEAhmdMVunz7IH9Ycs1t9hpnNa2F64y8x&#10;8ZsPMeurDxFS+xMsalwb2S3rIIPaFzf4EkUdGqK0UwMUd6iLTd2bYPegdtg3vBP2j+6MK8Ej8Czb&#10;C6cjh6B4UAOsHd4MJ4IG4GbCWNxPnYQnuTPIgfgSQPzw4+oQvFoTgQtFEXh0cjOBYJ8CB/d7MDxu&#10;ntildOd0hYIFOxLdN6LhIf0kIu1E3AOEpfpGGBpvABH3wHBKOxCuEyzoqd4dQDjt5D6Avx4enApz&#10;2+7mOn+dqgPE7jikjeHBnekvrhEELlep4bZXDqzBxapSnNq1AttWJCgHUrw4DHn09xw9eywy6AEr&#10;Z8EcHN1RWA0gpjRAeDHFKse2Y79yIYdVeo/7NRggKoVF4BB4iJzwIEdC+s8XBJunF/FvD86Q+zhG&#10;8CCAXNcA+RO7D4KHAOSVAgi7jy14Rs7jKcsAiBMkFkCOEkCOrMajGgDygJyIhogTHKpuBwj3hfC2&#10;Agg5Eh6HPX/ucD0bPWC0ciALw2UklgEQI41VkwQQrwMFt/O13LXb20xo2LdFdnDUJAGFCYzXyTyW&#10;4cOfxfeg7l9BpDoUpO5O9n1yfE3wMMXgiA+b6qgnRDA8POl4Plc7kEX09KQAoq7P19aORADiFHei&#10;M0y4dHUhAg2pqzKeSw0QdiEaJFrafehrLYqcVS19pTrQ52iAhHiPUAqYyS+P6q9eYeszvhe8x/WE&#10;74R+8B3fh9xHNwzq2gRTRvZCWsxszB7SDkF9myKE4BHerwli+zRC6sCmyB/VGmundMR2r15YNakT&#10;Qjp8haFfv4sf3vsNBn3+PrwafomAxl8gvkM9pHX9HsuHtcaOWf2xisCz26sv9voPwqYJ7bHfpze2&#10;jW6F7cNaIp+OKxneBisGN0N29++wYUwrnAjuh+sLRhNAyIHkTcez5exA/PDzmjA8WxWFS2uScf9C&#10;BW6frSBwVChgMEDYiVw/tkPVTYCYEHFKUlpWrt+tGzlMgUz3i3D/gF1/KUAYHNqFkNwBhOQ+gP8C&#10;QKy+D5ZLu+1c83p/mf4KgJCeXqrE7eObcHn/apyvLMHJnQXYWrAAq7MiULQ4FDn0dx7lM0YN4c2l&#10;//un95S+IUCcjsQJEZ2SfEGA/tO9s/jXZ1fwHzZwmABhcPz7i8uq/C/uLyGA/OuDU/hn+jf48/VD&#10;+Mdr+xQ8/mi5j58vVuDHC7vJgewkgHDqaisBhCByilzI6wCiOs3X1AgQEx52OQDC7oNTWdvWLnEA&#10;hCfxxPgNxTzfwQSSUVgQ7KEcCC9nkhw5VQGEU1hvAhARH1eT+DpJRkpMArO7c6VNjhFoiKTNDgt7&#10;mzsXwqrJcbAEHCZARGoUVowTAqZMQEjd3salpJ8YGgwFOzRMifvQ2wwZPofPZYhoJUZpiCiYWADR&#10;QNEyIcIBn0uBhymGhgaHdhdcT7PEABGIpM7n/br/I4WuxQ4kPnSqAyDRc8dbANF9IMEEj2ByIAwQ&#10;34l9MXfqIHIfQwkefdU6WBMHdcTAzk3Qq+33mB84E6uWJiKIHIpvj4aqEz2ybxPEkxNJG9QMy0a1&#10;QvH4Ntg4sxu2evdGIgFmyFdvo+7f/39Q79f/E4PqfwrfLo2Q4tENy2Z0x56FE3G7LAr7F07CudzZ&#10;VA/H2UxPPFk7D5cXe6LcbwDGfvT3GPfh3yGg7rtI7vQVtkxsh3NRQ3AzcQzupY/Hw7xpeFbgRQDx&#10;xx94BFZRKC5vzcXtk7tI5QogDA7uA7nHs8zJgfD26+GhJQAxQVKjrun5E6Yc8HgDgIg0SN4cICYQ&#10;apIJEFNuj7Vd/830l6SwCCAqhUVQvrgHt45pgJzbU4zj2/OxOT9OORAGSBb9Dc/zHauWMclb6IdL&#10;B9ereR1mH4gpJ0D2urQ5jqF/J9UPcvcM/u0pAcTq83AnlbYiKRfy/Ar+89kF/O/7x/FP9D3+TPD7&#10;41VXeLB0CmuHBgjBg8Fhyg4QBZFj60gaIJzGsqey3IFDVA0gW1bnKoBwn8im4mRyHiPIwg0hgLAD&#10;YYDwelgT1YulONizTIDYA7xI2t3J3X77+SL7Pg7aUtYkAYUdIAIOEQNBAGGHhrSL5Hoi+SyVwuI0&#10;kXrydw8Ks136Psx9pvNgOMTR0zu7DFMMDGk34SGyA8QJES2Bh1kXgNgdiN2JCDhSF8wl+SMlfo5D&#10;DBAR96coB+IAiPR/EEDmeCB8NgGE01ezhiN41jAEkfynD4LXhD7wmdhfydujDyYP/QFThnXGlOHd&#10;6G/PC2V5C5EYOAUzutXHXAJIWO+GiOvbGOlDWmIFuYeSie2xYmxLbPTqicWDm8Ov9TcY8uW76Pn+&#10;7zC41gcYW+dTBHWqj7hejbBu9kBsDxmJ4sndsJ2Xfg8ejZ1eg7Btel+sH94Bq/u0RHabutg2qRey&#10;+zRAZvdvUenVHedjh+FWigfuZ07G4yUz8GyFN14VzcGrsiDcKA7DncNrcesEweNUhQIHA4PFToRH&#10;YZnweB1ARHaAuIOJ6lQn8QgtPUrLWXeOwnoz/d8CiBrF5QYcLHfHm7J/zuv1ywARR2IC5DG5xJtH&#10;NzoAcnTrUmxcGotV7EDSw5AZ400AGUPuYw6WJvrj2pHN+PHm0RodiJr3QQARaJjwUMeT+N/jj3dP&#10;K4BI+spMYaltAx7/+ZJA8/QC/v3JefzzXXIvdN9/uMqjsCrxMwGEO85/ulhO7oO1Gy/Ocfpq62sB&#10;In0gT44TRI6uxaOjBJCjToCYIHEHDtFb29ctBXekM0A4hbV1TR7V9fIm28rSkUD/oWLmDLUAwn0g&#10;BA9e0iRqqgtAJPVUEwTkGG6X0l43VVO7wEKuK4Fbts12CexmkJe6AMAOEHtpwsM8TrbNa/PnOgBi&#10;AUIk0LADhCUQsQNE3IWAwg6S+fxmP9XGmkZyAkRciIDDDhBTdhciDsSEiRMg2oVwWzK5jCQ+TsGD&#10;tqmunEgcgWU+H2MBxEphSQf6PP8JiJjtgTAewsvpKwYId6B7DiUXMhj+0wbDe0I/zBzbC55jdBpr&#10;9sR+mDaiO5IivVGUHa9emTuzf0vM6loPAT0aIIogsmhgM+SPb4/1BI6C8a0JCp2QM7w1orp+D+8m&#10;X8Kzzmfw+e5LhHxfG+ltGiO/Y3OUdG2NvHYNkNfqexS2b4z1XVth74jeOOoxCMdG9cEh+vwr9MB0&#10;K2kmts3ogg2T2uBIUG9cWjAMd8l9PMiagicWQF4WzcaTYj+cWxmB28e3qjTVLXIb7EIYHtwXIumr&#10;vwQeLAHI68DhTgIQTpvw0F378F0TGFKKahqNZQZuCfT24O+QG3CIeH9NfSMsd58hbdX1F6awLIA8&#10;Os8A2YBL+1bhbEURDm3KxYYlMQogK9NCkR7lqfpA8hL9kJ8cSP+W210AYoeIHSCmBCAvrjNAtAMR&#10;cGho6P6O/8OjrSyA/PuLK3TcRfzzg1P4xzvH8YcbB/Hjlb14ealSzQN5qYbw6o5z5+grDQ8eeSX9&#10;Hw6AnHI6kCcnN+AJu48jDJDVeGgBhOtq+y8BiEwo5BQWlwyQ7aszsCBIAyTGb6RLCmtR5FR6spxe&#10;DSAsM9ibbXKcyF0bi6/J1+a6XEsk1+KSg7YEbvNzzP3247iUoG+XCQgpTXiYpdT5PLk+v52RPzu5&#10;BoCYMtukLqkrAQg7Czs43NXjQvk47gvhVFZ1gNjdiDuAmC6EJfAQgKTGMkTYeZCzIICkUD2ZAMEA&#10;SSa4iLg9lSCSIg4k2kcDJER3oscEkAPxG49w37HkPkarvg9OX7H7YIDMnTEYfjz6iiDiP20I/KcM&#10;gt/kgfAZ3wdTh3dFavQcrMiKxbL0SMyj8ya0/xa+neshpHt9xPZthLShzVFALmTpuNbIHdkcGUNb&#10;YkGfxgjrVBdzCCI+dT5HyHe1kNuqMbb37IKDQ/qhvHc3bPuhHXZ374T9/chdTBiGGz4TcNFrJO7E&#10;TsOzvLm4ljQFp2NG4eS8QTgbMxDXF43C/cWT8DBbA+RpvheeF/riXkEAdmUE4NiOlXhwbi/und6D&#10;uyqNRSWJ01cMDZ4PwuK5IVpvnsZyB5GaQULB7hrLFSDPLNmh4SI38GCp+RwUtM1gX5PcgUOk9lsA&#10;sJ9X0z5pc1VN7kMDRENEg+TFdQ0PAcjDs+W4fng9LvIILAIIvxt+fd48rMrUAEmNmKFGYS1Z6IcV&#10;qSG4T8fz8F8TIAIRLnk1Xj2Ed6+17caBKICcxr8+uaxSWP/Jw3mVC7mK/yBg/Pvzy/jfTy6oyYN/&#10;vHsSP906ild8v5f1UibPCBrPeJ7JuXI8O7sbT8/uVJMH9QRCHrK7lUBBADnJslwHgeMplU9PMDg2&#10;WtIAeUzu4zGnsCxwCDwEIK+DiAIIp7EYIAwNs75zbSYSgsaoFBYDJD5oHBJCJ2AhPZElKoA44cGS&#10;AM6lWddB1RUSNYmPNZ0Nb5uyX1vq9mPM/ea2GfRNeJjiY0xQ2NtF0i4Akc8xASKQeBOZ8JB+DYGF&#10;XQwPp9wDpKa+EC5FAg4TJu4AkhJHEGFwEECU8xCR00hSIGGAEFRE1M4A4TkgieGeCiCxQTyJUBzI&#10;OALIWALISAdAWNwPwlIgmUoieLA4lTV9VHdkxAdgZU4cshOD6OnQC+O7NMDU9rXh17kuwnrUR0zf&#10;+lg0uCFShzdD4kByJYObIXlwC8T3aoTwjnUxt+mX8KvzCWLr1sKyJvWwllzI5m5tsL1bW1T16Yjj&#10;w7rjwpQBuB44Fg8XeePF0iA8WDIbt7Nm4V62F24tnojryaNwK2Us7mdMxqPsqXiUNw1PlnniaYEX&#10;Tmf7oqokWS0qeGRbETmQ3bhzSnei89BdmQvCbuRNAOIOHqyaACKlU+xAGCC61E7kGLkLTmnptJYr&#10;OGibArVWdXiwXuca7HIHDpG741kMBXftpqoDRMTgcAKFn/bNfdqBWKksgsADCsDXD69zAITfyrg2&#10;JwplmQyQECSFTlUAWZrgh+LFEQQHevq3zhV4KDBYgODRV3oSYc0AkT4QAQh3pPMwXl4Xi8Hxp3un&#10;FKT0PfK196m5RE8vVOIpwePphXI8Obcbj8/uwhPS4zM78OgUw0OLJxA+Ing8PkFyAIQcCNVZDniw&#10;jq8j/XcBYswFkXkhqk9kXTYWhoy1JhOSA7EAwg4kMaK6AzEDuARTkRwjx5nbdli4q8s17ZLj5Biz&#10;bm6bwJCAb7YJEMw2UyY4+Bgp+TOklM9KcgMHU6bTEEm79H2YEDFBYm473YiGhwkRKd05D3cAEblz&#10;ICnzfQkWnKri/g4NENYikkCEt819yokIQCI8ERc8DTGBvIgiOxANEHYhoXaAeGp4+E8neFjug8Vp&#10;LM+xvZGzKBTLM6Lp72I2FoRMR/Ckfhjdshamt/sWczrXQWC3OgSS7zCv7/eI6fM9EgY0Rvqw1kgl&#10;iCzs0wQxP9RDTLtvkN6xPgq7NMGqrk2xqW9rlA/rhL2juuD09AG4GTEej1N98CTbHw9yZ+Neng8e&#10;LZtDgPDDo6UzcT97Au4u9sCDzEkOgDzKn4G7+d6oyg7FpoKFBI1dOFu1Xs04F/fBHegaHDysV6e0&#10;GByvcx8iOzxeBxETJAwOXeo6By8lCqg8JLd6+uo14JDAf+uEY3b5L8oAhl283x0sBAzmtn3fXyvH&#10;92d4UnB+QE/vpgPh98yvy52nAFJIjiMxeArm+5MDIYCsyo5WIGDn4g4grF8CiJpMSL89z0bnGeYK&#10;HqR/I9fxL0/O4w/kOBh0fG/P1Hn71Otxn7KrOU9ieJzX8GDxWw8fMUAseLAeMkBIjxkiPJSc01ZG&#10;GuvpKQ2Qxyc2kCNZj6fH1xJE1iqImBKYCETc6a1t65di+wbnUF52ILupzi6kfH0eAcQDUfzCFXIg&#10;ajJhKLmPsCkKIIkWQF7nFrjkfbJf6iI+V9JVNcm8FpdmsJZruqubkvNEHPRFAoma2hgWZsqKJQAR&#10;Oe+JgrINFvZSxJCwb0u/h10CEPdiWMxUwDDdh+lATGiYEtdRE0CSCR7JBA8BRMqCuU73QRJgOPZb&#10;SuV0Fp9P1+LPiQueipgATmFNUh3oLgDxdqawdBprCLkP0hQCiYLIAPh49CWA9ELWohAsWxyJhRGz&#10;kBzljQy6/oRujTGqeS3MaFsbvp3qYHanbxHQ5VuE9SJY9G+ARYOaI31oa2SPaIuMQS2R1a8plg9s&#10;hXUjO2Pb2B7YQuDY6dEdlZN64oTPUFyPmYo7yd64m+mLuzm+BAd/PCuci2cr/fBshReeLp2OB9mT&#10;lB7lEUBo+2mhN9YHDcYK+t5VG5bg4r4NeHhuL24c3YFLBzapjnOBiMDDBIgdIiYw7NssOzhMCURE&#10;0g+ixUGUA/EJK6jqusOBUJCuCR4MDgnkf6ns4KhJfE/u2ty1yz4p30SuAGEHogFyoaoUZ8pXomrN&#10;YsuBhBNAwpAQOAkJQZORt9Bfvajr+VUGyEEd4A2AsHiYrgYITyLkd4U4AcIwUMfRZzIg/vyQh/Hy&#10;ZMLL+N9PL6ptnkmvwGSBg13HM+5PYXgwOCznod2HDRzkQB6d2maJAHJCr30l61/xDHQGh8BDJACx&#10;w8MEiDiRh4fsKtEAYe3cmO8AyC7lQlZgtwWQSO9BiJ4zAvFBDBByIPTkqwASOa1GFyJBm0vZV5ME&#10;QuZ17JJrmtv2/VI6g7krcKRuyg4Be5sJDXeS8+TzGR4iBgYHf3EUdkjYASJtsl8krsN0IpK+4rqA&#10;ww4PloCCISJAkTaWHSB2iCSzDPfBYlhIyoohsohTWFbdcRy1pXH/CF2HP5MBEhs4GdFzJ9oAMgoh&#10;XiMR5DkcgTNZwzB3+lCdviI5+kAIILPIgaTG+WN5ZiziQmYij9xIcWY0wqYNxqCmn8Kj+ZeY1uZr&#10;zGj3Nbw7foOAnt8jvF9DRPdthOQhLZE/rjNWTuiO4jFdsG58D2yb1g97vIfg8NwxOEYPR7wO1rmI&#10;ibi5yAv3s8h95PnjyfIAvCoJwYuiuXheNIe2PfEwbxIe5k7E4yWT8Yi1dBpOpkxDr+/eRiR9l4Ob&#10;l+FMxRrV/3HnZDmuHtqKa0fpydCChl2vA0hN8JDSnWoGCAdOAoRDDBEWB2CREXBtwfq/Iw2g6u01&#10;iT//ddvu5HLvNcgJEHZm+3CfgrDpQCpXpzsAsiIlFPFzJ2AhuZDcBH9ylgl4dUO7j+oAYVDwnA8e&#10;wkuOgRwIg+PJJcN9kLjvhZdk+fMDAgjP6yCI/PmRhsczAtNTvs6lvXQep6vYdVQQOFgEjvPlTudx&#10;ZicenqG/KRtAHp7kBRQ3WwBh8aKJGxREHNAwIPL0xDoldiCmCxF4mAB5wNA4WELgKKWStg8WGwDZ&#10;tFy9UIoBwmmsXZsKsJuepBaFjrcAIg6EflByIQvDCSIWQF4HEQmsdpnQqEl8nDMw1wwXu+QcLiW4&#10;iwQSLDlG2t1BRCDBpQkTaeNj9TWc8ODFA1X/hwUFlkBEJO0mQOz7RE6n4V4mQOwQsTuQmgBigoTn&#10;biiIEDycneROOIjjEHiwFsb4qlLvZ9E5DJZYO0A4haUBEuYzBqFeoxE8axSCPRkiIxAwY5jqPPdj&#10;2QAyc0xPZCQEIj89BvODZ2BZejSK8xYgnb7n8NZfYWijTzC62ReYTPVp7b6C1w/kRHrVRxgBJG5g&#10;M2SPbo8VHl1RNr4btkzri12e/bF39mAcCx2DM5Hjla7ETcedxX54kh+KpwUhBI1Q/FhGKg3Ei2J+&#10;je0UgosHHhFAGCR3M8fjZuYUzO3VEF/86i2E0v2Xr8rExf0bcPd0BW6d3I175DxunaKnRn5CpYDC&#10;Uov+MTgMaCjRMbwooJpEeIlBwcu7uwJELbZo1J3wcNcHIgDhvD8F0GvkMgyICDTUGlNGoFVt5Dyq&#10;y33w/v+19P25gsW899dJA4R/m/0E+e24dmidciAMkD2r0gggkSjLiEBBcgjm+4/HorBpyF0wG9uL&#10;ksHvQmd4sBPhtxEKGHTKSr/OlpcyeXqZZ6JrqLAzUfCw3MfPt4/hD3dO4F+fEECeXsKf7p1W7eqa&#10;BI+nDCCCh0pbGc7DhAfr8WntQBgc3Hkuq+8yPJwOhFfe1eKUlRq664CH5UDcAMQFJIdX4SGLwMHQ&#10;YOehIMIOZMvaPAdAyrcWqv4QBZDNBajYlI/k8EmI8BqIebNHOACSEMYd6e4BwsFUArnIBIJsm+fJ&#10;PqmbbXI92TZlHmeXQEHO10G+ugQYZp0lADEl8BCAsPR19PlqqRALIiIBApfuYGHfNsXnuXMfTrEL&#10;4VL3d7iDiADELrMvhOsiBREK+osIIEnzqVQAqZ6i4m3uA1lkAUR1ptM2S45fFDub5KPuY37QFJW+&#10;0rPQCSC+48h9jCb3MUqBg8UOhAHCDkSNwDIA4ju+L7zG9UJuchhyUyKROM8XxUsWYkNRBj0phmF8&#10;l/oYVP9DDGnwMcY1/RzjW3yBSW2+hGfH2vDtWhdB3esjvm8T5I3qgBJyIRun9sYur/44GDAMR4JH&#10;4SjpfPQk3Ej0JED4ETyC8ao4HC+LQ/CyJJBKPzzmfg6Cx4Os8XiYPQG308fg8sIhOBA7DN2/ewdf&#10;v/338BzaA6WLI3BwQx6uHeT5Betwed9a3DiyGXdP7cTdkztwj8p7p3fS0+8uPDy7G4/O7yFVqvQH&#10;DwPlETyc+lDv2baC1HMVgHQQ4hQK5+FVSYFQdbaq0rXD2FGnwP+SFxok6UDLqSj3esm6pfXqNgVm&#10;knIPUlrHOVfbtZf//5cGRc1AqQkgnMIqL03B2mwGSDgKyIEwQFIipyM3fjZ2l6Xjp1s60PPLoth1&#10;aIiwy2DHIQChwE9ORLfpVJaCB30mT0L8x/sn8S+PtQP5t2cXafsU3Rf9e9J1XvDoLfo7YHGnObsP&#10;7jhXqSsXgOzAEwKI9HtoeBA0LPehAeJ0H7rUEwcFIM8sgDA4aoKIBkiZkgaHqxwA2bExH7u3rFCp&#10;LIbIrs3LsWfLcqRFTUHYrP4KIPPJ6i8IGa+UED5ZAcSexuJAyqVsS5B3t20CxJ34+NfJPEbq8vk6&#10;sDvlrs2U7Bd4mJBwt83S4GEn40XiUoudh0ggsNCARE0AEdBI3QSH1J0jrzREdMnHuEJEAGKKYSEA&#10;kTqX4jwUROi7JMZ4K3HwX0QQkHQVg4MnD3LJ0EhkQBhlErkOAQgfw+5lEV2HP0cBZK6sg+Vhpa/Y&#10;fWjnodNXGiAuEHE4kD6YRQDJS4nA0owYpMYHoHTpImxYmYEN+cnwHdIeQxp+hEHff4DhDT7EqCaf&#10;YlTTTzCGNL7F5/Dq8C2CO9dF8sCWWDa6EwoJJNtm9sG+uUNwNGQUjgSOUAC5uciT3MUcAkYoKRjP&#10;V87FkwJe2n0KrqYMx7WkYbhD4LiRMgJnY/viwoKB2Bo6AC0+/hW+fe83GNaxCbIiZmBH/kKc3JKP&#10;/RR09pHObFuOs9sLcJrKU1vzcZrr25fjDJXndhbiLOnc7iKcJZ2vKMGFimJc2FOCSxTYLlWV4WJl&#10;GS7vXUVajSv71uDK/jW4dmAdaT2BagOuH9K6cXgjrpNuHNmE28e24PbxLbh7YitpG4FrBx4QuHjk&#10;0cNz5XjE4hQJv1eCgMVSoCK9oID36jrrEH68cdipW/x2PNZxCoYnlH6+fYKeqE9SyW/bY52iOolL&#10;e91sI/1E51TTLSnp+nRthhV/nkiBQsrXSC8/7w4iBBD6LiZAOIXFANELKRJAMsOxXC2kOA5p82Yi&#10;hwCyd30O3TP3UzBAGBwMB+08dArLCRB2IC+vH1ApLx5RxUNx2XX8+f5pAsd5AscF/Ptz/fbBP92j&#10;+71xED/RsT8yaAgkLB62+4KvfalSD9u9sBtPz3MqaxcBZac1fJeXb2eQbCVtUSWPwNIQ0f0fWtp9&#10;sAtxBYgzhfX4mAUQq/5YTS4kgBxhgJDjIKmS3YdVOgDCHekMEAbJjvWcwuLJhflIi56GMM9+BJDh&#10;iPEfhfhgD+1CQvRIrIUGQNwFfXubHPc68fXs59rr5rYpOxBM2Y9x1266D7PuDiD6fA0QfmmSAISd&#10;B8ODS36VK8OgJpdhAoQl4LADRGQChIfvmmKIiAQiUgo4THiwHK5jHgGDSg0PhoiGB8sEiAID1QUa&#10;WrORyLCwtnl/Co/MYhdDvwd/fiwBhNNXLsu4Ww7EhIiChwWQAALIXGsor/f43pipABKO/MxYZCSG&#10;YHVBCjaV8nsc0uA38geMbv4JhhE8BtV9B4Prv4fhjT7GiIYfY9j3H2I0ldPIlQR1JIj0a4GCER2w&#10;aWoPVHj3xqHAITgcMASnwkapV9U+zOCOcl88WTJLLVNyI3U0zs/vjwtx/XBt0RBcJZ2K6YUTUd1x&#10;P9cDa/x74vt3/gZ1P/gtun7/JdKDpuHgmixcrVqFC7uLcZMC+60jG7UouN88vEGJt2/TvjuHNuIO&#10;td+m8ubhzbhF5W2Cwp1DBIHDm3CTnMxt0i3Sjf3rcWPfOlxnV0P163sJIHvX4lrValwlyFypLMVl&#10;Bg/p8h6CD8HoCpXcplRJ+6jtYjkByoIU6yK1X6RzL8q2aqPzWQQwhteVffQZ+0UEsQMCsjW4cYju&#10;i77TjSP03Y7SvR6l73GMtQV3jm/FHQLYnZNa2oXtwv3Tu/CAXNgDeqp+oGDGL2HiN/nxRDx6emeo&#10;cf+B6kMguKnATXBj90VgE6k5Hje1OFj/eJN0i2Gn9dNtCuCsO0fx893jJE4hHVPHPT5fTqDdhOsH&#10;16rFFCvKUtU8kDXkQngUViz9rS5mgMTNxqEtyxwA0fBwlQYIuUgK9rePb1a/x3X+XUj8b32PQP6Q&#10;+yoI4uwi1JBcEi8nr0ZTOdyFHknF8zqe8twOchePVN/GFvVuD7VI5ykWr7JL0OCSZ52TnskckNOb&#10;tHj+B+v0Rtq3Cc9PbyZtwrNT6/Hi1Aa8OE2i+vNT6/D85FqCylo8J3H59NhqPD2+RpVPjq3Ck6Or&#10;CCplThFYFEC2rluiIMJpK05lbed+kI08H2QZMubP1ADxHUYAGYk4CyALQyepNNZCN8N53UmC/i+5&#10;jpquZW8zzzHbBQh2MIikzd7OYmCIGBAmQEyZ+wUaqbHeqjTTV7KtAGEDhV3iPgQaAhA7PGT2OQNj&#10;fgjPRncPEtONsNwBhEuWch5cGu4jkfs0LHg45ngYAGFQmGKgJMY6t5NpWwPESwOE+z94CK+/XoU3&#10;fPYoNZFQ9X8QQBgeLhBheFgA8Z88CD4T+hJAeqoUVkF2HHLIiawmcGwuy8GWosUI8eB3hXyOMc0Y&#10;GO9j0HfvYnDd9zCywccYRRpe730M+/YdTCSQhLT/Dml9mqFkTAdsn94Fu2d2RfmMrjji3x/nIkbg&#10;+gJeZXcCri8klxHZG6dCu+JCbB9cThhIIOmLU1E9cHJeD1xLHUYOZQrWBvbGd7//H2jw8dto8+WH&#10;CB47AAdXZ+EhBU0OGKrzk1MQVPIYfjWOX5UVeEYO4Pm5CrwgPac6572f8fu0+VjafsbpEC4puPKx&#10;MgqH9ZTOeaLEOXKeE8B5ctqnpOcIqLqcQ/WnZ+lY2Udtj+k8vjfJr5s5dtHD0zucou/z8OR2PCAQ&#10;3GcYsMMhUNylgHmHyjsUjG8TQFi3GCaH1+MmlyQOpNcPsmvS0FFiADGMCE7srBhMV6ldxIC6emAt&#10;tRMkyXFxnR0Di4OzFm3zdUk3qK4/Z61q53uQ+7iyrwznytnprcDZXeQAd+Tj8IYsVJUmY+eKBdiW&#10;H4filCDkzvdGBj/4BE5CwOT+VJ+JrFgv9ebC6g7EDpBK5egek1N4RL+X+p0IHKyH3FdBv+dz+nd/&#10;Rc7ix6vkLujv4AG1P+V/b/p3uHeMHhIOrqKHg1Lc3FeKG3uLca2yCFf3rMSV8hW4tHM5Lu3Kx8Wd&#10;S3F++xJcIJ3flkd1ftVsLi6Qzm/NxgXWtixcZG3NUvXL27NxaWsGLm9bjCvbSdvScHlrKm2n4er2&#10;dLV9ZWsaru/MwI1dmbi5Owu3yrNxu4KVgzt7cnC3Mhd3q/LwYO9SPNi3zBUgDA92INtkdvqW5ciM&#10;m0UA6UsOhAEyCvODxmoXQg5kYTg5kDcAiBns3UnON+Hy2mtEs6pf136OXSZA7Me7g4iAwi7Zp8/R&#10;ABEHwk/cyQwPqz9EDd2lJxgTElzWJBMeIleAMDR0Gctj1G0QEXiYEOEALjJBIkokgCQyPJQD8dHw&#10;iCEAEBCSBCIEDgYIqxpA6LiFdLyWBo8GCNXpd+B7YAcyj9fA8uM3EXIHOr+JUKewxIE4UlmcxrLg&#10;IQDhRRY9PXohe1EICnMXYEn6PKwvzsT2dQXYvTYX86b0wYxOX2JK2y8wuvFHGErAGPjt2xhE0BhJ&#10;QBnb8CN41CfVfR/T63+AkFZfIKNXfawZ0wobPFpj68R26i2D+7y649Ccbjji3xmH/DvgZEhXXIzp&#10;h8tx/XGWXUd4N5wheNwgeNzL88CrsplYF9QXtX/z/xBAfoc2tT7AkBbfIytkOrbnRmH7kijsXj4f&#10;FSvisbc4EfvLknFgdSoOrU3H0fUZOL4pG6e3LsHZ7ctxbkcBOZZCcgrF5F5KlW5QAL1FgfAOBcG7&#10;FJTv88gaCkac8+bc91MKSM8IAi8oYL2gwPSCnmhfXNpDqsTLy5UUpPYp/XRtP+mA1vUD+PkG6yB+&#10;vq71BzdS++h4lpz/o9J+qySRI+DXq7JeKu1VwZHLlxRQX16uontx6rkSz6beg+dKlUoMSpEKpg7p&#10;tI2IQclDWJXou7M4UKvOZCp1f4CMRtpKT+z81L5FBeaLBI4ja9NQVZSI3SvisGNZLLbkRWF5PP2/&#10;Dh6PlICxWDBnlFrhwH9ifwzr1gRjerdA9vxZyKT/66fJub0OIM8sgHD66k93juBPt47gj+SK/khO&#10;549U//PdE/jXR2fwX88vKf3Hk3P4EzmjfyRn9B9Pz+H/kP7twUn84do+vLhMDxQXy+n34LcM0r/x&#10;Wfq35uVJ2HnwsFxegoTf4XF4NR4cWo17B8pwd38J7u5jFeFOVSFuVxXgVmU+bu1ZjpsV+QSBpaQl&#10;BIVcBYabuzNwfXsarm1LxVXSlS3JuGzp0qZFpERc2rgQFzYk4Pz6OJxfF4sLpIvr5+PC+njajsNb&#10;m1bTE5yVxmIHYgJkz9YVyF042xUggfQjh/DbCSfrFFYNAOHgagb314nPF5nt5vXswOBVgJOiqh/n&#10;TnKMHSBmu8BDyprAIaUJEIaHiCHCAHHAg1yHuzQVy4SKfZ8JEFeIOJ2HKQGIQERkh4g7eCwkeCzk&#10;vgrLeTjcB0mlsRgglgMRgGjHQWJoRFvwiPZVAElUw38JINE8B8RTfT47EJ6BzsuY8DBeNQLL6gMx&#10;ISIACbRSWCw/CyBeE3tjSUo4VmTFqY70NYXpqNy8EisS58KrdwP4dPkGs7t+hymtv8CoRh8qiAyq&#10;TRD55ncYTm5kMoHFu9mnmNP0QwQ2/xCxbT7G4q5fYknv2igcWBerh9fHxnGNsGNKc+z1bkvOoxvO&#10;RfXEaYLGydDOSgyRm+lDcX/pWDwunIxXq2dhV8xgNPj9W6jz/q/Rutb76Fj7I/gMao+C6ClYETsV&#10;K+Om63L+dK1Y1jSqk6gs5JKOKYqfQaJ9VBdxW8kCT9JMVZYlemF1kg/WJPtiTYovNqTPxcb0QGzO&#10;DMbWrFBsyQnF5uwQbM0Nw44lkSgvmI+qlQsoaCZgf+kiHFqdgsMURI9tIHhtzMTJLdk4Q0+wZ/lp&#10;lp5sr+xZgauVhbhOT743KBjdosB0+9Aq3D2yhuC1noLxBqWHJzdRoKZgxqkTCm4vKNC9ulSOHynw&#10;/ciL+13eoxf7o6fsnygg8itYHSJ4/eEmQYr0x5uHLHHd1CG17hPX9XFWndpECoJ0PQ03FsOSPo/E&#10;5asrVZZ43Sh60j++AdeqVuL8rmUE7Vyc2JSDI/Q7bMgJR2HCbCyP80I2x4fgqYicNQbj+rfH1KE/&#10;EEC8kUn/38/vXa36MmoEiNUBzpA7s20JKYc+i5wC6VJ5Pq5TYOfXx6pRUfw7Hluvflfuo+AFEF9d&#10;2IGfLtHveHEHPRBsxcsL20jbwavr/kh6dX4bfqTtH/k42vfTuS34mY7j8qdzW+kYS7SttRk/nt2M&#10;V2c3kTbi1ZkN+FFpPWkdXp1egx9PriaV4dWJErw8XkwqxYtjJXh+rAjPjq7E0yOFeHKoAI8PLsfj&#10;A8vx6EABHu2ncn++ciEOgLALYQfC2rp2CXZsWIaKrQVYmuyPsFn9EOWr18OKCxqnHMjC0MnagVhr&#10;YrmDCG9Lu/0YLs12c5/sl7pj2zonmd9DwsuoRFrnWO9mN2XCwp3k+gIPAYeUAgu7nPu4dAWIgge7&#10;EIFHtAaIwEHqAghplzY7OAQaIt3Giyu6QsSEh6gmgNhBotJZDBAl7jhnKGiAqDrL6t9QfRvWREIG&#10;BqesGB6JrHkEDwdANHySLIDw/agRWAQQNQJrNq+D5QoQhwOx3IfTgQwhB8Iz0ftgztQBKMlbgFX5&#10;yViZswDbyrKxLM4bs/s0gCe5D+8fvsKcrrUVRKa2rYWxTT7C6AbvYXid32PYt7/D2DpvY3qj9xHY&#10;6lPEdKqFxC61kNmrNpb1/Q4lQ+thk0cT7J7WCpWz2iqAHJjTjlxIOxwJaE/w6ISL83vj5uLhuJ8/&#10;Hk+Kp+HZKk88LpqKKzkemDe0Mer89v9B00/fRqdvPsaY9g1RnOCLjZlB2ELBfHNOGAX1cKUt2WEU&#10;6A1lU+DPoqBP5VYK/lzfkhWMzSw6f2NmoFZGADYuDsAG0noCx7p0f1WuTfUnmPhhTdJsrEryJXE5&#10;G2WLfFG60EuphJXoTfJCsVUvXjiL7tETRQwnKktJXBbLNu3n0mwroTZuL01kedLneGFNqg/Wps3G&#10;+sX+dJ8B2KRE3zs7mKRhtj0vnNxYOHYuI6gtj8aeFfNRWRiHyqIF2FuyEAdXJ+HgmmSCWyo5s8Ua&#10;bpvJnW3JwRkK9qe35SrInd+5jFxaPi5XrMAVAh0D4freItykp+9bB/gd3gQ7CtL3+SVJFKQfn6Kn&#10;9TN63gO/6/vynnyc25lHwT0Xp7bk4djGLGwmp1iSFICVif5YGueLjEhvxPlNxtRh3eDNk1djCSwE&#10;kSuH1rs4kGoQIYA8v7wP945vot91JormT6QHhIlYHjWONBb5kWNIo7E0YiSWho/CMrVN7RFUho9G&#10;AR1TQG2F88ZhZYwHVkZ7oChmPIpJpXSdUroeqyxuEtYkTMaGxKlYnziFNBWbkmdgS6ontpJ2LPbC&#10;rkxv7M7ywZ7cOahaOhf78ufi4PIgHC0Mw4niCBwvDsfJkkicKYvGmVXRylFc3rwQlzctwPVti3Bz&#10;Zypu716MuxUZuKeUjftVOQSNbAJJHp4eWoZnh/Lx1uY1uS4AYQeyhQDCnerlWwqQnxaA0Jl9EelD&#10;ACEHwgCJCx6nHIgGiHMkFkuC818qAYjIEeypzrBgqXewW/VqkuPdqNo1rTYTHqbcAUTapF3X+XiG&#10;his8ZA0su/MwQSHi/XZwVIcHQ2F6NWjY62Yp4HAHD25zAMR0ISqFZYMHiwAizsPpQKy0lYIHlQQQ&#10;BgkDRNJY6hp07QV079FzGSDsPsZVA4g9fSXuQ9JXAdMGw4cAMrR3G/hOG415fpOQRc432XswQgc3&#10;QXDfuuQ+voJnx8/h2/kr+HX7FnO61VGTCSc1+wTjGn2AMfXfxbg672BS3Xfg1eBdhJADmd/+U6R1&#10;JwfSpzaKB9fFmpHfY/2Y+gSS+tg6sQEqPJvisH9bnI3shqsL++N2xkg8KpiM52Wz8GqNL56VeuJR&#10;4RRcyx6HU+keSJ7YCZ2/+j1affEO2n31HiIn98fGrDBsIyewMz8Wu8kN7Fo+HzuXx6rtnfkx2OVQ&#10;rCp3LtOSutq3fB4da9OyaMf5XKptkdWm9tG52ylo78iPorYouhbvp/oyva1K0i513Sjs4GOXanGw&#10;37E0Ajvp/ncQ+LYTCLYRCLYRCLbmEfhyCXy5DAgCXTa5INImq9zAsCNtyJhLkPPHujQ/At0cgg0p&#10;ZbbloKwy2YdA5IPSRSxvq+Q2X6wmCK7ibQU/3mdBkGFGEGOgcV2gVryQHFvCDBTHTaWg7YG80NHI&#10;ChqJxf7DkTpnCJJ9ByPJZzASZg3AvKm9EDahB+aO+gFzRnSCz4iOmDGkA8b374BhXZuhS5OvMGVI&#10;J2REzyCA+ODWCXrqv3UEL67xsFw3AOF0HTmeO8c2KFjuWhJMv1sQtucEYFuWH7ZmzsHmxb7YnOGL&#10;Tek+5By9lTaleGFDsifWJ83EukUzsHbhNAWIVfEEi/njSR4ojRmHknljsDJyJFaED8fy0CHIDxmM&#10;/OBBWBY0EEsDByDPvy9y/Xojd04v5M7uiRzfnsj06YYMr87ImEXy/AGLZ3RUSpveAenTtFKntkPa&#10;jPZYPJP3dUDGzE7IouNzvLoi17sb8ry7I8+nK/J8u2LJ7K5YPrcHVgT2QlFwX9cUlhqBRWKYbN+w&#10;VAGkYHEwQj17I9J7CKLJgcQGjCEHMk47kLApFJD0jHQzSEvdLhMSApxFUqdSvZyKYKBkbbuFhU0O&#10;sNDxqk73kMKuhMSpLwc0jDrLhAXL3mYCxK5UeioR9yHwMCHCABFomCBhOJjwMAHiBIm4jerOgmUH&#10;iGyb+0yAiAQeLIf7YJA4XIgBEKt/Q7kJAxwaHjpllcCwYNcR5YuEKB8NEWpzXINLujYvpMgz0HX6&#10;Sq/Ey2KI2OeBBLmkrwYjeOYw+E4ejCZ1PsGv3noLTT7+LXx7NcTCsW2wcGRzLBjeGKH965L7qIVZ&#10;7T/H7M5fI4AAEtTjO4T0/A4BXWrDp+3nmNHiQ8xs+gFmNf4Avo3eQ1CzDxDd5gMsaP8+0rt8gvy+&#10;X6Jo0NdYO6oOwaMhKr1a4nhwJ5yP7omriwbjTs5YPF4xBS9WeSt4MEQeF03HQwLI1dyxOL5wCC7k&#10;TMP22HHwaFsb9d/7O/SmAJQc6IG1mSHYzgChJ+5yUkVhPPasXKDKcktcdyc+Th/L5+lzzWvUrARV&#10;VhYl6GPpSZ/rIr1ttBU7pfZRWWUdU6Xauc2UtPF9xNNxWntWxilVFnE5X93znkK6H+v7VKyge6f2&#10;8pWx9D1iVd2hwvnWObRvRYzab2o3t7EKorGbQMgqL4ihch52EwB3KSCGYUdeCAVqP5TGC0TGIDto&#10;FDICRiB9LoNkGKImdoPPkJaYNaglZg5sian9W2BCn6YY1b0J+rarj/b1P0OjL36HiQMpoBJAcuJ9&#10;ce/MLjWRUADiAg8LIC8JILePrlP3WFUYgz1UViyPxO5l4VpLCSxLw6gMU+WuJaFadM+78oJJgdhB&#10;wNmePRfbs/yxLZPAkzEbWxbPxlaCzZY0L2xOnYVN5DQ2Js9U2pA0AxsWTcO6hZMJPhOxNmEi1rHi&#10;J2Bt3Disnj8aq2JHYXXMKKyaNxwlkUNQSiqJGKoVPhjFYQNRHGopZADBoT9WBvXDysC+KCStCOiN&#10;grm9sNyf1RNLCSRLCChvbVyVDXYhDA0HQAgo2wkoFVtWYEVmKEIYID4EkDkaIOxCEkImEEAmETx0&#10;CsucD+JODmBYUoDgFBTDh7dtUHAnPt4UtzEwTGeitq2SIaJAwvukzqXNbUhdACLtptwDhGdtVwcI&#10;w6Om/g+WAETqTnhI30V1aLBMYNjl7ngWX88Eh4CEJaOwGCB65JXVgc7Bn8Fhpa0YJAKPRXF61nkC&#10;g4OUMM9HwUMAspC2F3Lqiq9D9cQIJ0AYHhGzx5PzGEvgGKPcRygBJIRnoVvwCJoxVEEjZBa1k7wn&#10;DCR4fI7f/M+30KvRl8jx7IlCeirKmtQW6R4tsGhkY4T3+Ra+P3wBz7afwqfjlwSQbxDeqw6i+9TD&#10;vN51ENXz/0vce4ZFlW3rv727zRFQBMmgGDHnHEAlmsCAEZAcRTJIElAQJGdEQAlizjmHbjvnnOPe&#10;3bt39z7n3O/vHWOuNasWZWm7z/9/n/vhfeZcc4UqqtvxW+8cMzgjndqSFtogae5IpM23Rg65lcJl&#10;dihfYYcmb2d0bhiHszsm41roTNzfPQ+vpy/De/tW4ePiNfiy2h8/EDzYcTA4/t4RiZ+PhQmA/NAa&#10;jC8ad+CdUn+8XeaPd2sC8LgiBCFLx2GOwwi4zxiFtODVaObVXIvpbbwqFZcO54hgKgIuBWARjDXB&#10;XerW0QNP6xi1k24LHSAViuT87WNFpINqWYg77Qdwp4NLtc6l7rjoKd1tPyhyJIrUegeVhqJz97js&#10;1OtOJ30mPVuIn9dB9x6ntk76ftxG3+kO3cfnbtF3u0XfR5wzojtddL08Fs/k5/F357/hAH2+ojv0&#10;9+vUTqLzt6m83c75HnJ5FKhPHuIuvHC05gfjcE4QGnICUZcdgJq9O7A/0gfpBJGUbcuRsHUZdm9e&#10;hki/xQhcsxAbV8zGilljMGesJcI3rUA5AaT+QJwYYszzOrQOpAdIhAO5jS8eddN/vzzcPVaA21Te&#10;IijeZBEEbxwhaBL0rjNYSNcOZ5KyRLfeNQLNtSaCC0FQAuYqweUqgeVybSJBJZ7gspvcDIGFdJ7h&#10;Qq7mnAAMwaWc4FIWToAJEzpTEoIzxcEEmCACTBBOFwbiNAHm1P7tOFWwHSd12kawYW0lbRE6RTqZ&#10;5y90Im8zTu7bhBO5G9Gds0GUXdm+6Mxc/zRARA7kOAHkRAOunm1GW81epEZ4IoNsX85uJYnOAOHJ&#10;hLwz4cFMBRzShWjf8A0hwuJruZTuQgcDDRS07c+TFhryHtlmTAwWARIVElJacEgpkHi2E+H257kP&#10;CRBtXQsPrRTXwdInv7nLyhAGxsBhKMN7ZB5EQkMrnQvJYgfSs/uKxUN3JUQkSIT7YAnnQbBQ4cEq&#10;2BtFJYOFwEHiFXOLqK0nQHglXnYh25AStRmJBIyUcD+htCgCSvQmxO1ai00+SzBn8mjYjRgKk0F9&#10;YTmoF+J9ZuDY7lVoCV+Ghl0LUbl9Ng4SQPZ6OpPzsEPUQlsBkd1LHZC6whn7vCegaO1kFK2egIM+&#10;41HkORYFK0ehwNURRW6OqHB3QsNqZxzbMBHndk7Fjch5BI9FeJK6HO/keODDojX4vHITvqnfge+b&#10;gwQsGBoMD4YJlz+0BePrwwH4qHYbPqzdivdrt+Pd+hBkbpyLuaMsMJ/gN9fZCj7zJiIncgOOV6Tj&#10;BgVUDrwcSFk3CQSsWxTclQDLgVgJxlzqjimYKgFVkT7AchAvUdTBUoN7lypNsGfd6+KRYMV0Tl/e&#10;7VRLjZTrSlSp9ePqMZdS3QbHx+nablVUF8/WfZ9iggSVxxXd6WLY6I9ZfJ9SV77Hffo8kSNh8Xm6&#10;5z6L6oa6R7pLMOHAfKaCc0Pc5RWOIwWhaMoLRtO+YNRlBWB/zBrsDVqF9ICVSCaQxG91QxRBJNh3&#10;Kfzd58F97ngsdCFHu90TZRTjDhcniDWqlLWw9PAwBMivH9/GJ/e7CJr5BFqGHYM+n0DHYGNnlk8l&#10;vTS00suDcGcEFHJVrBtHssixZArHwhJAaczANQLJtYYUggo5lPokXK5LwiUCCusi6UJNPMFlNzmW&#10;WCpjcLEyGhcqWFG4QFA5XxZBQGGwkEpCSSFCpw9y7iSYRKWoc0mgIZ0pJh0M1OlsUQDOFO4kAG2n&#10;cgfBiMCzfwteOtVRBdmNxXmPngA5jGN1WfSP2wPpkWtEF5YWIGJ7W00SXQeHZwBEmys5mEHAUWUI&#10;BikO+sba5T2G7uOvJK7l75ajh5yUIUC0ejZAFGgYJtCl63iWC3kWQOSMculADIFgCAtj0l4v4WHo&#10;PJ4CCDsQIwBheDA0tFK6rxQHImBB4twHw6MohzeU2iPuzUsPR24SfY/kEF0XVfYeXgsrkJzHZoTz&#10;2lZbViGK/oGG0Vte2OaV8F05DzMnOsDecghMB7yCQX3+BpMBfWE6uB8B5BWkrp2FdgJIa9RyNIUu&#10;QvXOOSjZPBW5q8dizzJ7xC12QBR3Yy2yQ7LbKOR6j0Px2kmo2TAVTf4z0bRpOho2Tkbdugmo9RmL&#10;+tVj0LZxIk5un4KroXNwN34xHqUsx+t7V+GdfT4EkPX4rHwzvqzZhm8aAvAduZCfGCBHQ/ETiUsG&#10;yLdHduHTeoJI3Q58cngX3mqIRCA5kOmjrDDfxQlzxjlg7jhHeC6YivDNniim36arOhP3T1XQm3ax&#10;AgoGAgXZO8/RXQqkd7sOUWAlUcnAUNo4aJcq5wzE7ffoer1Kcb+bSyXYc12KQdDjWL3mwQnlHmNS&#10;zpVRySolcRuf09+jBYw4FnXD7/D0ZzxQ2x7Qtfpjuv4EQUWjByyCjhQH7qsEkNNVe9BdFov24ki0&#10;EkSaCSLN+eQmsgOxP3Yt9u4igAS5IylwBeK3rUC0/3IEb1gGf4/58Jg3AYsm2WFPkA94NY7W0mTh&#10;PH79lJeR4cmMRrqx2IEQQD662y5c0f3OQh1EGCCK9M7pNrnP20fJoTBYuNuvJQc3j2SLbq+bOpiQ&#10;mhgk6SR2JtzllSLyKwwSBSZ7hC6TQ7lcHYdLVaoqCSgMEnIn5wkm58sYJgpQOOHOLuVcabgqpc6Q&#10;OVPCDiYUZw4RaEoZNip0CDZnSxQJwJBeOnGsQgcQkQchgPCuhAwQXs6kvT4HqWEEkIjVYkVeXs5E&#10;NxKLAHKAlzQxAIgx8TkGiICIBhzPA8izJO8xBonnSQcQAYy/Bsfz3AdPHJSTB3vAQ0gPDQkObd0Q&#10;Ivqchz5hroWGLKV4/od2DghLXi+lgEjRsyDC8NCtgcVljjIKSwsPBgaXWsnRVzz/Q8wBYTeSFY2M&#10;PQHY7ueKFQsmY7aLAyY7WWD2RHvMHG9DpR18ls7EatLSGWMwc5w15kywxdLpzphP5+ZRfYLNMAzr&#10;R9Do+xIBpBcG9X0Zg/r1wtABfWA9pA9y/BehK9EDbbHLcSR8CbmQBajYNhPFfi7IWOmE3YsZInYk&#10;WyS5OiGbHMfBdS6o2zQVLdtn4XjQPJwMXYjuoDk4tm0qjvpPRte2aTgTOAPXoxbgQeJyvMYTB3O9&#10;8Xb+WnxQ5IuPD23E51Vb8HX9dnx/OBA/HSEXQk6EAfITORDW90fD8NXhYHxJ+uE4vQ3m78QCJ3PM&#10;HGOPeS6jMMPZBlNGWWOivQVsTAdgxKDeGG1pgqK0MDy52IBXT1eKt23xZk5v3IYScKDgyeJgzVLA&#10;oNS1bYbnDK9hKUFfCc66YC2Cv3E9PFn2XD04USH08GQ5lRIk+nu1x8/6LP2z9PdoS6VOOkn3nyzB&#10;w1NUqnpIbY9UPTxBUKKgfYXe3s8wQMrj0FESg7aDkWg5ECacSH12EAqi1iIzhOJasDuSA90Rv50A&#10;smU5Qv2WE0DmCYAsneqA5NA1OLQ3CB1V6fjn57yelQIQQxfC4omE//jkLj643UqO6wAedBbRd1Eg&#10;IkEiu+B6QqVAgQl3d5EjYYhIgEhdayIn0sQQSRXqCZAEXKojiNQoELlUtVsVQyRGiEHCYoCcKyWA&#10;kLR1CZKeUFF0XlcPozqP9mKgKCARAOFuLG0iXeRAVIB0NO4jeHgiI2qNGMbLAGEXwgARLkRdVFHr&#10;LozBRF4jrqOAyRBgaetaMEhQaNu1bfLYEBLGJF2Ktjz0HOehAOLZSXTFfRgZusuQUCEiu64YFgwH&#10;CQ55rEhxG9J5GELAUM8DCEt77fMAIhLnqhgeOpCoLsTQiWihwpJ5j6zkYOyJ2IQg/1VY5z4XMwgC&#10;DiMGwtZsIKwpUI4c2p/UD/bmg+BIrkKUFkPgbG2GMSxLUzhbDIUzBVMXuxGYQUF2ku0ITLQdTsHX&#10;BtNGjYQVPce0f2/YDOmNvJ2uOJHig47dK9EWvRwt4YvQGDgHddtmoGTDZKS62WPPUgckLLVHMilj&#10;hRMOrB6P2k1T0LpjBrqD5+NcxGJcjlmGS9FLcC6MjkPn42LEfNzcTe4jdSXe3LcG7xzwxXuFfnj/&#10;oB8+Lt2EL6q34Ks6diE78ANB5PuWXfjxGDmQjnBSJL47GoFv2yLxfXsUvulOR9jKyZhoYyYAMmus&#10;Pcbbj8AEBwtMdLCGs9UIWJsNhhk5K2crU0Rv9UBXVSYena3F6xfqKBiWgycaKhBQgMCTDu9xOwVQ&#10;Ia6ruq8rK/RtJ8opkHJQ54CuSAEHtdN1LCXoK+f4M7nt0alK3XmeH6Ev+XwZ1cuFtHU+r9xXKUr5&#10;DKVdL+W58vNl2fOc/pnPloDJKfXzT6vtp+n4dCken1HKe12FuERv7WerknCiPB7tEiDsQvaHoiYr&#10;AHn0QpxFAMkIUQCyZ8dKxGx1FQDZTP8ve8wbD9cZo7A32g8lGYE4UZeDf32pJNCNAYQdiATIezeb&#10;cY8B0iUBolfPHE6BDiRagNxq4QS8IgkQ0aVFALnOORLRnSVdCCuRpLiQK9UsdiIEEnIjF6sIINXk&#10;RCoVgMguLVkKN6KDiHLM57TnlWsIIGUEkHICSJkidicvnWyvFAA5e7xWB5BzXD9RL9bD6m4+gIxI&#10;HxIBJK4nQHhZ90ICgBYg0m1oJc/JOo/gEptSkQwBwuIgbwgQQ/2nANHCo5QCO5ey+8oYSCREZF2C&#10;Q1FPeOgAwqK6gIjGcWi7qaSk25DwkNJCQCsJiWfBQ0per30mS+s8tBBheEgJmBBEeBFFngzIIBHD&#10;crN5Zd7d1B6H7JRgxBM0Nq9ZgrlTnAgGprAe1g/mg16BJbkEa7P+sJEAMWEpELExG0BwIYgMH0wg&#10;YZgMhsPwQRhNpbOFCcaONMMoah9NgGEnMtVuOJYQkGYTREbxffScdbOd0ZKwBieSvNAVvxKdcW5o&#10;j1yM1uC5aAqYjdKNk7GXnAi7kTRXB6Qut0eO+2iUr5+IIwSZ7pB5OB+xCFcIINfillO5lLQY12OX&#10;4G6CK17d64W38tYRPDYQPDbig+JN+LR8CwFkqw4g3zcF4AcCyE+cUO+KIWgo8Pi2PQZ/P78XNbE+&#10;mGAxCJOcrAmA5DycrDDOZjhBxBLj7Kww2sqcfgdT+l0GYaTpQIweaYo54+2w1XsxSjMicb29BK+T&#10;K3l8pppgQcGQJCBB4LhPwfYeiUspHTTUumx/yFKDtDFpg732WOrx6SohBQD6AP74dIVRKdfp71Pu&#10;VY6NP/fpa+VnPf1s/ecbSnfdGaqTGCB3VYCcrkokBxKvOpAoFSBhqNm7E/nkQLJD6cU42EMHkOgt&#10;riIHsnHlbLjPHYcVs0ZRzNuE4rRAnGvejz++evwXALlF527jnetN9B0UgCjdWD0BogeJHh6ibM3D&#10;bQLI7VY9RCRAtBDhbiwJEEUMkARcZoCoLoRBconzItylxQBRHchFTV5ECwvu5lIkjw1F1wuRIylj&#10;mCgQ0TkQBojMgwiAdHNSvREnWw4KeLBEF1aCAhCeC8LrYTEE5FwQlnQchgCREBF1di08k53uNQSD&#10;FirPgoiEhzEZwkO2GUJEAuRgtpKzeRY8egJEqRtzHyyuC9dBn6HtotJKDw/utpKr7OqXHuFSCwIJ&#10;A1mXAHkRiMh7te7jryBSmEV/Q04UDmQpKsyOEft67M+MRHz4BqxbNRcuoywJCn0wgqAxfOAr9Dbd&#10;C8NI5oN6w2JIPwUaQgQSgon98CHkSgbBhgImy27YYNgOGwQH84EYQw5kvNUwggldQ2125FLYqUwg&#10;hzLNxhRT6U3exXo4JlE5augr8JlshaOJ63EhYx1OJXngNIHkJAGhI3QBWoLmoZLcRoH3GAKHM7JX&#10;UgBY5YRCrzGo9nNBe8AsnA1fKNwHA+R6vCtuEjhuxC/HnSQ3PM7wwhs5a/CucB8b8NGhzfi8ciu+&#10;rN4mAPJt0078eITgcTQEP5H7+KkzBt+2huObtjD8/XQyurM2YabdELiQi3KxHwkXchzjbEZgPMvO&#10;EmNsLeE0criQzbAhAiKOFuTEbCzgROVY+jvd5kxCStgmnGkswBuXmvD4bFUPSLAeUMB8cLrymbpP&#10;ekjSBm5j6hm89cFetr96hsuewZz16plKoafP9YSClHy+fParBMee18hj5ZnGnt8DFhrJa19TvysD&#10;5A69/TNAThFAjpftFgA5SgBpLYoUAKlOJ4BwPAvzIgeiAETpwnJFiO8ybFo5B6vmjIX7PGfkJ25F&#10;EcW5Kx0l+PPrvwbI3z+6hXeuNAoX9JAT+1QyRO7Td1K6snrCRAuQO+xCWvepyhEA4a4sbXeW7Mq6&#10;3qRAREmsqwAhXa2lUnUglwkil2vYicT26Mp6Gg4SHj0BImFjKOFIhBsJw0vH28rAiXQGCI/EunCq&#10;AWc7a0Q3lhYgaTzxhlfkTdiscyD7U9TtbVVASEhooWGsjSHAkGAZA4Y8lgDQtklQSMl2Y+ckRORz&#10;DOvKXJNnu5Bni3MGCjCeggd3URkAw1AKPOQxOwQFHFpQGFtt1xgsDKUFC98jnyshYggSBogsGSA6&#10;oOzlri3enTCWnrkL29cuwewJtgSAvrAc3Bsjh/SFxaA+MB/I4OhDIGH1JpD0hln/XiSGSx8KkgME&#10;QOyHD4UdOQ6GgwO5DkdyFaMJHhPo7dyJnIcNAcbR3ERxKMMGEkCGYbqDBaY4WogurelOI7BovA1B&#10;xQRuYy1QGe6Oy7mbcCHFG+eTPAkkK3A8ainayGVU+09D8VoX7PcaiwJPZxzwHotDa8ah2X8KTpJb&#10;uRi5CFdjlxE43HArwQ23k1bgQboHnmSvxtv564X7+LBks3AfDJCvRBJ9h5JE59wHuY4fubuqNRJf&#10;HAnBt530ZlewHXMchmK0pSlcCBYT7SwwxnqE6LIaQxpLEHG2tiD3YSYAYk+l1dDBBJKh1K5eZ21J&#10;oLHGBFtzLJxELircHze6yvEWBaRHKkgeCID0BMZDCp6GekSSAVobwGUQf1EZBnN5/CLtStnz8xge&#10;EiCyrgWK4XOk5Odoxe2v0e+iFQPkdsd+XGjMeAogLYUROFwQhsrU7QpAhANxR4rOgSxH8PolwoGs&#10;mD0GPosnoIhi3EECyO2TlQQQ3pBLAYghRLQAeetiPR4QPB52H9S5EL203Vr63AgDhIf93uOSQHL3&#10;6D6dC5EgkQC5fpjUlKbJhxBA6hPEHBIGCEs4EYLH5ZrdBJJYXK6SEFFciFYSDIbtT4mvUXWhIlzo&#10;pa7WUnA3lkykcxfWmY5q4UJ4MuGpthKkR65GMv3YmTG+yI7fpE4m3IaCZN7elmekK6vyaqHBx1Iy&#10;yS4DPQd9KQEgFSLymEsO8vJ6rSQcjLUZntO2PQsiwomQ5CRDCQmtA9FKgY0CDi6leuz/YQAQ6TgM&#10;xfBQgroWHhz4n16y3RgguG4IFkNnooWIBAmXWogYAoSPuTuLR2dlJgRg+7qlmEBv1ramfWBn2p9K&#10;pZvK1nQQrIf2h5XsqiJZDFHE7sNy6AAhPu84woQC5HCMJxhMtKOAaWmCcQSJsSNN6Vn0PHYmBA9H&#10;7sYijRtJzoOum+o0ElNGWRFEhmGq/TAsGmOFRaMIJhSsSwIIAvs24VrmWlzOWINzyR7oJjfSHroI&#10;TdvnonLjNBxcPQGFq8ejbN1ENGxwQQe5kHPhC3CZXMhVciE3E1bgTvJKPCT38RoDpMAXHxzcjI9L&#10;t+CzCnIfDI/6nfiuaRd+IKfxE4Hjh/YYfNMSiU8aQ/BJczgu5W/FotHDBPzGkpsYb2sB55HDCArm&#10;Agr2w01E15WzFQHEfDgcLc0EQKxNh5KTGwwHC/odbCzpmhEYNXIE/dYEIHuCCf1W7vMmIj9hJ251&#10;l+GNy00CDs8DB4u7vwwDtqHkOe11PUuW8WD+V3rtrLauPEcLEvkd9DL+WVowaNslPKReO1ut6Byd&#10;O1WKW8fycaEhvQdAjrEDYYCQAylP3SYAkhPqhcxdHkgN9NB1Ye1avwgbVszAilnOWLvMBcXpgTiY&#10;tlMs5f7HV6/9BUBu45cPb+L189V4eIKXZSF1EUhUiPTs0no6wX6nXUmoKxDRuxAtQFjXD+uT6ayr&#10;DUkEEQaIAg8BkNp4UhzBg0TwkDJMqmsBYQwuol2VAg+1XhmhAIQdiBYg3IV1hhzIOTrmyYSnj5Yg&#10;I3qNAAgvZ8IAydmzGXlJWwRA9hNA9j8HIPIcQ0EGdkNgyJyImN1OktcZSsLAsM3YecP68wFCx0Yc&#10;yNPORDnWgkOKgSIBsp+erXUfPaHR04Foz0lwyCXbn9dNxeeed14rQ4hIkGjdSEE6S2ljiLASIzYg&#10;aIMbXGzN4Dh8gHAMjuQibNWAb02QsCE4WFN9pEk/tfuK6wMJGiQCjFIndzFiKLkJS8ybYI9ZzjaY&#10;7GCOSfYUVC2GwNpMeYaT6kqc6Vru1hor3uZHiDzCNILIzNGWmEPwWDh6BFzHWcNzgjnKdq3C7f1b&#10;cTvXD7dyN+Bymg/O7F6BroilaA5agBr/mTi0zgXl6yehduMUtG6fhVOhC3Exeimu7l6OG4nLcZcA&#10;cj/NQwDknf0EkGJ/fFS2HZ/xroP1AfiqKRjftkTg+2MEjrZofNYcgQ/qQvB2dTA6k9dj2ajhsCGQ&#10;jhppjtEEAO6WcjA3FY7DiUDCSXNngspoOna0MCdgmApo2A4zFQCxNzfDWFsCCDkRe7qXnzOWwONi&#10;bwUXh5HkSkbAe9F01ObvxuuXD+PJhdpnA4QC6WMOpmpwfu1sjShlXSt9AJfiNn2wNgzehoFc2/6s&#10;64zfw23y87hUrjG8z5ieeZ7g8dq5cjES60ZbHs7Vpz0FkDYCCA/jLU30F0l0BSAaB+Lvhl3rlmCD&#10;GwFk5mgqp6E0M1gk0Xkp9+cBhJcwYffxywfX8IS+izIirFhxIgQRhofejTA8/vcAuaE6EOlC9ABJ&#10;xDWdC2GA7FakQkTCQwsQLTSeBRCZKzFs57aXuo+W4wTnQVTXwSvxnm6vEt1YnEg/fawUWbHrkBLm&#10;1QMgSjfWdhSkBVAAUp2GEYAUEEAKePMpAkORATjEkvDcTsdcz92zFXmJ28UxB35ZaoEgJdsMr5PH&#10;8hxL3iPBYSheAsXYWlqGEClW8yUSGNruKxZvHiXAYMR99ASGDOTG4WFsuXYJAll/Fjz4GnldbnIA&#10;1blNcTdagCjdZnqIcDJf+Y70vam+J2wtgjYuxZzxI2Fv2g92wxgY/WE5qI+iwX3JXZAIGiMG9RU5&#10;kBHUxu5jOB0Pp7rZwN6iZBdiR5AYb2WKpVNHYflUJ8wbR1BwHIZJBCfnkSYkM4whNzLeykx0XzmQ&#10;w+Gg7GQ+VDiVGc62WDJlNBZPsscMx+GY42CGZeMssXayDRoiPPGgaAfu5m/C3YLNuEpu5OyeVeiK&#10;Xo7WkEWo3zYb1Runo2bDNBzeOgtdQQtxNmIZLhNArnMXVsoqPEj3wqNMH7y2bx3eLtqID8q24ZPq&#10;AHxaH4RPyWl8djgcnzZH4oOmCLxZFYjHhwJRE74K8xxMCKIDKegPJ3goXVN25iYYRY6DgWBjNoQA&#10;Ss7EfiS1ESDMyanQNQ4jhtNvaiYAYkcg4e4uBoftcFNyKARWOh5LwJlgZ0UAtcEkB2tMH22FmK3e&#10;uNNdhTfJjTyit/lHFIAlPITzIHhooSBBYQiPp1VNgY+vYylBWTk2CNQaGQbyFznWi9v08NBKe8+z&#10;ZHgdB+1Xz5aLYbw8OY/X6DpZmaDvwioiB3KAHEge/ZuP34B94T4CIHs1AIkiB8JrX/kun4Hl052w&#10;edUMsYxJCbmQt292gPcy1wKkB0QIHgwR3jXwtbM8MIGHF5eIPIgWHlqIyO4shoeU0pWVhzttnEzP&#10;0YkhwvC42bz3KYBca0wWELlWr8CDu6+u1BBA6nYrINEBRAEEl8+TuIZ0WT2W8LhUSapSdLEigkQA&#10;YQeiA0hXrRi+y11YLF6V90xHOXLi/JDKCaeo9cjavVEARK6JlZ+6kwKO3oVIyWMu81J20rVKdxeD&#10;Q7qN3D1kJZOonY5z4rcISaBogaCFgJRs52u117/IvSwtTIQrUUHxfPEAAS4VcMhuK64zPARAGBwa&#10;gHBpCBAO6sroq6cBkkd/Px8rAHgxh/Es5SbvFJ+lwEOKv49SymHESqn/LrxjYIDfYiyg4Gxr0gvW&#10;DIqhSt6Dh+Zyl5Ql1c0HKbkOk35KvsNcgKSPAg+CjAkBxJzqVuQuHM0HYxyBYpqjOVbNHosVM0bD&#10;daoDVs4YRUAwx0RrM0yyMxeT73hor81QcjT0PGv6LAeCF4/SmjWGIeKEhRNsMJvnWdgOxXJnc2yZ&#10;ZYvacA88PLQLdw9sxm0CyfWs9Tif7IWTu1fhaNgSHN45H/VbZqJh2yy0EUBORLrhXJwbriS442qy&#10;J26l+uAuged+znq8emAj3izZinfKd+KdygC8U70Lb1XtwpOKADwq3Y7b9Bn7ty7GNCtO/JNzYnhY&#10;MjxMCQBDxbGzjQW5DDMC6gC6hgBhZ0nHdA0DhCQAMlwBiI0ZAdTaHE4EDmuToToAjSGAjLcZSS5s&#10;pIDItNH29BtZYt3SmTjfUoS3rh0mx6G4jkci8CsyBAjryblaXV0eK+I6SwGIobRB+v8Pye/wrO8j&#10;25+cp2NyIDypkNehOlujB0h7cbQOIE37KF7s9lUcSIiSA0lWu7CitixHwNqFWM8LKRJAtnnNFptJ&#10;sQv58P5JsRKvIUB0ECF48B4oP7x1EY9O8dwVnu+iOBAJEC1I9E7kaYDcI4DcVQEiQSJdyM3mDAKI&#10;MpxXkR4gV1X38WyAsPNQAPIiIJFSgMIlgaSSwFEZjguki7ouLJ5MaAAQkUg/Xo9znRXYR8RODuXZ&#10;6OuQGbeBXIgKkCRemXcHBSByE+w0eIVeDUAkRPj8PrpOdlGxCii47UtQ8ih5iduE+xDb5GpcihYG&#10;2uCvhYMxGbuOj7XQ0F5nDCA8kkx7rKinA9EC5ACBQs7z0HZfSYC8qBSIKACQbkI6iheTfpQWP0s+&#10;U3m+hJR6LEp5ju8NJNgHITbIGyvnjYGdKQVwAoa1KUOjn5I4JyAMH8jgeJlg8YrOdXBXFZcjBpMj&#10;IVdiIYbu0pu5hSkm2poTJCwwy2k4FoyxxCr6x+k9exQCV03DVlcXuE3h4bojRI5jioMFxpEL4SG+&#10;PHKLR2yNGjGUHAq5E4KMCyfUHUdg4XhbLB5vjfnkRFaNtYDvVBsUBy7Do7JdeFC4RTiRGzl+uEhg&#10;OBW/Ch2RrjgWshjNO+fiSMA8dIQtx6nYlTif4IFLSd64mroGN9PX4XaWLx4W+ONx8XY8Lt2JR4d2&#10;4FHJdtzM34ir9LyTaesR7T4Z48wHEgiGkGswg5PFMPqeBD1yG9x9xcGfIcJdV+aD+glY8Ags7rbi&#10;7ioJEAaL5ZBBIhfCboUBI4BCz2JHIxLrI8mJ0PMm0v1TRtli5hgnTHawgvtcF5xuyMPb144I1/GY&#10;IPAqB1XxZq99Q2dwGMKiFq+fryNxWSPE7bKulS5AP0PaQC7rz9KLXKOV9nOktOeUunqOAUIO5EH3&#10;QVylN/WztckCIF2lcWgvUQDCXViNufQCG7tecSASIEHKKKwo/2XYuXoB1i2bhqXTHBCwZoEACLuQ&#10;z149p1uJ91kA+e3jO/j+zfMEj2Ih/i7sQLQupCdADLuwJEDyyYXs6+FCBDyOsAPRA+TGYQUgAh4N&#10;ieRAqFRzIFd5SK/ahXWVE+kiB6Ik0f9T8X3sRi5XRgoJ90EguUSlvgtL7bbSAuQsAeVCZxX2J/kj&#10;KcQdqeFrsDfWD9m7/YVbYADkkYPIJ3A8y4VIsOSTC2FwMCQYHvlJ5FwYKmk7dXus8/lnAeR5kiDQ&#10;yvCcITxY3CbWx1IBYQwaclgy12UOhIEhxZtH6XIfKkS0AJGu40XETkALDSl2C1waB4YiBRrc/aWX&#10;9tkSGtrvk8fXqO37kgNEncutPvMxwWYIvQ33I3Aoo624y2oEd0nx6CoesjuY3IUYtkuuhFwCuw+G&#10;B8/54O4uTpJPth+BuWNtsGKaI/wWjoPfvFHwneOEzQvHIGjlFOTSP9yEjQuwZqYdfGY5Yc388Zjt&#10;PFIM7bUaQp85tA9G0ucyxOwIRqNHDBGAmTPGGrNGWWCK3VAsIiAtofrK8SPhN80GlcEr8QZZ7YcE&#10;kTt5G3Ajez2uZqzDuSQvnIhbga7I5WjdtRBHCSbHo9xwOt4D5xO9cDllNa7RdTcJErf3bcLdwm24&#10;Tc+4lueHS5lrcCZ9LRoi3eE7yx625MYczDnID9PDY9gQ4UD42GmkObkIU/o9BghxYpzdBJ/jUVgM&#10;ETsSA8Ri8EABjVEjLQRYGCjczvdw4l3pGjMneFqKbix2IrPHKbPbPedOxKUjB/H21cNK1xU5C6Vr&#10;SAZYDq7ScWhh8DRADPUG75dBMnaOnyFLQ8kAL2XYbniNsXtk+7Nk9DwBhCcS8vDZy00Z5ECScaoy&#10;UQGIxoHwOlgHYtciL9JbACR9l34iYaQAyHxyeFOwjP6fDd2wFLwTYVVuBL554xL+9fmjHkuZ6OCh&#10;A8htfPv6aTwieDzi7itOpBsBiBYiWoDc7VDyIAwQdiEMEL0DUSFCAGHpHQhPLFS6r64TQPQ5EAII&#10;ORB9DoQgoAGIMQfyLMBcEQBR4HGlKkrsNcLw4GPhQBgip45VCnDw/A+GBwOFk+kXOitRlLINiUTq&#10;1PC1AiCyu4nzFfsIINxFxZIQkdDQwSOVoEHSw4NcC5X8DHY0yqREBS5agHCQN4TI86AiAcGSz9C2&#10;sfg6+Qw+LqGAz0l0LSi08BCjx3TtXHKb3nkcpJLdhwSIdB1/BRCtE+i5fLs+XyEB0hMSzxKfDyQF&#10;6AAin8+lBIr8PuK8BhoSJnvp5WDuRCvhPiyH9CZovKKDhznnOajkpTgYHuZUF7kQFifQedY5uZWx&#10;BIAptsMwx8kcbpNs4b9wLKK9piPFdw7SNswVOrBrBRri16EkdCUS189ChMdUbFs6ASvpzW+C5VA4&#10;mg2ArUl/2AwlgBBMuEtrlPlgkUeZTcBYOske8wgekwh0s8nZzHEwhcckO2yaYYsk75m4eXAXnpAb&#10;uZu3iUCykUDii0tpPjib6IGuaDccC18qylMMkGQfXEhZg8t71+MKXadoAy5mrse5vWvRFLMSYSsm&#10;Yqa9CTmjwbAnV8XzNjhRzgMFBDy4zXKYAMUoK3Yfg0T3nSXnR9Qhuo4ED0e6hq+1G86OxUQAhKHB&#10;AJHHEiDsZPh67grj+yfYjRTzS6aPssPssU5i5v7GlXNw/0wN3rxYT4FVyWU8KwBz0FfA8DQU9OcU&#10;aMi61JsX63Tn5LOkDD/nWRB4VvuLyvCz9MdUqgC527lf7GHCG1nxniSGAKnNpBfWmDXYF+GF7GAP&#10;ZKgAYQcSuXkZdhBA1i6ZhGXT7RG11Y0AEoaa/Cj8+O41/P75w+cD5JM7+OrVkwIePBqMy0c8EssI&#10;QCREJEC4zt/9bgfBoz1PJNElPLhkgIiE+pG9QlonIgHC8FAgwt1ZqgMh96EFiCFIpHq08TXcpkoZ&#10;haUAREJE1sUwXjEXhAAiEucagJztrMXF4zU4mL4dSfQPPjVsNTJjNpAD2SK6nHLJgeQmbRfwYEiw&#10;pPNgcBjCQwKExXUGSUa0n5A8z5IQkaUEhISClGx/1nlj1+ikhQrPUVFXFZbQkHU9RBgaXNcDRIpz&#10;HxIiWnBIccDWSgZ0Jchzm4TH05LgeCGI0PMkQBgI/DkF8nOpLoCiluI8i10L3VNA3+MA/S7b1y+C&#10;1eC/0Zt/b7Xbqp8AB8uC53r074Vh5EJ4/oc1BXVbMRpLCfROwwZgsrUJBVozLB1ngbUzHLBz8RjE&#10;ek1FxobZOLTLFU3xa1AT5Y6jaX44nbsVXXs3oixsOXK3zEecz1RsJJcyf/QITLIeivEEkvEjTTGG&#10;3IwjuRoHNRE/3WE4lky0wappTnCb4kCgGo7ZDmaYZWeCDbPHYI6tCeY6DENBkAduFe3C6wSSV0u2&#10;i26tK5lrcS7ZC8dj3dAZ44qTu91xOsGLILIGF9LIqaStwdnU1ThPbqRtjw+S1szCkjHkAoYRKMwI&#10;HuQy7IabiGBvZTpYyHaYCbkHAgi5hTHW5uQUeODBAPH78HBeFwcrMTR3NMOAHQgBwZafQc5FAsTJ&#10;YoToyhoxaIB4tgQIP1PkRMiFjLMdifG2lpjsaIvpo+0xh5wIO7L4gLV459oREUy1AVob5A2BIGHw&#10;vPMMDa24TXuPoeTnGn6P57WxDO81lOHnGBMD5FUCyJ2OArGZ05mqJJxUAaJNoldnbEd+lI8OIOxA&#10;kgL0ANnmNQerF7kIgMTtWCW6rxqL4sH7nfNeIIYA0UFEBciXj7rx6BQD5BAenzAOEIaFLCVEFIAU&#10;CIDcb+/pQBSAZON2SxZJ341143AqrjWl4CrnQKQDUV3INXYhnAepiRMAuSLmgvSEyGUxIksPEZZM&#10;nF8mlyGlhYd0HgwR0YXVcaQEYi7IUaUbi1fiZSeiG4nVVUsA2UkAcSOA+Ii1YbLiNgv3kJuwlRwI&#10;AYSAYMyBMDzyGCAEhQMkCQ9DiGTGbhJuxhhAZMB/Hhj4WOsu5Hlj1wpoMASylOvlsYCFAUC0IOHE&#10;eVGmPlmulYCHATCeB4+e4nbOkzzdfaWFhqz3gEiSKnHM5zRgIjEsCkgCGpo2HTxU8fX76btlJ+zA&#10;lNHmsBjwNzFqipcfseCuKnIh3HXF4BjB4BjSVzgCXl7EwbQfnMz6i+U75joOg7uLNXwmW2PTLHvs&#10;nO+EGLexyPKdhoM75uNwrBfO5GzD+fztOJ3jj/P7tuB05gacpMDdlbQWdaHLkOI9Cf5znLB4lBk5&#10;kUFwNh+CCQSRKXYEFZthVB8qku6Lx1lhJbmQFZMdsGSsFWbTZ8+wM8VSp2HYOH8cbOl793vpJSyk&#10;69L83dCU4Ccm+90s2onr+VtwJWcjLu31w+V0dia+uExAu0LHF/b64niSLwFtERaPNYedSV8CBMFr&#10;BAf8IRhJwLAcOojc1hAR8Fk2BBBensSZAMFDj+eOtcMMewtMsjLDZPrOs8fYYN54e8xwssLoEeSu&#10;6FmjR3JXFjmOITxfZpAYecUjsIYP4G7DISKhzk6GgcW5lFGWwwVAOC8ywd4akxx5VJYdZjnbYzo9&#10;ty4/Hu/faNUFaRlYtTDQllppIfEs8XXagP08aYO/Mf2nLsTYZ2jF3004EJ4DcjRPA5A9AiA8hJcB&#10;0rI/HJVpW1EQvRq54Z7ICnZHRpAnEneuwu7tbgjftARbPWcTQCYKgCQG+xBAQtByKEmAg5dyNwqQ&#10;T+6KlXj/SeVn97tE/uPxaYKIBiDGIKIFiOjGIvjd0wFEcSB32tiBKPBgcOjdB+dAUnGd4MFicFwn&#10;5yFGYtUnEET2EESUBLoWIJeq2G0QJGTJgGDJNgENWapdVhrHIesMDwGQ9uZiHUDYhXAineEhurQI&#10;IBfJkZRm7kJikBtSCCAZUb4i4HMeRORAKPAzBITTkNBQHYnOgahg0F1L0t6rbec6d2cZg8Cz6tpj&#10;bbvhMauYxVBgyTaCCO9HwjkRhgUPQ5bgUCCiuI6n4GEADi00ZMmQMASHLsiLc3ydcXg8DQ6SBAiB&#10;Y59O9Dwq2U3ooKDplpJthue0xwfo+27ynAObIb3EEFp7euNW4PEyuY+/iZJnoFsP7UPX9KHA2h+j&#10;6C173LD+mG41GCvGWmDzTEf4TR6JbTOssXvFBOz1noaijbNQG7QER8h1dCevx4WcLbhRFEgKwM3C&#10;nbhNAf3ewR24mrsJZ1PW4Wj0KhT4zkQoORE3RzNMG0GfIQA1BHNHjxTJ9unkcBaMtoDreBt4TRst&#10;yvkEkNm2FLzth8F7qj1WTnGCySsvofffXkJ/klmfv2GijSlcp9hjzWxnbFwwDtuXuSDKcxYS18xD&#10;0roFiF89F1sWjsNCZwtyU/1hTb+BLbkEW7MhBAkCBw8UoGBvYTJYaAQFf2vTQRhnNQyT7cwJcsMx&#10;xdYMc0ZZYPlEe7hOcsR8gtuiCbZCSycRGF0cRN1t2hhMcyBXQkAZOYRAzM6GgGLar7eAiCMBgx0I&#10;51KsCVoMEJ4bIkobnrFOTsTJBjPHOGCSnRVcp4/Dre4KvH21noKuPrA+DxAvAg/5DMOg/SwZBn0t&#10;CF5U2uf9lZTvpgCE517cbNsnAHK2Oll0YXWWxioAKYzEkYJwlKf4kwNZLRxIlnAgnkja6S4AErZx&#10;CbZ4zIbPwglwpf+X0yN9UUYvmh1Ve5/pPgRAyIEwQDiJ/vGdY8KBvMoOpFsZxvtXAFEgQg6EAMLw&#10;uM9J9KMKOIRas4TYfcguLAEQch83G1NwoyGZRABRu7Gu1e8hmOwRyfOnnEc1waGaYFBNIOghaqvS&#10;Q+IK1SU8tAAx1EudLYd6OBAGCDsPfU6kVgxj2xPgSgDxph91PfbGbOyRSBfBn8FB4pJHXEmA5CRu&#10;RQ4vAZ9AToXgoIWFdCEsrst2PpYQ+StJCBhrl6Vhl5h0K1LChagSc1hI7KIkSMQIK5IWHqJNBcbz&#10;Zp5roWEcIPI6revga6SzUCSBkkPtOQSMXIYGt4v6TiEGgZQWEBISz2rn4b7pMZswhyDgYNIHo4ZT&#10;cBxMbmPAyxhJ7mPkoF6wIngo6iUch4vlEEy1HIzFDsOwfqotdsxxxI7pNgif74i89TNRumUe6oKW&#10;ojnMFd0Jq3EufQMuk+u4TfC4WxyEB6XBeFwRiidVYXinPhpPKkNxi5zBtezNOB7niaodC5FE7mUL&#10;AcljjCUWEjTmkcNYNmYkFpOWjLGC2zgbrJpgB6+po7Bigo3ouppmPRQLHUeQC5kgcikMDx5mPLDX&#10;y+hL9T7kSvoRWAb0IrC8/BIGUX1ob1Ifuq73yxTAe2HYwL7kNHiCI7sMch0EDZ4MyfM5LIYwWAfA&#10;kVzBrFFWmOVoQcCxwpLxdphK8JjpMALTyHVMtjbDdK7bm8PFyoSgMpKOyTm52GPtwknY4kaBas4E&#10;rF0wFatmTsDs0daYOdoG4+g+Z3Ix4wgQnEDnri4e4caJdM6vcMkAEUN8eY7IKDtMG2WLcXRP7HZv&#10;fHCzRQRUGVyljMHhRaR9BsswgP8nMgYLrbTXyLr2fq16fhceYaYAhOeAnK9NFQ7kRPkeHUDaBEBC&#10;UZq0SSTQhQMJ8UQaORAGSNx23pNmGQFkDrzmj8eKWU7IohflQxm7cLIhRyyk+OunD54DkJsCILyU&#10;u8iB0Hd5pCbR2YUYOhGGxlMg6divAETXhZWNuxqA6CGidmMRQG7oAEJOhLuxGggeDexA4gVArnIX&#10;ljoCSw8QQ3iQVHhIGYLjWRBRurBaegKEwaF3IHUozwlFAjmQ5FAvZBCVpQPJid+qcxIykd5TAchK&#10;8Edm3Cbsp0DFUDDswpLw0LYZG42lPea64fn/jbQQkeINsuRESK5zXkB2UUmQSHGbBIDWfUhQaOta&#10;aBg7L8XXcB5DkQQItyn376PfR8AiSQn8OYk7noKHFhSybnheiJ5RQOe4myvYbynGWvQXM8M5/8GO&#10;g/MaLAbHyIG9yHn0hjO9mU8jx7HAwQTu4y2wbY49wheORvQCB6StHIuKbQtxOHQ5uuI9cTp1regS&#10;urV/G+6R43hE0HijJhKvEzTeqAnHu03RpBh80ByPj47swbt1kXhcEoB7B7bjcuZGdMR4YL/PFMQQ&#10;nELnOGHHDAesn2SF1S628Jxoi5UT7eAxyZ4chxO8JjvCdaw1JprT97MZihV03nOaM0x7/43g0BuD&#10;e/XCINLA3r0whN7yTQgSvFnVsIH9MWzQAJiRzAfzUORBui4qFncn8Sgp7mqyIbcxwdocM+0tsdTZ&#10;Gu7kMlbQd1jgNELsPugycigmWZmShmGM+RCMod/SxXqYkscxZ+BY0zUmmEffc9XMMVhB4Fs9Zzw2&#10;u86A76LJ2LB4KvyWTMNmtzlYPnW0mDfDa4RZDOWRXMpoLEOQuDjYYLKjNaY52ZITGYGjZXvxwQ2G&#10;yF8D5K1L9UbrUtr7tdIH7v9MhpCQetZ1LyLl+/BQ5UoxiZC3iz1fk6IApKInQHgWevEeP5ED0QGE&#10;HEhygAfB1w0hG5bA3302vOYpK/Hm7t6CEnqRPNtcINbBYgfyrByIdCDv3zgiuq5eZYCo4DAGEGMQ&#10;edC5Hw9UFyLmgpALYYBIaQFy6wh3Y6XiVlOqCpAUxYGQ+xCqjRcSAGEX8ixwaCSh8Tw9DRDuwmop&#10;0XVhsfvQAYTKi8drUZUfJQCSEiodyAZkigmFigMREGH3QNCQzqOAAUJtuYm8b4iy6CLDwdB5SEmA&#10;GDoPsXIvSXeswuOvIPK8c0IEiCIChQRHEbsPARByERTYJTi4ZFAYit0Hl7okNckQEFpJgMhrngUP&#10;rSQ4BEzYZahlDrk5lmgzkBYQ2jbtOVln+PBIrH17tpFtHw/n4Ur31EhyGbYm/WA7tJ9wH8KJEER4&#10;7sNM6yFYPsoMvtNssGvhGMQud0aCqzNyV09GQ/BSHN/jg4uZmwga23G7cBvuF+/Eq+XBeK0iBG9U&#10;h+Oduih8QND4qDkOX7Un4+vOVHzRkYIvO1Lx2dFkfHB4N96ma95tiMGrJbtwZe9G1G2Zj8T5toia&#10;ZY2weaOwg94O/aY5wGeKPbkPR6ydNVZAZOV4G9GNNX7EAMyxM8PamWMxbsQQDOn7CrmQ3hhKGqxq&#10;aP8+MBvQD8MJIMMJHiwdQEjsNhgeFkMHYsSQ/mIi5JzRVljI+QxHS0y3JrdjY4apnJexNMF4XtuL&#10;HI8iU+HiWKNHDBZzV/g8d1lNseUBAsMwlwA0k8HjbAlXgp8bfX/fxVPgv3wGvGePI7CMgzfJxW4Y&#10;wbwvHC2Gi2HA3IXFc0PEUilWIzCRAOJib43pznbUPgzrls0Ra2a9fZkAcFEJ+FooMCi0km3aawyl&#10;hYeUPngbD+zP0/PgoT2vbXveZ3P9CQGEJ+1dac7COQLI6Up1KfdDMWIhRQYIz0I/GO+rACTMC5li&#10;GK8XEsmBSIBsXjULHnPHwGPeGBQkbRdLuV8+VvyXABFJ9I9u492rDTqAyBzICwOEHIghQKQLYTE8&#10;FHE3VjpuHU7DbdJNzoM0sPtgJYjuKwUgqgOpZudBAFAhcVkoEpfYdTA81DZjoDDWptVLnUcUgJxo&#10;K9clzlkMFAbIJXIgtQdisSfQVXEgUQwQPzH8Nif+6TyIFENBthtCQh6zegCF76P/YGKPEQLAAQqi&#10;BQSU/RpY/BU4pOR1z7uPwSRcB8NCuA2W4iykeFkPhoRWIjkt66oMYSAlgSFLY+eEqK5AgwK8LOl3&#10;kRCQ4qCfSc4vWwWIFhR8TkJCtnOblLxOaVfKPBInC+eMGQ6HIS/DmuBhZ9pPzMPgkVdm/V4igLxC&#10;wXAgOY+BBA9TbJvrhMgl4xCzeBSSXEehYN1kNEe4Ccdxdd8WAsdOPCzdhVcJGq9VheBNchtvk7t4&#10;pz4K7zfF4UOCxyct8fjueAa+696Lr7vS8S2V33Rn4tsTWQSUNAJKGr44loL3GmPwqDgQJ2LdUeg5&#10;HkkL7RFPnxs8fzT8ZzvBY7INfKaPwnqCiA9DZIINplgMxCTLgVgyxhLLJjrQ3/CKgMdQchwmA/vB&#10;dFB/oWEEjOHkLBgcIwgaIzi/weL6kAEYQdfwqKhRI0yUgO8wgoA0GGMJJs7DB2EswWk8wYL3NHEk&#10;WDgMG0y/Hc+cH6QeD4ITlePIgUwYaYZJtuaizsOcp9qZE1DMRbfWTEcGyUgxw37ReFtsWDoNO1fN&#10;RsDKmVgzbwJBZ7hYzkXMPbEkiBBIOC8jATLB3gpTR9mKIb6jLUxRlReLj2634U0KrIYwMAaQv5I2&#10;eD9L2mAu6/+nYogYfs6zxADhmd2XeSOpWj1A2gkgvBcIA6Qxl/7d716P/EgGiLcACC+kmLBzFWK3&#10;EUD8lmAT/ebuc0bDm16oitICBEBun6zCv7957fkOhADy64c3Bbg5//E8gPSACJfCfRgChJPoT7sP&#10;xYFk4FazAo9bTQpAbjQSOBge9XqA6Lqw2IHUkANRISBHUoluKwLIVSPuQwLCWJuUSKIbAwh3Y51Q&#10;u7QYIPVF8YhngIR4CQeSSQDJ4VV5VQciIcCz0vO5m4p+dHYSz4OHPGbpIML3aADEz2CgcLt2GRRj&#10;MNBBgdr5PtkNZux6eXyAS92wY2XkGENBQkRCQiuGh0hMqzKEh/aYgWCo552TYnjkUGDfpypXE/wZ&#10;BFnkGLhuCAntNYrIqWiUS7+zcg2XyjWcm9rhM5sCY284mrwCx2H9RVeVOUFjSJ+XYNqfoDK0L8Zb&#10;DMIy52HYMX8UwhaNRthce3IeY3DIfw7aot1xMnktLmVvwu0DO8l1BOLhIaW76p2GSIJHBMEjUoDj&#10;45Y9orvqi7ZEfEOu4xuCx3cEDRYD5IfTufj+VI4AyQ+ncqnMxufHkvEhOZK7uZvEUiTZyx0Rv9AJ&#10;u+Y5wm+6HTwmWGPNtFHw5Tf3qQ5YPIoCvXk/TBk5GG4T7eBkNgiD+vAWub2E+xhC7kOChAEi3Ye5&#10;qPNsegLKUF4wkoP/MDGnZTwFfR7KK1Yj5kEG9Ex704FiMyxefl7sZUIA4aVXeGFIW7HnCS9Nr0LE&#10;ipyK9XCxaZbYA2WkCSZa8+iy4SJPwhMop9kPwxxnC6ygv8WNXInvAhf4L5uBtfMnYtUMZ4wniDBA&#10;HOgzrU0GKXkQch/jbXmpE1tMJIDYDRuC1Uum4c3LzSKYSQi8fbnhKXBoj2WbMRkL2FoZC/4vcs2L&#10;yPA5hpLf78nZChGMrzTxLHQCiLqQIgPkaHG0WImX90JXJhHqAcI5kARyINFb1ZV43aZj1ezRYi5I&#10;McUFBsiDc/U6gBjCQwKEHcg/3r9O0K4W8NACRAsNLTyECBwPOw+QFIDc53kg5D7uH+XlTHoCRN+F&#10;lYHb5EAUgKQSQJIIIIm40fS0A2FdqYkl6QHyLEBopT1neI9WBJCDOoDILizFgRBQOipFDqSxJEkD&#10;kHXYG+2LrDhlTax9iVt7uAgR9FVIcDsfa2Ehz7HkMZcSNvJ+CQGtRNDX1LUw0MJDPldeJ9u1dYYH&#10;g0qBBoNLgYcxcGjbtKOaRMCn+7iUYHgeIBgMXBpek0PfN1sFgoSCoSQgJBy4ztdynd2I0s4luxNF&#10;WQR4LnMStxlVNik9yg/LplrDeVgveqvuB5uhfWAxsBdM+/De5C+D9/hwNOsvVsDdsWAcdsyyR+BM&#10;KyS6jkXZ1kVoi/HEqZT1OJPmi2t523Fz/w48KAnCG/R283p1BN4SziNaOI+PWxKEPmlNxJdHU/D1&#10;sTR83ZHeAxw/nM7Dj2fy8NPZfPz9wkH8/XyRcu4kOZO2ZDwhOB0LXowcV2ckL3FG0BxHrJlkKyCy&#10;eooTNs0ZA/eJtphqNQRjh/UT80NcrM0woNcrGEgQGdjnFR1E2JGYDR5AToRzIP1hxlAZyBMj+1OQ&#10;5/kmIzGZgvZoAoCch8JzOywH96MAPhgjhw4UQ3Lthg+hwD1ILL1iRW0snhvDoOF2O/r9eHgvrzA8&#10;hoL/BCon2SjgmOlkIea1zB5tiXljrDDLaQRmk+ZTnaHhNXMs/BZNIU3Gchd7ggivoTUUvNqxGI1F&#10;AOHhvS6OBBI7SzE0eJyVCVqKk/HRrVa8pQZYY7AwbJPtz5M2eLNeJMhLGcJB6lnnte2ybqg3L1F5&#10;kYcGl+NuRyGuNCoORK7E2845kBJyIeRAxCz0GAJIxGoVIBTPdnkhIYABsoIAsliswLty1mj4uU5B&#10;6d5gAZAnV44QQHghxbtPweNX1kd38OvHt/HLe1fxOi/qaMSBSIhIgMhuK9a9zgLhPKTYgSgTCZ92&#10;ILdaFHjcaU5X4cEjsZJwnQHC0jkQxX1IB2IIhb+SFhKG7Vc5n6KeEwBhF9Ldqkwm5G6rMx08CqsC&#10;Z7qqBEAOH2KALEdSsKcAiHQgyqKKyox0CQsWB28+lm18LMVtWnBIeLDkNdrnyLqUURho2uUztBDR&#10;ntfVSQo4FMdjCBBtN5U81ooBonQ3KVCQcDCUbBfXqnVjkBGOg89TqYWGFhay3fC8IoIQuUEJD60Y&#10;FjzhUypHbd+XshNR21bRWzAFI/O+9KbOCxj2ghmBY2ifl2HST3Efc+yHw3eGE3xdLAQ8slZPQU3A&#10;UjSGuOFk0nqcSlqHs6l+uLZvG+4Ukfso2YVXy0LxWmWYyGe81xgLzm1oAfLVsVQhBsi3BJDvT2YL&#10;UDBAfj63H/+4WIzfLpfin1fK8Oulg/jpfL44/017Gt4sDcbRoMXIXuaIPeSItkwhFzJuJFZS0F0z&#10;xREb5ozHYgrIo03IOY0YCBeroRjS+2UBjwFUsrQQEV1aA/uL42GD+gpXwbkM5xFD4MQugh3H8EEE&#10;BQIs74FCb/+skUMGCJciljIR7QwP2U4uhJdfoWdxLoQHJ/BaXgySqXYWmDVqJObQd+Q8yCwncyya&#10;YEPQGEnwsMA8ZyssGGuNuQRtnu/iRuDwnDEKm5dMhju5E+4G44UmeZOqcbbKiKyJDlZiVBbPdrci&#10;9xSwdhk+vNWGtwkKHIAZDoYu5EX1IiD5K2nBYKhnnTd8hqHEd7lE117gSYTl4H3GeRY6A0Ssg6Vx&#10;IAyQ2r0UY3gWergPsnkpdwIIO5A9O1cJgAStWwTf5VPhNpN+61UzUJ4dipKMILx985jYjfDXT+8+&#10;5UJ+/eS+DiA/vXtZOKHndWFp3UcPgPRIoCsAuacm0aX7YN0kcFxvSFZzHwSPBlKT6kAIHjfqtAAh&#10;cIhhvPqAr4WBoXjuR89jPUTkvYbHogtLAYh+LsjZLgUgZ9srceF4LZrLUrF753LEB6xQ54KsFw4k&#10;l3MgYgl2BQraoK0FhaHktRIc2lyJ9hmG0kKDHYf2nPb5WmnPaa9nMUCU7iv6XFFXAKKFiBYY2roI&#10;6M+RBMNz29W6TgwKFQwSEOwu9A5Dae8BEfrd2Emw+zCEBjuQLLWew+AQ1yntXPIk0C2esyjADqC3&#10;bM57EDwGkPMg9zGEAMKLJY6zHIwV9HbvM94coQscUeg/D9WBS1C9YwEOh7niWLQHuvesxoWMjbie&#10;SwApVAFSHkbuIxrvNsbg3YZofHQkXgcPdhJfEwhY37AD6dorurB+JECw+/j7hSKCxyEBj39eLcfv&#10;10vx25WDBJVCOr+P7knDm4dCcWTnfGQsskPINBusowDsOsocK5wt4TWRAu5kR4wZ1h9OFPR5dBQH&#10;3EF9e+sgwqXMifBoLE6om5IsKPjymlu8SyLPsrca0l/secLdU+xMGBhiXgiV1kMGClgoxwwOPmaI&#10;UBvdy3ugcE6CZ9IzPKY4mGOqAwPDUuyuuHyyvZjouIS++0KCxwLSMhc7kVSfR3/HfNICdiaO5nCl&#10;dm96M964YAIWOltjjPlQjLflfUN4zSyeXGglnIiTxTDx3aaNHonLbUV4/0azgMDbVxoEQKREm6b+&#10;IjKEiKG0gV0b6FmGUHgWIP4KHvLZus+8yACpxuNTZWJrWDEHpEZdSFF1IKIL60AEalSAyL1A9tIL&#10;cYq6Em/kFlcErFmI9cumwI1elrZ7zxULKZZlBuOjByfwx1c8D4SA8RRACCof3Raz0H94+wIBpByv&#10;nSp9QYBwDuSAgMdDHUDyCCC5BBCSMQdC7uMmOQ/RfXWY4ZEsuq5uNBA82H3Uyu4rvfvg4bva4K8F&#10;hLauKELXpj0nSinddWIU1kGwuloO4eSxcpxqJ3B0VePE0TIBEB6F1VqZgYSgFdgTqACE9wVhF5Id&#10;twn72IEkcR5kuwj+MmBrHYUueKulFh4sCRQpBoqxgC8BIiEi2+Rn8L2yLu/XHmvbuJTdV4p4Bn3P&#10;7istQFhyVrcEgYAAB3Iq2UFkc5DXHMu6obTQ0LVxydfzfSospDjnIUEiYcLXiWMGB8+1YVCo4pFv&#10;ujoBPpuUSdDIJOAzXBgg7EQyYzfCa95oekvvBwfTvmLorknfv2FQL54X8bJYi2q2/TCsch6G6GUT&#10;UBuyEpUBi1G6dR65j+VoDluOtqhVOJm8HufTNygAORCIx6XkPsrD8UZ1FN6pi8HbteRCGmLxMcHj&#10;M4LHZy2KA/muM4PgkaFzIApAuOuqiOBRit+vVeBf16vwx00u6fhqCYGlEL+cyyPnkoEnxcFo8J+N&#10;6Gkj4TfGAqtGDyeIjMASx+FYMd4WU61N4TCE3tTp7Z8hYNK/r3AenAsZ0Jv+TioFREjDSJw054mB&#10;vHwL77YoNs3iHRVJXLcYTIDhBSPJaYzkNu7GIqgwQNiF8Js/n+edCXlJeoYGL70yRXRVETQIFEsm&#10;WsN1kg18ZjnAd944odX0xrvKxQEeU6mc6oRlE2zpGnsqbbB4LM97sRR1XrrFZ4YzltP5GXa8ze9I&#10;jLEyFwBheHCXFgOEl1bh75IathGf3u8kSNQ9BRBDMSC0dXks68Ykg/hTQV0T6P9vSj6/h1QHwrPQ&#10;b7buw8WGdJypSVGH8MbhmMyBEECq0reJWejKSrxeyGCA7FIB4u8qVuJdv2yq2AskcN1CVOaGkwsJ&#10;w+evncW/vmSAGHMg1EbugwHy3Zvn8NqZshcGiIBIlwIPlhx9de9Yz9FXWoDcbsnAHTX/cbuZAHJY&#10;dR8SIJruK10OpFoBiDFxdxSD4HJluICCUkrQKKCQsGBdrYpQRNddIb3UfrhIBUixgMap9nLRdcUw&#10;OUMAOd9Zg7bqTCTtWikAkhzmjbTINWJ725zdDBB/AoiSB5FBWoKB6xIKoq4e894gsl1ey9Jdp5Za&#10;SWgYthlrfyHRPTxXReZBFEgYh4fMefBMby0EJCS0khDpIbpe1jnwC3io0JDgkLAwBhAGBUNEcRkq&#10;RLjcox7zumS8tAyL6xqxQ+SBDgwThofowiLAMGR2B3hg4fgRGG8xAJaDXhF7e4iunlf+hmH9e2GM&#10;xWAsGDUMOxeMxqEAV1QELEGx/1xyIEtxJGIljka7o3O3N04krsWZlPW4nOWPW/k7cb9oFx4dCsNr&#10;ZRF4UhFB8NiNDw+z+0jBp6TPWtiBpOM7dh6y+4rzH6SfyIH8gwDyr2vl+PNmNf7rVi3+fasaf9wo&#10;xx8EkX9dK8GvlwpFvuQLcjCP6LP2u7tg82hTeDiZYbGdCRbYmWIBgW+m3TDYDe4NJ5H0HgjzQQQR&#10;chwMDYaHzIeY0TGvScUzvtlRmJMTGTGI1wFjePBaVbz/CW/by88g0JAr4dKSShZfx3u+c5cVL7bI&#10;w3hnEDSWT7SFGy/tQm+06+c4Y+N8Z/gvdMauFZOxdfF4rJ81CmumO2LlhJFYSm5j6WgLrKR71s+h&#10;c7PHwnfOWKybPQZuE6xEDmreqOHwmT1O5EMWEjDnjrKEs6UZRlnqJxcKB2JGMDMbjIVTRuPh2Tp8&#10;cL0J71xp7CEJC2OS5yUotHWtjAZ0krHg/yIydq+2TfsZOl0i10IAEZMIW3NUB6IBSEm0GIXFy5hU&#10;pG4RQ3jzNABJDvIQ62BF+C/Hdp/5WLdEWYk3xG+pWIW3iiDyzVuXCCC8jMnTDoTzIr+q62B98+S0&#10;ApDTZQIgDBJjAOFS1rUAYQciEujt+3RzQPTdV3IIbwaBQ0me3zqcrO++MgIQkfsgcVcWg0KBxdMQ&#10;YUBcqgjTSYEHQ4NhQqCgko8ZHNdUeEi9dKypEAwR0Y3VViocCCfPFZiQG+moQkddDjkP+qEpiCQE&#10;r0JyqLeyOyF3Y4ntbRWA8BLtHJwlELSTCjlQc8mz1MUeIuo1UtrRXIbiZ2ohwXWtuE1e91zRNfkk&#10;w+/F7sMQGIbHDA0GAANCSgcIVcbOZXKA5zaqMxwMpYWEMfVwH2o3lYAJwSMnnkqdtugmd4p1ygxA&#10;wpJdWwwP/r1DNiyht+IRGEMOZBg5D7N+L2Mwuw+CiDW9hU+yGQoPelvO81+CQzsWCYA0hq9Ca4w3&#10;jsV6oT3WU+j4ntUCIhczFYA8PBiCJ+VReLMqFm/X7CaA7BEA+fhIEj4heHzWloqvOvbim+OZwn3w&#10;EF7pQDh5zvmPf5H7+PNmDf7rdq3Qv29W4c8bZeRCDpELKaLr8vDdqWx8diwd1+hzY+fZwc1mIBbb&#10;mmK25WBMtxhEDsQETqb94UjugZdn4QmCPOKKcx4mIufRF0P68U6K/YTzELAgRzFiIO950ge8Ra9c&#10;pl67z7s5HXMbr0JsTc+1UhPmnOeYZEOf72RODsgaOxZPRIjbJCSun4tk3znI2bYUqb5zEbJ8HNZN&#10;s4EHgYOXoXcda4HlY0fAjeprCTYMFfcJllg73R5+BJl1M0bBa4ojFjlbEDiofd5EeE4fhUVjrchd&#10;mWG0ChBe/p1X7mWA8IKM9uYDUZMXh8/uHnsKIBIS2tJQzwKHlNGATnoWAIzJ2HnZJp/3PL3Fc114&#10;GRN6279+JJsAkkYOJFkARLcSL4kBwrPQGSByLxDuwuLNpARANhNAvBdgzWIGiAMit6wQ8KjPj8ZP&#10;713DH5/fx289AMIJ9Tv4B7kPARByJ189PiHyHxIgLC1AJES0AHnQxSOwJEDUmejHcjX5D5YKDqlm&#10;diAKQAQ8BEBIxhLo6ggs7VBdvcOQbYoD0QNEAQaL6wwNQ3A8EyDCeXRWKnUGSGc1uur3ITXcE3uC&#10;VqgA8cLeKD1AeHvbPHqzFTCgAM1vuQIUmkDN4jYJEO6mkrkPLiVAtHohKJC0sJH39TjWiY4134VL&#10;3lGRE+g6l2EgnUMgaQGRxcFdBHU9MGS79hotDMR1JGPgYCg8S9kkAQxRJ1AQJLLiGBgEBRIDRIGH&#10;sryMFLfJJWd6QIV+a5a/+3QsGDcc9qb0Fk6B1KTPyxj08kvkPl6mN/Z+YpXbaI+ZKN65DId2LkJt&#10;sCtaY33QFqsApHO3FzrivNCdsAanUnxxOXurAMgDFSBvVMbgreo4vFsXj4+akwkgrBSCSAo5EHIf&#10;7ECOZ+Fb0vcnyH2czsMv5woFQH6XDuRuHf77Xj3VK/Hn9TICC3dlFdM1B/DL+QJ8S/e91xiP5jA3&#10;rHEagoW8qKPVUEwaNgDOBI9RwwfBgQDCkyKtTIdQ8B8kRl7xqCtTAojZgN5KlxS5CAuChzk5lGGc&#10;TJcawOqtgIRcCTsRhglDg/c94d0SecFH7iabYmsi1tHymGyHwMUTkLx6Fg7SS9fBnUtQtGMxDmxb&#10;gr1+8xDqOgF+M+zg7WKFlWMtSRbwnkzOY6YTNswZLeTL+6NMs8daCmas1dOd4EkQWUzXL3OxFRMN&#10;V051wETeEtiKVwG2EPNCHMiR8MZWvMgjr7G1c60rPrrbgXev8uRC46AwlPY6rmv1n4DEUH8FCe15&#10;w3PGpHx2jRj59JCCMwPkgiFAeCVeAkhzQRhKEjb0BAgpOchTACRcrMQ7XwBk+XQHxO30RGVuGJoK&#10;d4s5Hr8LgChdWApEVICw6Pw/6dznD47rAPLaSaUb61nweNTFIjfSAyBqDkQzA10C5E6rFiAZuNPc&#10;04GIobwEEO3wXQUiCkAM4dEDIOJYBUilAhBjbsNQV+h60YWl78YqEc7jNLkOmRM501mF7qYCAsYa&#10;ciBuAiBiTayodRScNlJg2kxBSRmJJUCgdpHIAC2hoZUAjAFADGUIAq208GAHwm1a4MhjrQS01M/n&#10;JVYUQCjw0LoOY/DoAQRNXR5r67rzsp2DPp/TSAsOWZelhAZPFmRlCTgQQFjCXTA0tqgAkZBQS6MA&#10;4Trfo5xjgIguLSo3rZyCWY5DMFJ0X/XCkF687MfLYsXdUeYD4EFvwml+C3Bw+2KUBS7D4UgPtJD7&#10;YIC0RXuI/Ad3YZ1MWofTKkDuHNiFh8WheK0sEk8qogVA3qe3og+bkvFpaxrBIxWfNqfgm3ZyHh1Z&#10;+PoYd2Pl4odTefjhdD45iwNi+O6/rlfi37fr8G+Cx3+R/n2nRuRB/mCIiFxIkejKYifyRUcq7hTt&#10;QtzSMZhl1huzLAZjqvkgOJJDsB3ShwAygADSl9yDMmlwOImT5jw7Xe7Zruzr3hemffsQTPuIclg/&#10;3ra3H7kW1YUI8fIu5GoIHGNHDsVkCuBTrEwxx9Ecyyi4r6ffLGDhOKST6ygNWIaGiJWoD3NFVdAy&#10;5K6fjTi3iQicPwqbZ9rDe+JIrBpnCR8XG6ydak/gcMbWRRPgP38sNs11xobZo7F53lg6HkdOhOAy&#10;dyy8pjliKTmV5QyRuROwYKKDWAWY4SEAQg5EWb+Lt8odipnj7HGzuwIf3WzpAYlnyRAYhjKEhxLE&#10;jQf4/1QvCg4p5fNrdQC5diQT5+tScLomkQASr3MgbUXKMiYMEJ4DIgDCL8EhXqoDWYnwTcuw1XMe&#10;VvNwafpvmLCLV+INFSvxMiT++Rm7D8WBKCKYUDvrHx/dFgD59F47waNUlwNhcR5EBw0NRB4JiBSR&#10;FIAwPB60E0B4M6m2ngl0XdcV6Q7PARGTCJXRV4ZdWD3hwd1YMSRjrkOvywIaivu4Stdc5VwHAeJZ&#10;AJHtVypCFQfCYoAcb1WgwQDpbC7BKRUgxwkg2dHrBEASgz3IjawmgKwXs9HFfBAKTBz0ZV87A4KD&#10;s/ZNXwsPKd6MSojuk+IA9zyAGGsXgFDvkXXd80gMNNF1Q58p8wg8kY6/l+xKYlhoocEBXZ6TkNDC&#10;wpgyOfhzXYWGrEuxk9CdU+sCEj3a+ZjFSW+CiAoLVmasv5DefXC5WcBBKz08FIAo926iUrmWz2fE&#10;boSfmwsFwIFiqRJOng/p9TK9lb8Cy0G9MdHaBH7znJG5aSFKyIFUBa/AkRgvtMX5oCXaE0djPAke&#10;PuQ+1uJMqh/OZ2zE1dxtuLU/SDiQNwgeb9P/wO/U7BYA+aiJ8x/p+PLoXnxF+vpYFpWZovyuax85&#10;EILHmQP4+VwRfrtUKgDy33cb8d/3WfVUr8MfN8uFA/nj+iHhQv555SB+PLsPX3al4L3meDRGumOl&#10;EwV1s76YYj4QTkP6wmrgK7Dj5ecJJJyv4BV0ebKgCUFiSB8CJzmMEew8CBQMkGHkSswHKsdCvNc7&#10;ie/lSYFiOC6JF5OcZW+GJTzxjyDgPt4Sm2Y6IGTRGOxZNQl7faagKnAJGkOXoSXSDXW7liB39RSE&#10;zLFCyFx7BM12wIZJ1lgz0RqbyF1sJXhsmOEI3xn28JlsAz+Cx0Zq2zR3jADItkXjsZXA5D3VDq7c&#10;7UUA4QUZV8+fDOcRpmJtLF7mRAKEl2Lh/dl5W+GSjAh8fr/jKVA861gLDFpQbFIAAP/0SURBVGMy&#10;Bg9jINHC4EXB8B8DhByImIXeVYir9GZ+oT4Zp2sTcKJyNzoPxaL9oDKEt2lfsJiFLhZSpBfgbHIf&#10;YiXeAHfEbVuBsA1LsGXVbHgvcBE5kOSwtajICsWxijQBj98EQPQOhLuzOO/BCXQGCLuTT263EjwO&#10;4YkBQAzdhwTIYy57ACQfD47tI2j0XAOrB0DU7itOnksHcrNHDkQLEC71c0C00gOE6wQDAsLlCnId&#10;lVEEh2c7D2131pWKELzU1rBfAIRdCANEOJB2ciBH9AA50VyIvHg/ZSRWkAc5kNVIi1iPvbHK/ugc&#10;kGTwZ4BIaGjzHoYAkcNKBUjoXrFarxr0GQBaiEgwSDhoYSFBob1Pil0Of0Z2EgOE+/8Zbtx1pIBE&#10;+Xz+XvqENkNEQkPbLfUUJJ4nBgMFeD0UFEBopQWHTuQ2Mum3zCInIYbg0u+pAEQBx94YPUAyY5V2&#10;CQUW17XHClwU2GTGbtZBhP977aW6n+skjLGgINmfV6FliLxCQbQXbEz7Y4qdGQWsscjaNB8lActR&#10;E7pKuI8WgkhLtBeOxnrhROJ6nEr2w7n0TSL/cTV3B+4WheJJOcGjKhbvcvcV6QP6H/vTI2n4jP4B&#10;fNGmwIP1ZVsmvqHy244c/NCdhx9PHyCIFOLXi4cIElXkQNh9NOC/HzTgf6j8r9s11F5OzoPcx+VC&#10;AZCfzpED6UzGx21JOJe1BSELnTFhyCsYb9Yfo3gtL4KjzeA+sCYJUPDEQQLE0L69CSC9qOxFbqO3&#10;DhzDB3A3Vn9dzoNHZFny/Sb9MXr4IEy1MsF8h+FwHWOJ1eQctswahYB5TgheMBoR9NlZ3tNwcNNc&#10;lG+dj7qAhWiLcEX3bk+0RrqifPMM5K+eiIyV4xA3zxEhM+2wc5YD/FxGwnvMMGye4YBts52weqIl&#10;vKiNu7IYIhsJJuxKdi5xwWYqOem+xHk41swhp7J8Bha6OImNq3jBRe7C4q46ubc6L8S4yWMhPrx1&#10;FG9fqsM7l5+Gx4tAQystQKR0AV2tG+pFwMDX/KcA4S4snntxr/MArhxOJwdCAKlJQHeFCpDiGLEX&#10;CAOkMG6dUYDs1gDEa/5EuM5wwt7oDeAhvMdrsjQjsPTJcx591QMgn9zGBzeOCICwA9GOxDIGEQUg&#10;GgdC4u6rB+3K/I+e3VgMkL16gKjdV7dJd+jF7FYjQaRB6cK6XqdfA0splQQ6b0OrBYc+oa6MrLpG&#10;565WUHuF4j64e0pCQ1vvCRByIK31BTjaeEAARNeF1V5JjqSY3IhSP9VShII9G5AcvJIg4o7kUB8C&#10;yDoBEB4KKt5qeWgoBTzRNUXQkDJ0HQIeqiMQwZ3F0DECAS0wpIwBQ0JG28bOhj9LJo7lDG0FJFqg&#10;0LUqOCQ8ZAJcJs4lGBgehtKe28uOgdup3MuBX61rYSGPMyj4G16TKZyF6ipUEHDA58C/N4ZLvQuR&#10;MOFzEgzyWlnPiuM6P4M+n56dEb2R7lP+e6VH+xJAptHbKwVNch2m/ZRuLDMBkAGYN2oEApeMQfbm&#10;eSjbtQKNUV44Eu1NDmS10FHSiSQ/nEnbhHNp/riQsQ3X83bh4aEovFEeizfLovFOJUGkKg7v18Tj&#10;U/qf/ovWDILGXlFK98H1b9qz8WM3OZBTB/DLGYLDhRIlic4AudMoIML6804t/rxVKQDy9wv7CSBF&#10;Yl7IV8dT8enRRNw8EIhUn2mYbj4ADuQanIb2h9WAVwgivQgEBJAhAzCcAMJdV4N6vYLBvRUxSExI&#10;nP+Q4mut6HewNxuAUeQ8eCmTWbbD4DbGHOsnWyF08XjEr5iMZPepSPWYguy1M7CPdGDdDDQELUNr&#10;mCs6o1fhTOJqnE30wek93uiKJhcXvAi12+ah3G82ctwnInqePaIWOCGEgLJlmjXCF41D+OJx2E4g&#10;2UzaKCAyGuum2hNInOG/YDw2EURWTLCExxQ7BHsvgMec8RhnZQYngocduRGx7PxgXhCSN7saikkO&#10;I3DlaDE+vN4s1scyhMf/DYAYkwz0/wkUXlTi+eIzNABpUgFSvYcAEicAckx1ILwO1oFYCRAf3VLu&#10;iexAtq5AiN8ybFo5Cx7zJmAFATuX/g3yUu5nDuerkwhlF9Yd/INLnkDICXQBkFtU3sQH1w8L9yEB&#10;ooXH0wApxGOCBwNEQuR+hzIHhJPoTzsQZQ7IHYKkHiApdJysAkSfRJfdV7ILi2HB8LhKEFEchnQf&#10;GjE4VHhIaEhwaOvaY9ZLzbV5aGGIkAvpJICwC+FJhMcaiwgmpQIgp1uLcSBxo9iVMCFISaIn03+E&#10;dJ4PQgARwYr73+lNX0JCOg4BCTWIS3gYllkJFDQZQFTPIQiwtJCQIJH991pQsAy7svg6/kwp5Tvw&#10;Z+nhpT/H31HtyiJg8HXSfUjxMUtCg0EhZdiWQQCQcGAoaEspeZxBAX4v/Y/K+5BnUJkpXIPeVUgg&#10;8OrHHPgViDA86B4CiFIqUGBJmEjJNgmUDHqrSov0FWVq5DpscZ+NUcP7YxjBg5ctYZlSsHUaMQju&#10;E60R4TYReVsWoor+sTVF+RA41qE7ZTM6En3RlbQB3cmbcDZ9G7mPnbicE4Cr+4Jwt5AcCEHkLQLI&#10;29yNVREjIPJxYzI+b0nHd525AhpcZ4hw/dv2bHzXkYufThTg17MH8c8Lhwgg1fj33SZVjfj3fQLI&#10;3TqCSq1wIb9dPijyIL+cy8c3x9PxRXsSHhwKRu6GmVjkNAw2BEMHciC2g3pjJHfLDe4tuq+GERwG&#10;9XpZgINdiKyzC+FVb3kiIbsPFu+66EzwmGw5FPMIHqvIdWwnxxC7bCwSV05AuqcLQWM6CtZNR8mm&#10;2ajbuQjNu5aiI2IFTsW542LyalzP9MWtnA24kbkeV1JX48zuFTgRvRzdUW5oD3FF7eY5KF43FftX&#10;T0GmuwsyvaYgxc0FcUvJpZBDDCCg8J7yvgQT90nW8JnmCL85Y+BLzsdnmgO2LJ6EtfNdMNnBghzI&#10;MLEpFbsPXkmYnYg176JILmpffCA+f9AhRi1xAP5PwMHB2libobQB/ln6K5gYe45s036OrL9xoRqv&#10;nanA3Y79uNSYqgIkAcfLewJEt4wJASQn1BtZwXIdrFWI28ILKS7FRl5Ice44rJo3FgUUIxggvBIv&#10;L2OiOBBFigPRAERA5IZYifcJJ9BV9yHB0QMg3UV4QPB4dLwnPEQC/dg+AY/7T7kP3okwXUiZ/6EC&#10;pDkFt5uSBTykGCJagCgORAOJcnYPkei5edTTADEEhxYa8pjLl1ob9oN1TB2JxeI8SFv9fnS3EUx4&#10;WG9bCQopcCQF8Wx0TqS7I5HXkSGApEf7iSCVy91EKjgkRLSQ4FKekwFcF8x17oDf0vmtXIEJg8KY&#10;C9FKe15CRJnzoDxbLz1AxHeluoBFAiev9UltCRDpLAzhIQBBSidIpMVSUFbrshR1FSBcptM1Utr2&#10;DA7oBJB0AjCL65kCIiQVHFIc8Fl7YxgG0oUwPJ6GhIQOyxAsXOe1r1ipEWvh7zEbzuYDxWq1DA+R&#10;QB/cVyzqt2GmI+I8JiN/K70xh3ujJW4tjif743TGDpwind4bSPUAXMoJxtX8UCoDcSMvBLcLQvFa&#10;cQTeKI0UAHmzjGBSHoMP6xLw2ZE0fNelAOQTenvi48+b0/BV614CSA5+Pkmu4lwxfj3HXVjV+ONW&#10;Pf51m+Bxt5ng0URqoLZagkslfr9Sjn9eLsHPBJBvGSDHksTExUPblmCxIwFkYC9Y8R4mBBBLciEW&#10;VHIyXEJDyYH0EnNeGCAm1M67AfJoKx69ZG8yAGOGDcD0kUOxmH4Pj7GW2DrTAZGLxiDedZxYSDLH&#10;ZxKK/WahZtt8NActJnC44VSsO87ErcSlJC/cyFiDW5lrcTt7He7mrMftrLUEEU9cSfHChQR3kifO&#10;7nbHyZgVOBqyGA3b56N6yxw0BCxC8caZBBMXxC4fi+3zR2H9dHssGzMcS0YPE8N+108fRY5kHIFk&#10;DPwWuGDRREfRjWXDG1ARQGyHmYqhvAwRC3JT7vOn4s0rh/HetQYRxA2BwHoRoMjALaUN5vLYUP+3&#10;HIj2c3SfJwBSjjvtBQSQNAUgVeRADABSSy85YhZ6pJJAzwr2EnuBsAOJFetgLYUfL6Q4Zyw8549D&#10;IcWSQ+lBuHG8XAUIuw8l/yHEENE5ENKH1/E2wVkC5FkOhJ2HgMdTAFGG7z4wApA73H3F8BD5D06g&#10;pyrwUAHC0JDqOYxX7b6SkGBgECREScc8q5zdiJAKENk99SJiiAiAtKldWMfJgfDw3dOdleDcyPHW&#10;EmVi4dFDKErdgpRggseuVSKJnha5lt5i11Jg2ojseAr4KiCk+JjF3VhaeOjf/JXALq9j8TGfY4Bw&#10;KZ2GdB3aY1n2cCVqu3iWgITeaWiltOuhIUdAJUb4CgBIaEiQPOUwNLCQYpgIUV1cwyWf4zYK9KnR&#10;DAoFIkq7Hh4SIBIoGXROAYYCAA74eohwG8OAoUDXqm1aiGhhIZ+hvZ9dCMPf33MORpuTAyHXMaT3&#10;32DWvzfszfpj6ThLBNGbb9qamSjasRz10WtxJH4jjuzehMP07CPkNrvSg9GRFoRTWaG4UhiDa/vD&#10;cWt/GO4dCMdrJZF4szwarx+KFCB5nRzJe9W78Rm9OXEX1mcEDc6JfEH/KL6gfxRfEkA4D/ILd2Gd&#10;KMSP3eRELpTh92v1+P1mI/6814J/3mnGb7ca8U+Cyq9Xa/DblUpSOX4+X4hvuzPwJTmQd2qi0Brp&#10;AW/6/jb0N40gMFoN7A0LciDmA3rDbGAfnfNgDXxFmTQp2ggmvBshLyRpP7QvxtLvMN/GBCtHW8B7&#10;7Ahsmsq7LTqTOxgvAvs+70ko8Z2O2q1z0Ra8FF3hrjhLruNC/CpcjF+J66neuJ3hg3vZa3A3dx3u&#10;7/PFA9LdHAUmd7LpOM8fD/dvwcMCUv423MzZjDMJXjgZyyByQ2vIItQFzEf+2imImO8o1iJbw/kR&#10;cocrx1jAc4I1vCfbYfV0B2xbMQcTbYaJ5egZIHbDeTiviRjOyzsr8rIqx8r34pO7bRSMlYBuDBB/&#10;JWNBnGUY7LX6/xYgNXj1dDluHcsXDuRcbRLOEEBOlCs5EM5/8Cz06gx6wYxerToQPUASdq5U18Fa&#10;Cl/XaVg5ewxWL3ZRVuJND8Sd0zXPAMhd/KYChPXL+9fwJi/DQjBjaSHSAyBdhXjMENHAQ3Rfce7j&#10;WM5T3VcSIJz7UBLoLMWBCDFAyHnol3FX4CEmEIruKwUeMnkuJQFyjaUChPMgLwIQrRt5ibuvhANp&#10;KtQl0Tlx3lJXoHRndVTg7LFSAZC00JVICvZAGr29pkasE90gWRRUuLuFA7MWHMZgIoEhAcGS7caC&#10;fS5JwsFQ0nlo25QcjPIZhs9TjhWx+8iSs7iprnRj7aDgrTgK6TikA9E6DwkSlqEjYYljFRJagMiS&#10;pZzr6T6k0rhNE/BZ0jUIkeNLj1K6oaQkJKTTYBmek8fiXMwGpNB/vx2rF4guLHYgpv17iclzY0cM&#10;gu8MByR4TMO+zQuxb+sSpK+fj6jlkxDpOgXRK6cjdIkLaRJClkxGlNs0ZG1YhgaC0sWsYDwsjhHA&#10;4BzIW+WxeFISRYrE+zV78GlTinAb7DpYX9M/jK/Inn/Vlokfjufjp+79+LY9D98cy8OPJw/it0s1&#10;+Of1BvzP4w78z5MT+P3eUfx2+4iAyd+v1+HvV6rw/ZlCfNnFDiQR71aHiVxDwCwH2A/qJSZHmtPf&#10;Zs7b1JLjMOOJg5zvoPrwQQMFOGQXFrcPV7u9JpDzWGBrgjUTrOA30QZ+EywRQs9MWjYW+d7kyrxd&#10;sN9rAuq3zEZn6GKciFxG8HDDJXIVVxI8cIUgciPZA3cyvHE/ey2BYz0ekR4SSF7dvxFPCrfgzeKd&#10;+LAmQlUUPmDVRuPdqnCCbzAeHPDHtczVuEI6m+iBw4ELUeQ3AwkrJiBg3iisnmSFedaDyG0NFxDZ&#10;vnwm5jjbkIPk5eRNyIGYCXiIWemmg0SOKzlsCz6930HBWElWGwOEFAfnZ5XPkrGgL/WiEJHP0T7P&#10;2LPlZ3IXFi9jcutonnAgDBB2IMfL4tDBc0AIIOxAeBmTfJ4DEqHMQs/kLiwCyB4CSJS/KwLXLobv&#10;8mlYMcsZ65bxSrwhogvr1YuH1c2k9AAxTKKzfn7vCt44V0XwKOvhQnqOxCoyCg8FIHk6eMjZ53qA&#10;8NBd6T7kGlhy/ofSdcUAYXjo3IcECAFCmedhXAo4GCAMEu7CMg4Q2WWlPX4KIDKJzgBprtlHjuSQ&#10;WM7kzNFSHEimABi6QjiQpLDVFIDWUCDyRWackpQVAZ8Ct4SGTKA/SzLAS3jIoM9w0R5zV5YhKLQS&#10;5wgcIn+ikSFEuM4Ja63jkHUhg5yHIUBYDA0JCQkRCQ8JEikGhnQcss4uRIGJAov0WIKDBiBcT6Pg&#10;ns4ycB09IKKe43Z2Eynh63THWmBIJyKPpfj5yZHrsXP1PDizAxHJ897gobwzKXBGrZiKbL95SFs7&#10;A3GrXLBrwRgEzh2FwHmjEURv4SGLJ2LTNHsKrtbwm2yLjVPtELloIrLXzMfRGD/cIzfyZlkM3iyN&#10;JgfC3VgxAiCf0ZvT1wQLBsknjcmi/s3RLHzXnoMfjxfg+858EkMkH9+Rxf/hVAm+7irChzw2vioZ&#10;5/PCcXF/NO7XJOODY/vwRdd+/HKxDN+e2IdPWvbg7eoQXE5fi90U6Eeb9MFQ3s6298sw7Ut/n5jb&#10;0VvAgueAjKTgOuDllzCYAMLug/dNtxrUFxOHD8ZCch5rx4+EPw+nHWOOLS6W2LN4LHLcJyFzxThk&#10;uY5CzaYZaCeHcCraFecIHufjVgiAXE1kiKzCdQLI9ZRVBJA1eDXfD4/zfPGYIPJ28Ra8VxaAd8qC&#10;8WFtJD6qi8LH9dHkxuj3YTXH43MqP2qMxjvVoXidrn2zIgC36P6uOFdUbp+PNK/JBO9x8JpkjekW&#10;A7BklDn85k3ETCcrmA/qD9vhpjoHwuKEOv+Nnotm4r2bLRR4lYBurMtKBmapZ7VrpQ3ohoH+fyvt&#10;c42dk+0KQA7hZts+AZCzNYk4VZGA7jLFgfB2tuxAKtO3oiCKV+JdjewQbwKIF1J5GROxDpYbAtYo&#10;K/GumDkaG1bMQHlWBMrSQ/HO9XYCyGu60Ves3z5m3SVwSIDcwY/vXMQTch6GXVjSffCIKy08DCHC&#10;DuR+u5JANxyBJQDC8z9EAj1FOA85A51Bcp03k6rfoxuBdY2H7xI8rlVHq0lzPTAukRgosstK6poK&#10;khftwtIBROZAuMuK54JwFxYD5HB1Ljqbi3Gmo5IcSBn2E0BkF1ZiqA+S6T8EA0TOA5FBWkJEAoTb&#10;tMd8XorPSRm2aa8T7QQL+RlccvKZFwcU12vapeQz5DGDiZPXEiK60U98zEBRJXMfEhoSHDowMBA0&#10;EOGSu65Eu3pe6z4kRPTH/gQJdiMqLFSASDeiBYjoalJhoQv+GoCkRqxHzI5VYsy69hopLTjkfaw0&#10;XkUg2hcJW1wxyqyfWAOL8x9mfV+CJwXNzA0LkLKanIXfHOQSSPZvXoyD25biwJbFKN62DJVB7ijc&#10;tATJK6YgguASNMsRQTMcsGumE3YvGo+aba64sy+EnEgEXi0OEw5EdGERQFgf1ScKgDA8vj2WjR+7&#10;8vBDVwGBYx++bM3Bx40ZeKOc3qiyAnEs0gc1Aa6oDlyBGnK/BzYvQvGWRTgc6Ymu+HW4URCE16vi&#10;8IT+53+vIQq3CzYjy8sFE836woTgMOgVAgRDgx0IiR0Hz0BnF8LdV3w8hM6PoN9g/LCBmDdyMDaQ&#10;49hJb/hbJozAhlFmCJvtiN0LRyNmlhXSFtmhYetsdIUtQXfEUpyLXYnzsW64uHslriV54Rq5hct7&#10;VuFqkjtupLrjQc5aAQ92H1y+VeiPDwgKH1QG4f2qYHxcG4VP6qLxJYHj67YkfHU0EV+07sHHTdEk&#10;ciX14Xi7IhBPSrfhUqYXjkYvR0XAIsStGI8N0+2wfLQ5ZlkPgftEOyweZwubYYNgP8IUjpbDxAgs&#10;Tqbzroqm9PdOcrLGvZNVePdqowCIDMT/pwDRyjDYa/WfuhBj7YZigDw6WUIAyRFzQBSA7EF36W5l&#10;O9uiSLQWhKMi2V91IEoXVia5j5RAd+zesYIciJtYSJGdh+v0USI3WJFN95AL+fBON/74ivcC0QKE&#10;3Yea/2CAkBNRFlJUuq+MzQF5xAAhYDzuetqBiDWwBECUJLoWIHd7dF8pCygyQOQkQiVxrsBDqJbF&#10;EFFGX8n8h9Z1GAJEgEO4kOd3YUloaKUAhF0IiRPo7EB4NV4enaUApArnO8tRmOKP5KBlYi5IAv34&#10;2lFYnAPRBm0tMAyhwZLBXtal5LH2WtnGiXZRl7kNVbxcuewSk8+RUu5liLD7UIfKqhDhUgR7Kp8G&#10;x3aCQ8+8Rwq5B86RyFyHBAqLnyPaVFD0BIYCC4ZDKgdyOk6NouAv6j27sLQAkc7B0D1oFR/khcQQ&#10;ntSphwpL3mN4v7wuldxHYeQ6bCcnYUZv6DwXYuArL4mdCIOXT0LepoUo8F+M8kA3FG9djEPbl6Bq&#10;lyvqQ1ehffc6nE3zx5mkjThBAbwt3BNlGxcgddk4RM60R8hUWyQvGov6bctxbe9W3M8PwGtFoeRG&#10;okQi/SMSw+TjhiQBkG+OZpPrYHBk4sP6FLxeGosrGdtwLMwTdfTZzQFuaA31RBXVK7YtxuEIL5zN&#10;2I47hWG4nL0NFzM24UKaH7p2e+LGvk0UaINQ5j8bk83IVRAYBr78N+Ey2H1IgChzQNShvOL4FZH3&#10;mD3SBGucRyB4mi0CyXUEuFggds5o+rscED51BLKXO+HwtjnoCF6MrtClOBmxHGejCR7kPi7vccd1&#10;Asjt1NW4mexNDsQTt9LpOMOLILJGdGGxE3nr4BZyIVvxftlOfFQTgk/ro/BZYwy+at6Nb48mkRvj&#10;jbaS8CU5qi+OxOGr1nj6zSIIwltxO389TpLDqQ5chOx1M8SM9mWOJphB0ONdGL2nOcPFWtnu1mGE&#10;GezNTUU+hAEyjF3X4P44UpyK928cUQGigMEQEs8DhjaQGwvsss2YXhQgrGc931BvnFcAcoOC7UX6&#10;/4cBIpcxUbqwInEkPwzlSZuRH+lNAPEkgHiKLiwxC50dyGY37PBZgLVLJ4tJhNu856IyJxyVmaH4&#10;/NFZ/PnlqwSM+wQM1X0QMCRAeCn3f9LxN6+dFrPQ2YEYA4gxB/JXABHdWAwQdeSVIk6eGwOI1oEo&#10;yXMpCRHuzpJDeSUwrpRHEAgYGjwX5D/LfwiAcAKdIcJzQeR6WAyQY42F6D5SgnOd1TjfVY7i9G1I&#10;pDcfXlBxD88F4cmEUcpcEDHkVB06y0HbsPtKQoBLPua6vNZQ2nuMSfsc2cZOhB2JHho9IaTtsmJw&#10;cHDXug+GhNZtKPBQ8hsSIDpIaOrSbXD5tNOQ4mMFDApIuE0PDv7eXE+NJgDQcRr9nmkaEBhKtmuh&#10;wSW7FWOORXuPro2cS7LfQriY96MA+jd6G6c39T4vYYr1IGRvWkRuYwlKdiwV4CjcNA+FG+fi0Ka5&#10;qKPjDgrg5xLX42q6H+7mbMH9PAps2ZtxKsYL9f7zUbBqIlIXOiFr2Rgc3rEE19I24UFeAN4ujaQ3&#10;7li8WxGD9ytj8WljEgXMTHzfno2vWtLxAdnuB/mBuJbhj5NRXugMWUFv+atwOsYbZ3avxpV0ek5h&#10;CN4m+HzdmSsmHf54aj9+OM4OJgPv1kTiTII7buduQEv4ckwx44Uh/6YAhFyIXJ5EAmQgwUPUCTI8&#10;D8bZtB+W2plgy0QrAY7gySMRNccRkbNsETXNEvtXjkPD5lk4sn0OjgYuUHIfoUtwOmKZcCCc+7iW&#10;6IWr5D5uJnnjdtpq3E73FnkQCZAn+zfqAPIROZBPaylAkcv44nAMviRYfEMA+V4FyLftyfT7JOK7&#10;Y4n4WkAklNzcZlzPWovmsMXY6zkWUYtHYwMBe4nTcMy1M4XrOBsscLYWG2HxPu6jRprDcsggmA/g&#10;CZJ96Td4BTHbvPHh7aN46zIHYD1ADAPz89plYDcM8IZ1Y/o/dSEs+Rms13khRQLIdQq2eoCoy5io&#10;e6EfKQhDWeImAZBcAkh2iAf27vJAEgFk9/YVAiDbveeLbWwZIEG+i1G1LxLVORH4+slF/PnFI4LE&#10;fbXrSgGI7LrihRR/p/JrdSFFYwDhhR4fdx/Eq88BiNKFpQBEwkPoiOJAGBx3jigjrwwdiISILv9R&#10;E93DgQjnwfBQJwpqAXK1nCBSwRMEjS1dokCCSymePCjbBUCM5UB4AcXjDJNmBSAXuipQlrkT8dsX&#10;0P+ASwRAkkK96U12DQUkP2X0j+pCtIFbCd76YM51Y3DQQsHwPMOIz2uv4TYpPubP5eCr/SxF/Dxl&#10;joeECLsMHkrLLkTmP0SbCpG99Hek86S73XpwCFBQXUq2MURS1cR4ushtKBCRyXJFCiwUiCgA0boN&#10;AQ0qU6Io+KvXsQORwV4CQQKEJXMbWoAYg4hsf+pZBJBdrpPhOJgC6wCeQMjDWF+C5xQbVIasRGnA&#10;UrFx1P5Ns3Fg42wU+c7CIb85qN48D43bF6J552Ixh+F0jCcuJa7G1ZTVuJ62DtdTfXEm2gOHt85F&#10;ked4lPhMoUC7EjcJCq8dCCbtwqukd8iNfNGUjO+PZeK7tgx82ZiId8vCcY+AdCVlPT1zLW6kbaC3&#10;9024Qc98uM8f75YG45O6GAqwafjtQqFY1uR/bpTi93P78OvJDPzSnYZPGqNxkwLs8d0rMNuyLwb+&#10;7SXRhTWEYDGc3sDZhcgk+kCCBwOEZ99bDuyNKcMHwnu0GTaPHSbcR/gMW4ROIQcy0xqFHhNRt2kG&#10;GrfMRMv22WjZMRfHghaiK2SxAMjZ6OWiC+vKHg8CCDkRAsnNFIbHaqGHuevxOsHjzSJ/nfv4pHoX&#10;vmqKxFeHufsqliAaj2/aCBzHkvFdRwq+IYh8TxBhgHzTFo9P6do3Srfi7r51OJ+8CoeDFyBt1XgE&#10;zLKDx3gLzLU3xcqJ9vCZMQZLXOwxe6wduRBTMaue//bhA1l9sWreRLx1pRnvXHn+m/2zpA3k/4mj&#10;+N/I2OfKuiwZIA9PFBsARL8Sb1thBDmQUJQmbERehASIJzKCPHQLKUZsdsU2r3lYs9gFS6c6IoyO&#10;K3MjUJcXhR/euYJ/8UKKwnUoUuCh7AEiAELl14+6eyTOJUAkRF41AIiEB0uswPtMgCizz3nxxDtH&#10;FD0FkHpOoisOREmgKwBhabuvBDBU6QDCYvdB8OgJEAYGwyJEVSgBI0SjMFwuD9UDRDqQE8fKcP54&#10;NU62FON4cxHOd1bhUncNWbpdiKPAELV1IeIDVyIpxAspEcqaWLwsxt54zklsFl1N2kAu61xqu5m4&#10;zs7hWd1PUgwI6TByxYgpPUjkZxjW9WJwKADh2eYCIqokPFh8niHC7QyIpEg/+nv03Vc6yTaCBEOI&#10;YcCQkM7jaffB5ylwExTEZEH1PEODk9gsHTRIAih8rQYWLO3QXBZDQB4LIBiUhnUWw4OT7Ulha7GX&#10;IBPhPgPjTDmhzCOwXobN0N6I9pqJ+igPVO1ajqLNc5HvOx0FvjNQvGEWDqyZhsT5joilwBo3ywHJ&#10;S8Zh74pJqNg4D+3BK3AscDE6ghfictJqnI3zRAc9o9pvNgXd+biwZw3uZm/D7Ux/gsQ2AkgkvqY3&#10;qZ87svHD0b348nAiwSEW75WH4c1DuyjQBuJxrr8IxPcy1uFRlh9ey96Idw8G4JumePxxOg//z7WD&#10;+PP8PvyjOxU/dyXi504KtkcT8HZ5IM4lecLVaSj6v0QAeVlxHxxIGSBK95XSZTeI3IcpAYQ3nXJ1&#10;MMOWMcMRTPDYNX4YoqZaYO8iB5SvnoqqtZNRvX4yGjZNQ/PWWQTIWQSSOegMXoxT4ctwLsYVl+JW&#10;4Uq8Ao8bSQSQZIYId2P54H7WOrxesBFvF23Bu8Xb8HFFED6pCsaXDRH4rC6MIBJD311xHz91puGH&#10;jlQCBwFWBci39Hd9eWQ3PuZ8SNkOXE1zR3vYAlRunYO45WOwftJILHQcBo9JDtgwfzLmjrYUQ3pH&#10;migrB/Pfbj6Q6wMxeqQJzjcfwIe8U+HFnnB4nmQAl2J4SMk2Y9f9b2T4HO2x4bnXzykA4YUULxg6&#10;EAmQvFAc2sMLKRJAwhWAiGVMVAcSvmk5tnrOxepFCkB4KXcGSOOBOPzywQ388cV9sViiFiI6EUh+&#10;/+QuPr/frsBDBYjOfbDU7qtnd2Epe4AwPFgSHnfbMsX8j5uN6pBdVTp4kPSz0NUuLAKIhMe12hhc&#10;52S6CgwJjWtixBVLbVfhoQAklEqWBIgeHIYQuVweTADhHIgKkI7mQgLIIZzvqsIJAkh380FyHwyQ&#10;KuxP2Yat7hOw3Wcy/eALELdjBfYEkw0MIycSsZbemn2xN44CFyuegt4eciV7GBBK8JejqxgWEh4c&#10;SLldK3leey1Ld15znYSJLGVduApyExzcuatKCw4tQGS3lj730XO4rhYewnUwBLguwKA6DwEExXXo&#10;oKGWSsKc54Bw95VyXpkPonRZsSQ8uK4ARD/pTwsNXpZEHstRV3zMkpCQx/I6ljzH4nxJUugaMfAh&#10;beMSLLAZBItBvP7V3zDXcThKglagPtQNlYFLUUTuI2/tNGR7T0HaigkImW4N//EjsWmcFdaNscBK&#10;3rTJfCAWW5tgzURbZHjPQfGa6ajdMBNnyJkcD3Wlt/Y5qNk4E93h7riS7IdrqX4CIB9URVPAzMDf&#10;uxkA+wgAmRQ00/BNayI+oDefB+nrcX23By5Gr0DHzrk4um0uOgMWU2BegycF2/F2wVZ8XhaIP44n&#10;418nUvFLRwI9j9/g4/EZvdHfpIC9YbIFBhBA+hMoGCC82yAnkhkg7DyU3AgD5G+YaNYPG8eaI2G2&#10;HdLn2SNjri2KVo5F9dpJqF03BZWrJyr19VPQuHEGmv1n4Qi5kaPb54lurDNRy3AxdiUu714lACIc&#10;SJI3AcQLt9K8cIcg8lqeH948sFkA5MOyAHxKAPm0JgQfVwfjmyNxAhicA/n5eIYACMOE2xggigtJ&#10;wOfN0fTbEVz3++HM7qU4HDAHefTdds2xFS5k6egRWOlihxn2wzDOghPoA8TESLFEPbmQEdydNagP&#10;8hJ34ZO77QQQfUDm8nnSBm2WFiASIsauY2kh8yLtLyq+nxdSfEBv9z0BojgQHoHFADmcF4LiPX7Y&#10;F+ElJAHCkwjFOlgbl2GLxxx4L5ggABK70wMVORFoPrhHOAx2IH8FEN5zhcEhHYg+//EfAIRkdASW&#10;Zt6HAAc5dgaHhAdL5EBqd+sS6DrRvzUBCd06V9JxEDx04ODuqzCdJDgMZQgPAZC2Bl4LiwFSIABy&#10;8lipAAiPvDrZchBn28tw5US1CNxrlo5B0LrZCN+8ELE7XLE7gBdXdEcCuZGkMB6Z5YPEUG9xnMjH&#10;EWuwh/5jRe1wQ3ywFwVKCpgUJJMj1iGF3r5To3x14mOpZO6j55KPyeEk0fVJkeuQHE3XaZQaQ0GY&#10;niff8kX+gEsKnKlUJvOzKXDupTd4XioknZQRrw7B3b2NxKWSTFe6pPzpPgIAXc8QSImm4B+jdFNx&#10;PYVhwPUoej4nwkUynD9PgQkfK3U6r343Pp8cydfS307fJU2USp1/C/7OPJyX/07OfcigLwGgiOHA&#10;QNHP9ZDnDK+V52S79rzSpcXfwRc59AKwmoLmWAqe9kN6Y5fbVDRGe6Mp3A31QctwiACyd8VYRM6w&#10;xuYxpvC0G4x5w/pgrnlfbJozFstHW2Eyz5kYPgSLXcZgu+tcBM4gZzJ/NA5vXoCjQUtRtm4qytZP&#10;Q2vgcpyLX4vraZvwKG8nPqa3pJ/as/D7mQP44/xB/H52P349mYuvmvfg9fwtuEbB+ELYctR4TcQB&#10;t3FIWTwWcfTcbPdpOLzLDW8eDMbb+f54krkGPzZG4LeuJHzTEkMBmALx0d14UrQN4YtGY/DfXhIj&#10;rbgLixdLlAAZyLmRV5QRWhb9e2GW5SCR80ibZ4vsBTYoXTUWld4TUeXjgqo1k1C5xgUVFKhr1k1G&#10;ne8UNGyg77F5JkFkFrrJhZwlgFwgF3IxdoWAx2VyItcSPHEndTXJC4+z15OLWoe39m/G+yU78P6h&#10;HcKFsL4gF/JVM313AgQDRMLjR3IirB862Ilw1xa5kJZofFIbiHdKNuJ2+iocC5qNms3Tkek+Hhum&#10;jMRyZwLIBHvMG2WBSbbDxeRBXp6FVxnmXRd5KXt2I34rF+D9m60CIByItZDQllppg7YspeS5/1Qv&#10;eu+zr6vF6+cVgFzVAOQkAaTzEANEmYXOADkY7yvgwQ4kK8RDXUjRQ6zEy8uYbFo1C57zx4scCC/l&#10;XpkdjmNlKQIcv392T5TGICKS6ASRj2+3KAA5rQeIkEigK/AwBMijLoaH2n3F7kPdB/3eUXYgBI/W&#10;vUoX1uE0tftKzX8QOG5rAHJD04XFAOmRQBeOg52GIjnPQ+Y8JDyMAUMrLThkealsF++JXojOI7wf&#10;iFKeOHoI57oqcY7Acaq1CBc6y3S61FWKK8fLcel4BS52UdlVIdzJhe5qnOssx9mOMlIpzomyDGfa&#10;S4TOdhzC6aMHcYp0kp7ZfaQQx8lGdx3ej86mAqGOxny0N+ThWP0+HK3LRVtNNlqrs9BSlYnmigw0&#10;lqcL1Zemor4kBQ2kuuJk1B5MEqopSkR1YQKqD+xBZf5ulOXF4tC+GJSSynJjUJIbhZKcSGqLxsHs&#10;KBRmRpLChfZnhCEvNQT7UoOFcpKDkJMUoORG2JkI4LALUeFDoJGLGfKMcIYCj2ziYbXsDlLC1wqQ&#10;8lDn5DCCX+ha0S4mXzI8w5Rj7k5KpONEvj58DZKoTVzPpXjOGrp+jZj0J475+QxWup7vTw5bQ5J1&#10;KtW6XjzhU/leUnxvMjnGlC2uCJjtiLk2QzDHbij208vAYXIORyLc0Bq2Es0hrqj0n4+sFeMRM89O&#10;rBy7bZI1trhYIXThOOycNwGzTPtiuklvuFHASt7kjk76fXe4WCJ9oTPaQz1wwGsS9nu6oHbLAnRH&#10;euFq6mY8PrALH9cl4KeuffjjwiH8+3IZ/uvSIfzzdAE+rYvFjURvXONFBylIJ8+1wxr6brOGD8B8&#10;CohbFkxB3LKJyPdwwZlod7xPsHknZy2+qQvG962x+JoC7DetMfikjv57+s7CiF5KDmTwK+pSJQQR&#10;ngfCUBFgobr94D5YOHIgwqeOROZ8WxxcORoVHuNQ5TkBlQQwdh+sCh86ZidCQGGQNG6cjpats8kZ&#10;LcLp8KUEEDecj3YVLuRS/Cpc3eOBW+RC7qb44FHmOjzcSwAp2IwPCCAflQbgI3Ih7EQ+qwvF541R&#10;Ion+Q4ceHD91peOHzlT8dFyByHft5LLa4/FtaxS+aggkEJGjS1iKJv+pKPWdjoiFo8WQXtexdpg/&#10;2hIuvB/8cB6BxfuZDMAwLsmJcFJ91jg73D1ZiXeuNOiCsRYS8tiwjaUFh5ThNS+qZ91r+HztdT3a&#10;eSHFcxUqQPaKYbxnqhN0XVjahRTFUu48hDfcA5kh7joHEruV18FaItbBUgDihPQIXwJIKI5X78Uf&#10;XzzQweN5APngxuEeANFBROM+DAHysLPAoPuKHQi7DwUet1uV/T/uNCsAkQn0Wz26rvRLmCgAUbqw&#10;dBBRu61ETkOAgiXzHCzjwDAmowDpIpchRPBggJwkgJxlGHDwP1pEkGBwlOHaqWpcP12Hm2ebcPPc&#10;Ydw8fxi3Lx7B7cttuHO1HXevHsXdK6Srx3CPxOVd0S7rR3HnShtuk2SdJe5TdUdT52ew7l8h8XOu&#10;8bMU3SPdv9qB+9dIXErR8b0rdM3lo/S9juLmpTbcvNiKmxdacOP8EVwnXaPvzrp6thlXzyi6wjrd&#10;hEsnG3HpVCMunmzAhRP1VNZRWYfz3TVC544TKLsYluTQOioIjmU4fewQgbEYJ1qKcJzA2NW8X8Cx&#10;m4Dc1bRfL4Ijbw3cSXDksr02G8dqcwQoj1TuxeGKdBwuY2XgMMOSQMlqUIFZczBRBeUeVB3Yjar9&#10;cajMixGqyo9FBYGxjGw3q3xflFBpdgQO0ZvUoaxwlJAOZoTgAO8jnx4M71nOiHefAe/xI7Bxhj3q&#10;Ir3RGueBYzEEglgvdMV5o4NKhkldwGKU+M1C2YbZqNu+CIcoOB/wmY6kxWMQwUN3p1ujKsQbzeSs&#10;omY7YKNdHzQFuqJ26yIUrZ5K5WK0Ba/EuQRfPD5IAfNIGn4+cQD/vlqN/+dWHf7reiX+eeEgPqqL&#10;w82U1TgfvhK5y5yxe+kEuFoNIuczACsJUgk+S/FmayGu5YchxsUUh5bb4068G17N8MLHZTvxaX0I&#10;PmsMo4AchuZQVzj0J4CQ2xj88ssY2kcPEO7CGsAA6fMyRg3tgxW2gxA91RL7FtqhhABS7j4ONZ7k&#10;QEiVPgQPCRFyJdVrJhNApugg0rZ1HrmQJQSRJQIg7EIuxK0Q+ZAbezxxO9kbj/aux2s5G/DOAX+8&#10;W7gF7xdtxYcEkg9KyY1VB+NzdiEEEHYgigtJEcn0bwkcP3YzUFIIJtTeyV110fihJRzf1Afg/YO+&#10;uBC9GIfWTETcktFY5jQMi8kZuk50gIuVKRwJILzL4gh2HryMPQ/lHToYoyyH4lhlhgh6HJQlKIwB&#10;41nqEchVGbvuRWXseVLGziv31eC1s+W4T0FaAuQsAaS7PL6HA2GAiKXcyYHkhLljb/AqpAd5EEBW&#10;qQ5EAYjHvHFwnTEKmdEbUZ4ZgtMNufj3V4+MAkTWJUDev9aoAkQZhSXg0f20A5EQEft/kPt4GiDc&#10;haW6D+FAes7/uMVlE5UNeoA8awgvJ9B5qZKrFTxUl4fgKtBQRlbpASLdhVbGwKGFh9RLR8kFtB8+&#10;gPZGLveTQzhIwbAQtYVx9Hbti/qi3TjemIMTzXk41bIfZylY8qisSyeqceVULa6fbcSNC80UpI+Q&#10;mqlOJYHl1sVm3LrEgGkR5U3dcavQrUstuM2i86w7V1oV0TmlToARdYYNSYXCbQIKl/KYzzHEhERd&#10;Ob7FIoDcukQAIYjcEGojEUykLtAx6fq5Fp2unSXIsM6xmoWunmXgHMYVrc40UhvpdD2unmrAtdOK&#10;rp6qJxjV4zLVubxCEOK2q/RbXTnJqiMp7de4nepCfB+307P43kt0/rIQPetErRjI0KM8XqMX56lI&#10;F8k5XjpeKcqLBDnWhY5KnG9nR1lJLwUV4jscKkiC0/B+iF41FX4ThyN+1RQ0RRNAYpQtao/v9sHJ&#10;hLU4nbRelF2x3jhKIGkLWYaO0OU4S9dcjF+N09EeuJzsJ0ZZXdzjizNx63E8ZjWK101Hw86laI/w&#10;RO22JWgL8ySArMLJ2NUEkBB8fSwTP50qxH/dbsD/3K7Hv2/U4F83qvFRUyIe527CIa9xyCaA5HpM&#10;QzhvsuRggvX2g5DlMRsXswNxJGS5GOnVtmMuzkUvwa2ElXi7yB8f1wbjs6ZwciDBuJi2DlPN+2II&#10;uRDuwmKADO2nLKAociAEEN7Cd+zQ3vB2MkH0lBHIXWCLYrdRqPQYLxxIjZcLqle7oNx7vHAgVas5&#10;J0JAJIDU+nI+ZCZat8xBV+AinApbIlwI61Kckg+5RDC5RiB5qALk7f3+ohuLIfLhoZ14/xA5kJpw&#10;fF4bjq8Ox5J74m4sAkd7Cr4hiPBoLHYiP55Ix0/dqfjxOCfUo/BDazi+P0y/Y+12vJrrTb/FDCTQ&#10;7+U9fiRmWpvAdbwtZjqMgL0Zd1n1hVn/fjAV3Vj9xFpZvB3vAXLZn9zhdbH+z8EhZehanvdcY/cb&#10;6nVeW4pk2K59xpNzlQIgV5ozNAsp9gRIQ04QDsSuFV1YOfT/YuYud6QFrRLrYMVtXYmQ9UuwYeUM&#10;uM8dK5Yyyd29BaUZu3C+uQD/9fVjXReWhIdWYj/0D2/inct1ePVUMZ6c0gBEQEQ/B+RpgOT1AMi9&#10;ozKBrsKDXYicRKjOAREQ6dF9xQ5EdR+8mdRT7oO7rORwXAkNPTyeBxBZ14JD2yYAcqR+H1pUHanN&#10;RWNZGr3xJqBkbxC2eNP/mCEUBIpiUb0/ihRNb7zRqDuYgKbyVLSQxTtKb9HHavPRVstdT3k41sC5&#10;FF6cMZ8czX50EnS6Wg7geFshTohuLHpjb+MuLVYxztAb/Jl2cj3tpbpSdIHxMZ3ja8R15Ii4neF1&#10;vrOCSgqW3dVCF7k8UaMG5zpcJKfAOn2Mn8Wwo4DLwVgN7lfPUKAniQB/htuoTkC4cqaJoNBEgCBR&#10;nXX5NLsSCuhqYL8i7ztFn8UA4DZ+Nn2GFB8zFDhYX2bQnuTvxmUtrpKjuWKgq3y/CpcLx5VRbwyP&#10;K/ws8UyGhiLxt6ht3H14UQCjQinV+gX+fQgcAh7097POETzO0TG7MF96kzfv+xKi3CZhq4s5sn3n&#10;ozHSEy1RHuiI8cSJOB+cJzBcJjBc4v0+kvxwLpGOUzbgCkHl0p61uJ7ki9tpG/E4LxBvFIXicf4u&#10;3MsNwvWMbXTtBoKOD45GuuMoQeRk/Hp0Rnjj9O51eFi4Syyo+NOZg/jve834rztN+PNWI36/2YBP&#10;WtPw6v4tOB27EqcITu2BbjgWsAJtAW7oClmFU/S80zEr8HDfFnprj8OXLQn4uDEGXx9NxNdtynDX&#10;L4/E4OO6MDwp3IHV48xhRgAZ2rsXvYUPgvmQQToHwgAx6/MKJpn2x1onU8RNt1IciNtoVJADEQDx&#10;dkEVqdx7Aso8x5MbcUHd+mlo2DAdTZsIHtvmkQOZi46d83EqfCk5EAbICsWFqCOzriV643bqGoKI&#10;H54QHF/P34w3CSDvFG8XAPm4Ihgf0j/ET2oj6bvvIedBjuN4Lr7vzsb3J7Lw46kc/Hgyi4CSiB+6&#10;yIEci8ZPRyPxY0sEvmsKwqcVm3EifAH2LHbAehcrLHaygKszuRBeF6vfy+rw3f4Ejz4iD2IxdCAs&#10;hvRD5BZPfHz7aI+g/leSAVwGdsPgrr3WGDy01/5vJZ+jlHV6gBzOwAUVINyFZQwguWEEELGUuxcy&#10;dnlgz46ViN2yAsEEED+3aVg1ZzRWzR2DgsTtKEkPxDWKOf/9zat/AZDb+Mf71/H2pVpyHyU9uq8e&#10;nSRwdBvvwlKS5z0dCANESZ6r8GjhLiwJEP0WtnL9K5au60o4kDhl7St2HSpAlEmChq7jaYA8DybP&#10;kujCauEk+uFCHGsm13EoFQ2H0kR3DOcqzlDAPt1RjtOcD2FRQD55tBTd3OXFXTRUdreWkLitBF1H&#10;isUKvl0txSKnonSPFYuy88hBaitCJ++/zkvHU72L2oSofpw3tOIVgXlvdlEqx1303XRq2i+6ho6r&#10;x3zN8cN8/UFRynuVa+lv4r+NdIzcVSe1dbCoXZQkbhOfLb6jIv33V5a357kxx4/Q38gltXU0EBgb&#10;89FRn4f2+nwcI2i21eTgSGUmjlRkorl8L1oqs3C0JpfAmisA205w7iAdp3tZnXX70EnHneJZBTjO&#10;f1dTvlB7TRY6a7PR3ZiHk4fJ9R0pEDpNEBZqLSQneAAnRTs5RrU8TaBmh8jiOjvG7sP7cLI5X6ib&#10;nnWmrYjAnwmr4YPgYNYXmb6LsGOKJfZtWIi60FU4HLaC3u5dcZIAcoFgcWdfAB7sJzDkB4qJfNfT&#10;NuNO5jbcydqOBzkBeJgbgFfzQ/HkQBgF/nDczw/HDfrH2r17PU4QNDqifXCKYHIuaRNOxKzDhSQC&#10;TlGIWMb9hxOFBI7D+PP2YfxB+u1GA748noe36X/4O9n+OL97Db3Ve+Ja3Fo83rsV7xB4Pq2MwFeN&#10;cfj1RA5+O5OPn0/l4efT+fjxdB4F3Ex6Y+dkejw+b4zAB5XBiJw/Gta8Ku+Q/mIfEN6JUACE4MG5&#10;EbO+r2CiST+sczTBnhnWKFjkgEMrRqNSBUi1zIMQOFhKFxYn0WcIgBzdsQCdQUtwIngpzvBqvBEM&#10;kJUEEHIfBI9Lce64uscLt1LW4mGGL17L2oTX9m3Gk3x/ckw78O7BnfigNBAflJEbqA7HZ42x+Lw5&#10;AZ+3pOB9CgafHknGdydz8fPZPHzblYrvCSDft8fhZ4LIj20R+LY5CN827CS3swRx863gPtoU823N&#10;sMZlJK7l7kKyzxwMevkl0XXF7oPFe6KMNBkIj/lT8frFRrxJgY8DMUsbnKUMA7dWEiBakGjvNXbP&#10;sySv1T7TEFAseZ3yfHYgFbhHgZm7sHo6EGU3QgZIPblWXspdOBBexoQXUgx0FwCJ2eKGoHW8DtYU&#10;rJw9Gu7zxuBA0g6UpgeJZV/+59vXng0PFjmQv7/HK/FW6QCicx8nilUH8iyA6EdfKQDJIXDou6/E&#10;NrbsQNQuLDFsV82BGLoP0X2lAoThca2aSvr3onRdKfBQurC4zrBQSgbB8+Bh2C5dCMPjogBI/X6x&#10;mdRRCryHq3PQQoGPgyUH+E4KpN1tZeQcykV5vK1UqKv1EAXWQyLAsjpU8YZUHHB5N8NOCrryPNe5&#10;XeqpdnreCXreiZZSRQQkIbXOgDpBn9tN1+mltPOKwaxucb9SymP5Wfx9FBHEDheTOzqoqEkvnnnf&#10;Vn8ArfR7cKnVMdLROvqd+ByVbXUEJlJbbR5aWXX5Qm31BWgRx2ob1dtqqF69D61V+9BGOlpNbdUE&#10;FlJbDbWpOkq//TH67dvJyR0jILGOVmfTPVk6Ha1WJOqkY3ystrdVZapS6q0EtJaKvVSSKtLRUp6G&#10;DgJa4AZ39H7pJYwZORjZG5YgdJYNCjYtQlXAMtTu4D0pFqEjbCXOkcu4nb0Dr5K7eLs8Gq9R4H+w&#10;LxCP8ggoBI/H+cHkBIJIu6gtHA9ZB8LJtWzHqQSCRsoWnCFwnEvejO64deiOXoMraVuEA/mE/hH8&#10;cOoA/iDn8eetJvxO8GCA/HK5Al915OL10kjcJkjdSt+CW+R8HqT54818elsvDcfX9bvxw7EM/HK6&#10;AL+cO4i/ny/GPy4cwt8vFtEbeya5kER8WheKT2qCkeU1TSTJrYYPhkl/nkCozAERiXVyIaa9/4bx&#10;Q/ti4+hhSJ5pi/xF9iha7qh0YTE4dIn0SSL3IUHSSABh99EesAjHg5cR6FxxLoLB4UHB3IPA4UFu&#10;ZKUor8R74iYB5HHmBqFXszbirf3b8W7hTrxfEoR3inYKkHxM/1DfqwjFW6UhAqJvlofj3ZpofNC8&#10;B5+3p+Kz1j34pj2eALIb35MD+elYFL5vDcX3h3fhcbYPkpc5wtV+MKaaD8SmGQ74vDQIP1TsxEKH&#10;4WLSpAmPQiNxPoTXyJrsOBLnDu/HO9eUdbEMg7NsM5QM7NoAr61r9bzn/JWe9UytXr9AQftsOe52&#10;7Ve6sGoVgBwv342OEmUp9xZ6sanLDMD+6NXYF+6F7FBPZAS7C4AkqAAJXLMQvsumwG2mE7wXTcSh&#10;9F04lBaAR+fqhQN5JkDUxRR/efcqXj9bQfAgYOjgoUoHED04FHgoAOnpQPTdV3e5FABJI2CkKrkP&#10;+ncjurE0AGEHop+Brux/zgC5TgDhEVYMD33uQwGIBIMhQKS0XVVSsstKigFymQHCc0B4ORPeUIrd&#10;yBEKerwKb4cIsspbOC9vIgM1B2ER/AkufF4Jxlyys2CXoTgNpeSArZR6aKiBXBUfS7DIz2CJYxUG&#10;OsnvQWDRST0nnyGgRGJQCFjoAEHfsVEpjzWRuBQip6KWAiAECL0ICKzaAvX4gKizjqgSx9UEixql&#10;7CmCRxWdIx2pykNz5T5R6kTHLaKulK38HL6HoNNC0DlSlUv35OBwRbaiymw0kRorskSd25rKs8j1&#10;ZAsdLqN2UlNpplDjob2oP5SBOlJj2V6U5ydhrL2lSCCbD3oFQYsnImf1TBTxOlM7l6CW4NFCIDkW&#10;uAxdoStxLYXemAsJIKVR+KBqN94pi8EbxZE6vXMoBq+S+3hUEIbHByJxb38YrvHuhASRK1kBuEZv&#10;fmcJIl30j/c4AeRi8iY8KgomB5KKX86X4M+bDfjX9XoBkF+v1eNXKn88V4Iv2nPxXl0SXisOx+v0&#10;/Cf7Q/AufYePq+LwBdn3n47vw690/2+XS4X+uFaB369W4JczBRRck/FVUxQ+q92Fym2L4DC4N8wG&#10;cfdNHzEDnR0I50R4eRMTAgg7kM0MkOnW2EcAOUiBWADEmxwHAUQM5VUBwvkP7sJigLTtmI/ukOU4&#10;TeA4F6noYgw7Dm9cjvPChWh3kuJC7qStFw7kfto6vJa9CW/lbcN7hQH44NAufEjAeL9kF94s3I6H&#10;5EweFVBJeq2Y4FITSQDZjU9ak/BhUyw+bYrAD+RAfmiPxs/tMcKFfH8kBG8VbkCOxwQCyFBMtxiC&#10;rbOccTNgIT6Nmo3YZRPQh14Y5AKS3J1lO3wo7AmqhzLC8eGt1r8O1GowN9STc9U9jo3d+3+iv3qm&#10;BMg9CsyXm9JxrjYRpyvjcbzMACB7d2J/1GrkhnmIrWwzOAdCAOFZ6NH+rghYswDrl06G6wxHrFni&#10;grK9wQSQQLx+ufkvAHJbzAP56e3LYiVezoG8etIYQJRuLK370HZhyW1slRFYCkDuqYsoapdwF+6D&#10;xMN4DQEiIFKtAERJnivzPPTuQy4/ogeEITi0oHgWPBgcl0oJHqQrJDETneHRceSgAAm/OTMwGAi8&#10;vAkHeRmkZfCXwBDi4EwBWbmejxXxvSJ4q8+R14vP0gCEpQOLWkoYGEp+j+PCfZAzIlck4caOiMHR&#10;2azAQwuOow3ksEiGdcNj5fqeIJHAaNHUj9QQEFi1BAk6biW1EUAUAChiILQQIFpVMPQAhgCJUtdK&#10;d6+Axz40V+QSJDQAMVATSwMOQ4g0lKoAKcmgZ+UgIWKnGLrKo4+G9n0JiylwZq6ZTQBZirLtBBDh&#10;QBYSRJYIgFxJ2kCuIwBvlFCgqdmDD6rj8V5lHD6gf6QfVu4hoMTSG3M03iyJwlsEk4cEkBsEjcsZ&#10;23CVAHKRypO716Ob/vGe2u2Li/S8R+RAeGOpX84fIoDU418EDc5//H6jHv+4WkPOpBDfkAv5pnMf&#10;gWYv3qmIE7D6sCoeXzSl4LOGJPwsNpw6hJ/O8p4hpfgn705I+u3cfnxHDuTrw9ECIG1hq+Bs2h9D&#10;yX0M7feKCKCcDxEAeZkdyCuYZNIX/vQ7JE23Qh4BpNjVSQCk1meSgEglqWbtFAGOet/paNo4C82b&#10;Z4vuq+6QZQIg52NWETwIFgSN6/FrcG23Dy7HeOIiHV8mqNxNWYd75EJuJ3qTm1qP13N5NFYA3jrA&#10;3ViBuL/XF2ejlqM7dBEuxXvQb06QKQ3EF0fiyWnlEiwL8EN3Br5oJnB07cEvXeTC2IWIXEgY3ju0&#10;GYWrJ8PdyQTLR5lj7cSRaHUdgy/CZiDTfRL6CoD0E/NgeB6Itelg2JoOQJCfG9672UyBmAHwjCCt&#10;AQQDw1Da8yzDe7XHf6UXu56v4c+iz2aAqNvZ6gBC/58wQDgHIgFSm74D+ZE+6ix0D+wN8kBKwCoB&#10;kKjNrti5WlkHa/l0B/i6TkI5AaQsYxfeu9UukujPy39w+dNbF/DkNG8iVUIQ6QmQV48TVEgMEaMA&#10;IffBkg5EAkTkP2QCnQHCLoR0k7ew1QFEnwNRRmApXVhi2RJ1voceHD0dBcsQHiwJCi1QhNvgdi4J&#10;GpcOBYmSJfZEl/uhcwDnt24OyhIUHNAlPHQQEEBQoUCwEAGY2jj4KgFZCc5C3K4Rd5XJ5xiTFigM&#10;DVmXx1qY6ODRqjgP7qaSXVNaOLC0XVLPk959KMBgUDSTK9BBQz3Widuo1IJAAEKFhWEbQ4Elj6X0&#10;19AzK1R4lCvwYJfBEvUychdUb6RSSjoOraT7qC/Zi9qD6eKZqxbPFm+jg3u/jBGDesPRtDd2LhiP&#10;A1uWoXjrMpRvWUAAWYDWwKVi9vj53WtxK90fr+UH4fVCetMtiSAnEI2PyI18UEmq2oMPqxPwPtVf&#10;J4g82B+KW9kEjtTNOJ+8EacTfNEV6YnjUd44FbcWl8nRPC4MFl1YP587iN+vV5EDqcYfN2sIJnXk&#10;IqrwA7mLr1rT8A39Q/q+PUdsQPVJfRI+rknA51R+TZb+x07ePyQPP586gH+cKyZ4lOHfN6rxGzmQ&#10;Hwgg37fE4cvaMHREe8O2/yuwNBsCkwHKMiZDe/cW7oNnovNqvVMJMP7ODJCRogur2HWUyH80rJ2K&#10;+nUEDRUcenjMQdv2+ejatRQnw1xxJnwFLkStwtU4D1yL88TNPWuErsZ44XK0B67v9sbdxDW4neCN&#10;6+RG7iatxpMs+h32biDguOF0yCIc2z4TbVun4Xz4UgLManxQvANf1oXhx6N78MfZHPz7wj78djoT&#10;Px9Pwi/dBJDj7EKi8D05kB9bw+naQLHE/Kbx5tg4xR7rJ1qgfKE1voyci/iFY9H3bypA+jNAeMOp&#10;oXA0H4rls8bj4ZkavH2R15QyDgCtjAGEZXgdy/B+eczXG3u2/My/Fl1P4JAS29l2FKgAUTaT4hyI&#10;1oHUpG9HQZSPmAPCAMkkgKQGagDiwwBxwbLp9tjsPh1V2aECIJ88OPEUQLR1BSB38d2TMyL3oZ2F&#10;rgOIWAdL7gdC8BCTB3kEljKMV+4BwrrbpnRh3WYd6QkORSkKPMiFK+5DP4RXbiKlOJBoAgkvkqh3&#10;HRIQhmJQyImEsk1CRMBDBQjnO6Tz0OqlI+Q4GCAd/PZOb/Ec5Hkv9PZmCugEB5HwpoDdToFd5Eo0&#10;kpAQQVoHD70kQHTXv4AMXYlx8fme1wh4qOBg/RUYuDRsl+e0LuMwOQFjaqrMRRN3MVFdQkCCQULi&#10;eWI4yLr2fuWcCg9SUxlDQwGIBAY7i0YVEo1c51JVA7kNqbridIJHGpUZKMqKh5XZIHX+AwXVwX1h&#10;PaQ35jkMQ86W5WKvjyK/2ajxn4eWnUvRucsNZyn4X92zDg/2bsHreYF4pzAU7xaH42MCyMfkSD6u&#10;TdB1bb1+MAL39u3C9b3bcIHgcSp+LU6SOiM9SO7kQuiNPGk9nhwMxadkx385V4TfrlTgt8vlBI5y&#10;Akkl/rhRhb+fLSRIpOLbljRSBgXJLHxD/5g+rUvEZ/TG9Tk5kB95GDBDpCMHv5IL+S8C0P+Q/sUz&#10;2nkSXms8ASSUALYeky1NsWj6JHgumYdpY51gP9xErMDLeZChvV7GVJN+2DLKDAlTLZG30B6lbqPF&#10;6KsG3xloZPnNIHhME/Bo2TIPbdsWoH3nYnQHL8WJ0KU4G+5GoFiBKzErCBAEDILIrT2rcYNcyLVY&#10;TwLGWjxK3yDcB19zOcqVzrnjTPACHN08Ba0bp+BU0FxciV6Gh8neeCNzLT48sBlfVezEd/Uh+Htb&#10;HH7rSsCfp1Px73Pp+PVEAn7tjsffu+IIMJEETE6mh6A7egnCZ4zArpm2CFvgiJa14/BR3CL4uVij&#10;38vSgfCyJuRAxHLvJpjqZIUzjXl47+rhnsGc3Ij2WIDirB4WT85T8CYppXEXoj3WQ4aT3vp2KS0g&#10;tO3yPv15aidoPLlQqQPIq6fLVAfCuxEm4iS54y5yH5xAlwCpTtuGPN6JMMwTWcEeYiHFpJ2rxDIm&#10;DJAd3ryQ4kQsnWqL7T5zxCq8FZkh+OLVM7p5IBIaOnh8zEu53xIA+erVE88EyGOxHpaaB1EdyAPh&#10;PngFXm33lTL/Q+Q+dAsopgtw3FYBcrMxBTd6AEQdfaU6kCvVMWKvDzH3QyTQubuKofDsvIbhMeti&#10;aZDSVcWOQ7oOA3BIEUDylD3RKQAfI7U17sdxBgYF83ZuJzAwPFjc/SRhwPcwJNoaqDQCD534Ohbf&#10;R65FgsIoUDQuRAcS+k5dzdw1pUBClwxXpU+Iq45HhYcOCvVPA8Lw2FCGLuMpcJAOc6CnUsJACfSK&#10;egZ//bGEhbzneVLuJXCQJDSk2Fk0MCxEqQeGVD2Bo47AUVuUiprCFDTT9/TzXope5D44iTyk78uw&#10;HNIXNkP7wn5ILyT5LkHRtiUo3DgblZvnomnbYrTtoAAZ5IqL0V64leyHNwt24YOSSHxYGoVPyHF8&#10;XBWPTwkgHxJA3i3nXEgI7uUGikT56T08H8QH3bGr0U4AaQ9fSQBZiUvJawg0wfi8mQByphC/XSgl&#10;HcKv54vxx9UK/HmdgEL1749miBV6P6N/JF/yNrgEnC/Jun9Otv0rci8Ml29aUuktPAv/ovv/h1zM&#10;n5cO4c+zBfj9eDp+atmNL2soqJLr8Z49BYunToAble4LZ2PupLHiDbw/vZUPJphOMe0HfwJI/BRL&#10;ZM2zQwnvNrhmsphxXuUzCWU+k1HsNQnla6ejbuM8HN66EG07l6AzaDFOhCzFmdDluBC+jODgRhBY&#10;gUtRKwgg3rgZz/LCwzRfchybyYX44CrB40zAfJwJnIcLoQtxM2457ifS9XGuuBKxGBdDF+BG7FI8&#10;TvPEu/m++KBwIz4v34bvagLxS3MY/tkZgz9OJuCfBJG/d8biZ3IhPx6LxPet9AaZ5o4cVycUek0l&#10;ueBJqhc+yV+HhY7mGMBJ9H59RB6EAWJlNhh2BBCeaHgwJUSfB1HBoQRqFgVwloAEAUTCQg3eUryp&#10;0xsX1XNqV5hSV6QDksHzlLp6jeYefV25Tjxf/U5cV56jgIQdyD0CiLKdbSJOCIDs1gOkIBxVaVsJ&#10;IJwD8VFzIAQQdRJh1Obl2O49Fz4LJ2LJFBvsXDOPHEgYQSQc37xxAX9++fA5XVi3xLkvHh4XuQ+G&#10;hwSIbiFF0sPuIjxScyD67ivpQPQjsNiBMEDuqgDR5T90AFH2P1dGX2kAIpPo1dHkPiKVmecVEiAS&#10;IorbMASGrntKhYlwG1qA8Dkj4JASXVg8EquNINBKMDhcvU8Z+cTJaArMPOyW3/B5pJR42ye4aCVH&#10;YHUd4RyEQYJbTXJzV1P3USVfweIl48WxKj5mnWwv14uPj5bjVFs5TrdW4FRrOU5QncXtfF48r5VK&#10;En8Wfz7nQNoPEww1bsSYuJuNAdfDpaiwkRCR0sJEAEV1DEcM4NFYygFfQkMBh/7YOCiMSd7DQ271&#10;rkPvPkTXlEYKNBTVHdTAg8T1soIkOFiZoQ8FzUF9emNIv1dgYzYQtvT2bdrrJfgvmoyiHctRtGkO&#10;Kvznos5/AdoClqF7FwW2aG/cS9koHMj7xRECIh+R4/iUAPIRd2NVxpIDicKjgkCx98dZgkc3waOT&#10;HEdLsBsOBy5DBwHkDL2d3+IRSKWh+OJIMn4+sQ9/P52P38g1/H7+AP68fBD/vnIIf1wqxk9dWQQK&#10;Hk0Vj8/r9+AL+sfyNYODwMMl6xuGUHce/rxYjv+5XIH/uVSCP8/Q8zpS8SNPyqsJQ1ukD9YunYtl&#10;M6dgAYFj6YxJWEAwsTIdIgDCc0EmmPTBBkcTxE2yQPocGxS5OaPUayJKPMajcNUEZC4ZLfY3SVs0&#10;GrmuE7DfYzLKCCa1ftPJjcxH545FOBm0EOfCluA8geR82DJcjnQlWLjhVrwnHqaux5vZm8lZrMOj&#10;ZE/ciF6KW+QWHie74zUK+g8SV+J0IP3em6fhJLmSS7FuuJPqg7cK/PFuEenABnx2aCv9PYH4oTEY&#10;/yDX8c/uWPxG+qUjkiASKZzIqwW+qN8wWUx+7NwwFf99JAoflWzDZHNl73eT/gQQ1YFYDh0M3mzK&#10;znQwQvxW4oObLWqgpuDPILhIUKDSUAIYHNg18GAp5xkkavA3KGW95z3qfXxOwEKW+nskmHSSz9IB&#10;SenCutdOACEHclYCpFQBCA/h5b1AhAMJ9yGAeBsAxA0RG5diq+dsAsgEAogtdvkuEgDhpdx/fPeq&#10;bimTp+BBDuQfqgP5/F6ncBnG4PGgqwgPGB48CquTACJGX2m7sPQLKCqLJ+oBIsEh3cfNBgKIAMce&#10;KvW5D333VbQCEM6BVIRT8FfgIeGgBYVW3CZhoQWKTgQKznsY00uNVblgNVRS4CJ4pO3eCV+vedjg&#10;SbbObQb8POYgdKsHogLXIDZ4HfaEb0RCxEYkRm5CUpQ/kmO2IilmC5Jjt4p6Suw2pMZuF8rYs5MU&#10;gKxEXltql1BucjD20VtPXmooCtLDcSAjAoUZkUJFmdEozopBcTYpJxalefEoy9+D8oIEVFAQLM9P&#10;RMX+RFQWJqHqQDIpBZUkLquK0lBFwVKW1RRIaziYclAt2Ys6CsCselIDBenGcvqb6e2ejxsp2LMa&#10;VDVW0HkSOw0+Fo6DHYhwEJyr0CS8jeQ5WNo2MbJKcy0n3I8SpFjaulZtQjxBUx2VRZ/PiXAelcWj&#10;s/iYhwb/v6z9dXhVSbf2C9O4u3sgIe7u7k7c3QMkEEMixIkLJCFBAoFAcNfGpZFupGnaaRwaWh7b&#10;e59zvus91/2NUWvNsEjz7P2e73x/3FfVrDnnWlkryfjVXaOqJksk3LmdRdewOJHOLmUHAXB5UiiG&#10;UcAcPWwwxvDzMEYNE/skzSEHMpZciTbBZX24A6pDzNAUao72UAvR096XQL3qDC/qRYfh7vpYCmbJ&#10;eFiThscEkB82ZuPrxkw8JHF+hLdrP7rSF72pbtgcZYM2ur8pwBib6PV2JDng0HIPXC6JILeSgifb&#10;cvGqtxC/7ivB74fL8ceRcvxJ5T9OVuPvJzfgzd4iAkQufqJ/ku9al+PHTeQo2lbiF7LvrKdbC/B6&#10;N7mPwzX456kW/IOczL+O1+EfBJA3vKBwcxqetCahNsQazoYUGIx0YKWrARP1RdBZNBcTeTv3zz4T&#10;z0RXGjMUfgsmYLn2dAGQQksllBA0yhxUUWithDxyJVlG85GuNxcpOjORqjsLyw3nIs90PopsFhFo&#10;NNHup4Nd4UY4SO7iQJSZcBknEm1wYZkLbq8OxMPSMHxdEYyvy4Nxr8Qf94t8cHeNB66scsKRRPqu&#10;/TXRSUG/cakhCh3VsNpOBXVLjdBNYDq3yhU31ngSRCLxemsGft21Au/6VuBX0qtdmQSPNDGM9e2m&#10;eBxMs8NmdzUcWaqNtw1RuFsbDaXRPGlCNgONxTkQCSD8vBAbPWVc3d8Kfk666NlTYP8ABZmkY8Vy&#10;YP3jNhI7keMc5PmYS1nA/1gfoPABDjKIKMJEKj86L3+9mwSQSxSMZUNYshyIDCDL/wIQXgNSlCgD&#10;SE6MC5ZHOPYDxMtKHbY6c5EW4iAA0lmxDG8fnf9vd+L9lbcx+fYCvr3QLZ46yADpdx10zPC4wkNW&#10;eyv7AfIXeCgMX4kpvNvXCoBIzoPBIZXnCCBnyYHINk78MH33FMFDlAwQhod89pUiQP4nSY5Dkhi6&#10;YsmdhgSMgTAZ1Ea92vamInDZXFNAAT8O/m6msDFcRP90C+DrqI+lrsYI87ZETIA9YgMdEbPUHtH+&#10;doimMnKpHSL9bRHhZ4NwX+v+khXmY4VQui/UywLh3lYI86K6p4VQGLWJOoEq3MMSYe50zs2cSplC&#10;6Vp+TyEvK4R4WAjJ7uU2fi3L/vZguocV5GbWr0BXUxLVqT2QjgPoeKmLCfydTag061egK5+3oPOy&#10;khXsYUX3WYoy1MuG3o/kbYtwH3tE+JLt9Xegz+/Ur1jqybFiApwQF+SKhBA3xAe79teTwz2RHu2L&#10;tCgfUWbE+CEj1g+ZpGVx/qSlWJEQgKzEQGQlBWJFoqyenRyMlaRVpOzEIFHmpIQiPz1cqCAjAgXL&#10;CNqkNcujsY61IkZoDUG8JC8FJjqqYvhqzPAhpGGYOm44Fs/gfZKGiSA6beRQZHqYoTzYAnUEkY0h&#10;5tgWYYN98U44kU6BPzcIX6yLxL3yRHxdnYrH9ZkCIt/Up1MvORnXSiJxJjcA+9Pc0RZkjgpXLdT6&#10;GKDR3wStS03RFW5FAPHCnZokPKCeEQPk133r8Ts5kN8PlREIyvCeYPLH/lL8tr+E4LAGz7bl4Gnn&#10;KoLHCvxA/xg/blyBnxki7avwoiufeuFl+OfJJvzn2Tb8/Ri5jwPl+I3ue7M9i65Jpp8vAdlO2jBf&#10;Mg+WOurQmD8TOkpzYKKhLHbm5YdNjSbNIzfmPX8ilunMwDqzeSiyWIByuyUot1dFiR2BxFEVlS6a&#10;KHPWQDG1rybArLZYiAKz+cg1no01FvNRZb8Y7d6a2BGkjx1L9dATqI9D0RY4n+6MWwU+eFwZip8o&#10;oD9ricfPjdG4RwC5nuuMk6k26PLTwEZvdeRYLoLzwkkwmjoaHoYqaMqPRV9+KDa4LsbuCH1cyHHD&#10;l2XB+Lk9Fc96svDmAG9zwpsrygDyy7ZUXCnyxQ4fciDOC/F4nSfBOhmLxvDalwEAGT8W86dMwOKZ&#10;U0mT0Fm1Co/Ob1MI7DIxDBQ18PxA3Tr6ITfBOZLbIlchE5+TpHgPS+RSqJQNT1GdAPEhb6IIEpJ0&#10;jbyUAaQSJ8UQVi4OtMgA0lOzDN3VaSIH0loQ0Q8QXkS4Jt4NOdEu5EAYIPT/7G4CTwtV2GrPwbJI&#10;VzQXJWHrhmzhMv67VegSQPjZKuKxtXL3IcDRWy1zH3uoFMnzjwEi5T8kgLD7EAsHefaVwhDWRw5E&#10;5EBy+oexJHiweAbWqdZl8hlYstlXJ6mzNhAgksP4CBYK5/rbWHJ4CDEwGgggfJ0cIsfr4jCoo7lY&#10;wKO1bg3qqKe/fnUKlicHIjLAjkBijLQYb2SS+0iP9kZ2wlLkpgZhJQW4bApw2Ykc9PxI/sgiiZLa&#10;uJ6d9OH88nhfrIin6/rF1wXQuaV0ju6Lp+viKWDSMZ/n+1fya1BdVrL4PN/D1/M1dC8FXkUto6Cc&#10;Ge0jlEGBOi3SCynhHkJJoW5ICHamoM6B3pmCPksW/CP9HEj2BAc7Ah1BQoCC6tIxlQwPCSBh3nYI&#10;8bQluNhQaSPKIHdrAo+lXBYEJvN+QPk7M7gYYOZCfM7PyexjOZoSrEkOJiQj+Nobw8vWCF42RvC0&#10;1oe7hQ7cLLRJWnA115KXmnAx04STqTocjdXgZEKliZqQPR07kEx1lDBuBD+ydgjGjhhK5WDxTIhF&#10;U8di6pghGD1kkHjwUoiFJkoDzVEVYIpmAsmWcBv0RtvjRJoHLqwMwBdrI3C3JBZflcXhcS25kLp0&#10;fFufga8qEnAxPxCH093QEWyOUgq8DT6G2BbjhO3RjvQ6tuggIPWlUDCtSsAjstg/bckSW7j/jVzD&#10;H0eq8I5g8nrXOrzeuRavtudTkMwkWGTip42s5fihhcoWAkhrNn7ZtAovtxTgXW8p/nG8Gf/nuQ78&#10;x/F6/LmvFL/uzMPbbgqqHSliuxMPlWnwNNKCheYSGKstgrWezIXw/lBiCItcyEz6btznTkCm9gwU&#10;ms9FlcMiNHtqUlDXoVIbG3147YchusJMsS3MHFtDjNEVaIQ2P33Uu6gTPBahxmExGlyXoMVDDW1e&#10;mujy1UFvmDFOJNniBuciasPwrD0JLzsp+Lcl4W6xN84vs8euED1s9FDFegKVl9JELB47BPrzpiHG&#10;1QqHW+iznGvHtngbbA03xuHlrjid6y1zcD35eHmgEK/35eMZORDOg7zcmYHHzdHkfCzQZTkVd7Kd&#10;8MPmZVCbPApjh8qewsiaSgDhDRXnTZkIpRlTsGDyBGTQ/8c3n2+XB2WS3IWIoP6/CQ9JEiBk5V+h&#10;IR0rtn9xpPmjaxTB8ZH64SFdx0l0AkivLAfCW7kfEDmQ5QSQTAJIOraTA2nOD0NpqhdKkgggCQSQ&#10;OFcBkOXhTkgLpP9tV0N4EEBsdOZhZawHmgsTsbMhT4Dj3wGkfwjr8ed4eHYLgeNjgEi6xiX9fPzU&#10;QUV4KOY+JAciAELwuLT1Y4BI8DjLORCRQP/gQE7JISINYTFATvWDQ8qBfACIBArFPMf/JL5Wul6U&#10;DBI5RAbx0BXDo6EqB9XrV6C8MB0F2dHITPRHfIQr8paFo3BlLNZlRcPbVgdW9CVb6c6Hjf5C2Boo&#10;wd5IGXaGi/vFx47GyhTUlpBURelowlKhgMbic6qijUtnMzUhVwsNIRdzdQqOGnC31ISHlRZJKrXg&#10;aaNDQVVXlN52eqLOpY+9vpA3ydfBgIKxoZC/kxH8KBj7OZKcjOUlOxBTIVldFuBlJQdzbpdJAkKw&#10;h7UAhkzsRBg2DuREHEXZL29ZW6SfI5Xk0ghOUf4fSwYul35F+X84jg10kynABXEB5F64vtSVjl3J&#10;8dF1QvQ69B7RflTSe0aS+DiSfqYIIf457MXPyT+DvtoCMQuHAcIOZOzwz8QU3kXTxmLyqMFiVha7&#10;E2ethSgJsECZrzHqyDW0BVlgZ5QdDiW64CxvglgQgi94KKs4Cl9XJuAxOY/HtSn4sjQa57O90R1u&#10;hlJbFRRZKVOwtUJfkjsOpnthb5IrtkXylh/2Yu+srxuT8MvWFfjzaDX+89xGMYT1ro9cBwOE9Gbn&#10;agJTIr5aH4ZHlTEUfBPxIwHkSesK/LJxJV7RP9SrLfl4t6sIfz+yAf/XmSb8x7ENBJAS/L67AK85&#10;/9GWgu5kV6gRIG00lLB46njMJGhwj1tfZT65kVlygAzG1KGfwXnWeCwjgKy3WoA6V1Vs8tFGu68u&#10;2nx0sInKDgLGlghzdMfZiOec9CY6kwiQEZZopR5/HcFjg7MKKhkmjspoctfAtqW6OBRriav5HvQ9&#10;heE5weNt93K82ppJTmIp9kcbo81VBbUOqsi3VkMa/U0bTB4Og2mjkWSjiQvUgz5I4D5C3+2Nqmhc&#10;qYzAd1tX4vGWbPzATy/ctw6v9hXgZe9yvNy1jL675fiuLQ4313jgYJAaXtRH4tuOdGhM5RzIsH6A&#10;8HYu7EDmEkDmT+NE+kT6X9MhaGwmUCgEZ7n+HzsP+bFMHwNDAsV/J3E/z/qS668gofcQonNHWnDz&#10;QCMuMkA4ByKeBZJFDoS3MSGAkPvYWp6M5oJwOUC8UBjP25i4YFW0s9gHKzWA/qddDOFqpgo7imu5&#10;Cd5iCu+e1rVi+Oq/AwgPcb3/hjdS7CCXseGjoSsWD1+x8/iQNGd4yBPnHyXPZfkPCSAMj08BRAYP&#10;WfKc4SFJER4nmxkgnP/ghDjDIpn0wYUogmGgFEGheHysPu5DvSFOdkzuQzgQzn+01K5GbflKAshy&#10;VBZnorggCbnLI5BBECnOS0DF2jTUFGbA314XGnPGwHDJVFhozxUAsTNcJBcBhWRnqCRrZ7jIz9kb&#10;M1gW97c70rGdAV3PECJZ68mAxLLWWyCT7gIxhGapMx+W9Iu11JkrZKE9D5badEwy15pHmtsvM805&#10;MGVpzKae5izSbBirzoHRklkwWDIThqqzhLiurzJjgLiNNUtIW2kaaSp0F8+AnvKHdlld4Viq03vI&#10;ytmy8/L3E8ckA9XZdMyin0dtrlxzYKw+T4iPP9S5nA8zLSUhc22ZzLjUWSQ7pnYLkqX2IoL6Yvpe&#10;Fom6TItJdF53MWZPGY+RQwkUDBBeRDhyCOZMGkWBY4zYjXY0BdAhBBDTRTOx1s8cxd6GqPI3RQu5&#10;ka4wa/TFOeJ0pieu5ZALyQ/Gl4XheLA+Ct9UxOFRFTmSknCcW+GGzUv1sNZ0PqpddLAjwgp7Yuxw&#10;OMUNe2LtsD3UTByfyfLBl5WR+KktDb/vLyL30Ii/HSYncaSCIFCDvx2sJBCsxxNyHhdXuOOLHG88&#10;XB9BEEkigCzH041ZeEH2/VVXLt73rMW/jlTi/zxZi//gJPy+IvxGDuRZexoBJxlZtlqYRJ9r8ZSx&#10;YhbW3EnjxKyrRTOm0t+ZjlhUN3bwZ5hKbU4zxyNbbxaq7ZXR4CbbiZe3MdnkrY1mciLlLhpYbjIf&#10;Udqz4Eu/Vy/6e0kyXoQKdz1sDrVEvSdd47hE5ESKrZVQRfU2Ly30RVvg85WueFQTjmdd6fhtdy7e&#10;9qzE13Wx2BlKzsZ9CdaZLESe2BHAChnWmghcPAkrjOaj0UsHe2Nt8FVdvNgj6+dugsfmDDxqS8cT&#10;+pyvDxTh9X5eG0Lfxy7Ohywjx5GAL9Z54rsNofgntV2pjIbSOF7/InuQFifSeSX6jHG8I+94LJg2&#10;maA6BZoLpuNwZwUenO7ALQUQKAJhYNtA9Qd/BRiwGBr/TgOv7dcRhgg5k8PsTmR1qZ3b+uHCAJE7&#10;kOPsQDauEgDprV+GnTWyKbycA2kpiBAbKRazAxEAcZUDxAnJS20R7GwEF+rM2lHcWZ3sJ1ahH+go&#10;+eQUXgYHl+w+fn1EDuTrc/jy2CZc66vG9X3kOAgk/e5Dvn2JNPvqI4AouA+WtHhQAshf4LE5l7QK&#10;54TzyO7Pe4jFgwoAOdGU1j8DSwYBhsGHRLmiJCh86liqsxQBcpT+do8ROI7VUkkiB1KM5pp81FWs&#10;RFXJMgGQsnVpWJsTh6zUIFRQvW59FhpKsxDhZQ4z1akEgIXwtNWg3r4u9fL1hQLIBga5G5GMqddO&#10;pasRAllUD+Q2UgDVA5wNEEjE53Ipyddeh6RL7oDcA8mH5O2gR26H3YUuvQe7Cz1RSnXhOOzkroOu&#10;8bDWghs5FHdrHfq5yKGQPKhH52atLdpd2N2Qo2HZkwtyNFWHs7kmSV2ccyIHxHI2U5fVTWXDP/bG&#10;7JRkQ0J8Dw8VOUhDRCQ7E1XY0h+eLZckO7rPlmRjvOQjWRupCNkYqhBESVyKOrk3oyWibkPt1vrK&#10;BE2CgQ4Ff+2FBI8FBEUG5UIBCwkY5poLYaIxn2A5X5QmGgwdgpEaA5MgpTKboDkH6vOnEDCGYtQw&#10;GUDGjuDnnw/BgimjMX/iKIwneIwid8IA4QcQFfiaoNDLAGU+7EJMsJmcxG4K/CfS3XFhhQ+urvLH&#10;7fwg3Fsbiq/XR+Kb0kh8tS4YJ9McsS3ElHri2qh11cKucAscSiCAJDiih3rpXQEm6A4ywyFyITfW&#10;BODZpnT82bsW/zxYgj/3rsF/kQv5X2cb8X+drMN/cCJ8W65wIBfSnXEzx5eAFYEf61PxlCDypHUZ&#10;XtI/0ntyKv/YX0KvUYq/c/6kdw25j2z82JSAm6VRsJo1QezEu3DSaOgvnicerDRzwhjMmjCWvlNV&#10;zB4/BhOGDML0YYPgQADJ0Z+DOicVNLppoN5FFbXkKAotFyFJcyY8Zo2C27zx4sFWcykIL6TX0Zw2&#10;HpFmmkjSm4diRw3kWy7ECoNZyOFEvO0ibHBVw7YwExzPdMK96kj80rUM73hrdgr+325Mx64oEzTQ&#10;+2VpT0e+uQrW2agRhPjJh0b0XZrhaCp99sIA/NKZiZc9ubjfnITbNTF41Mo5kHy83EfwOFiM1315&#10;eLV7BV7uJsBuT8PlXEd8Ux2Mf/WtQmeSh4AoOw/eyl5M4x07hgBC38PEcZg/dQKUCSALp/B03kQ8&#10;/nx7/xoLDtgD4fCpYxHY/40+BY1P6d/dq1gXOsSSg0XApRk3D5ED2V2F45tXi4dJCYDUyWZgCYCQ&#10;A2nJlzmQogTZKvSCOHesjHRGZpgDEpbaIMjJEG70f2xPAClMD0R9QSyOb68SiwgV4SGJIfKO4PHr&#10;15/j3cPTuHOUH2pVLXbe5em67EYYIGLW1Z5KXFNwH5d7ynBZIXkucyCKAJFtnijBg9d9CHDIZ1/J&#10;hq4+LByUJADSSgAheEhDVx/A8GnnoQgJRSkCQzpWdB0SPARAujauFwCpLc8WDkSCyPo1KWJ2VU3p&#10;CrRU5WJjdS7iye7ZUU/N3UKFAr6uAESwuwlCPc0Q6m2OCD8rRC61Jtkg2t8GUf7WiAqwEcdRckXy&#10;NX6cbLdChC8nyWVJ8RAW1UMIUkEepggWrykl2zk5bkzvZSreK4SOZQl2TnBbEJhMsNTVhK6RJctZ&#10;ssS5qTgnSnkC3ZsA5O9sLMtN0LGfi/EHUbsP/TH5OBmRTAhmdMxyMiaoGcGL5O3I54wJdsbworo3&#10;1bn0cTYRpaeDYX87t7G47s2vTXVfbqfX9pW/vrf89WXi1zckGdB7kQiQXgRNTyo9CZiednpCHgRI&#10;NwKkKwOSoOlmxaDUJiBqEBAZjFoEOy2ozJ2GEQQIBsgofowrOQ4evlKZPg5zqBxLAXYk9cIHU5BR&#10;nj4eq/0tUEQAWe+ljwoffbQEm4vpvIfTXXEqwwOfLyMnku1DzsAXX64JxD2Cx9VVXjiYaIvtBJvO&#10;QAs0EEB66L7jSc7o8NLFOqM5KLNcjE2e+thPbuRGvh9+rkvA+62r8Nv2HDwhm/15ugMuZzjhOfWe&#10;fiMwvNlWgJfb8nB3fShOpdjR+/ngUVkUXcsQycDrTgJIdz5+37Uaf+xeLco3BI+fWlLwA1nsnYmu&#10;mE+fbSYBcwY7rnEjyXWNFQ5Edf4sAvISqM2ehukjBmPOiEFwmTMe+YazUce5DJclKLNejByD2Qhb&#10;NA4Ok4fCT4m3fKG/Q3LRc+h1VSngWinPQVfRMqxyp79HlSlYZrIA8RpTkK4/A2usF6LMaQla/HXF&#10;M9NvlIbi5y1ZeLevGM/pZ/2pOxf7U+3R7qtD0FVHo7sOmty00eFjgD2RNjiZ6oRrueTWSoLwYEMk&#10;bpaH4np5uMh/fNu+DD9vz8WLvWvx5lAJ3h4gcO7JJoCswNOtqfiuKRLPu5LxW+8qpFqrYsYwclkE&#10;Pd5Ikp8NP230KPob4JlYPIw1AQunTcICAkmklzXun92GO3KA/HdSDPSKkoK+COyHm+SBn44Pk1Og&#10;4H+TSlHvP/e/p/7X/wRAbhxkgJAD2bxGBpCmFdhdJ9vGnd0HA6QxJ0Q8B51nYAmAxLoRQJz6ARJA&#10;/2MuJkvgTL/f9ctDUZsX3b+Vu6IDkdyHAIhwILyR4kn6mRpwbZ8EEJ51RdpT/dGaj354CCkOXfHq&#10;8yIBj88JHkIED0WAnB0AkP78Rz88lpP7yBDwOCGGr2TDVgwOmWQgGAiNgaCQ2qT2v5yXQ+QjgGzZ&#10;VIpGgkNNWZYAyAYCBotBkp8VhXoCSwcvUGtYh4woFzgbz4Wn1RIKwPoUpGXwiPCxQKS/JWICrRET&#10;ZIfYYAfEBZG4DHYUig2yp/N0Tl7GSCWJwRLhT2Bh4DBk5KUQ1Rk24QQbho+sTXZNBEma+RXhxzPB&#10;ONFtRaI2X054c76Cj2VtoV5U+lgjmI5DSEFClggkeH0kT5YV1a1lJcnf3QJ+DCZqC/a2QYiPrVCo&#10;j51o42sCPCyFuM7XSHVxTD9LsPwePidemxQgPx9IP9tf35dfzwK+DDoCoT8BVCaCH5cERj8CJwPR&#10;h4DjyzkfqnsRbFwIIrMmjsYoCpqjKYiMoN42O5AFk0dBfeZYzBw9VKyDGEEA4RzInAkjsdLHDOv9&#10;jFDqrY9ST11UU70zyg59Sa44kuKC0+RELmd54epKL9wq8Me1PG8cX+aEXgLI1kgrbI2wxWaCSJML&#10;ORHbJVhPQXW1HvXIjRaghOrblhrhRp4/uZcwvKBg+LIpA79sSMGdlb44Qb31ewUBsuGpvaX482AF&#10;XhBgruX54nyKA+6u9ccP1AN/Qb33N12r8HZrLt5uy8GvdA2XDI+HVRH4ri4JefT5J9Nnmkmua97Y&#10;EdBeOEckzudMHAuDJUp0PBs6C2ZDffZkKI0ZDE9yF2uN56DWfhFpMQoMZyFZZRLCFo5DwNyxSNCY&#10;jRLqLK2lTpL1vAnQHTsYwTrz0J7uj2ICi9fccYjRnIHlpguRTi5kHTmQCmc1NPnpoC/FEVeLQ/BD&#10;x3K8I7f0tHcdnpD7ulgSgr0J9L2Rc+Ohs3onNbR56mBXsBk5N1ucWeaKzwnO/CyRi4WBuFUViXsN&#10;Sfh+czae7izAa3Ig74+W4bdDxfi1LwevCSC/bEnB081JeL09HV81psB8xlgojSd4jhst4DGVt3Mf&#10;M0q2FoTzIJMnkguZBKXpk8jNLsT5vU346iQnq/9naCgGd1GnXrhi+80jTQIUAhyHGCAy3TjIxwwT&#10;1v8eSG6Qy7jcVyM7ZghJEOFzcoAcEwDJxT6xjQkDJE0AhJ+H3pgbIlag8xDWugQPBYDYi63cl1Kn&#10;0tlIGa4mKijPjkANAeTivhYBEAke/eCQSzaEdQGvvzqBGwfqZUNYpGt9coCQrpD7uNJL8BgAkEs7&#10;ee2H7NkfF7Zz7qOwHx7SFibS0JWYtqsAEHYfAh688y7B46QYupLB4xj9zo/T/9XH8Ej4CAqK+m9h&#10;IRe3H5VfJw1dHaX/Q1a/A2nakNcPDgYJuxEWD2M1VuWgs0m2+2s2ffkeFgvhY6tGvXoDCsimFKTN&#10;KbAzPGwQH2KPxDBHJIU7CyVHkMJdkRTmQu3OQvEhjkgIdRJ1LmWQcRBgkeqS+Fouo8n5iPMhH66V&#10;4BMTyG1O1OYo6tEBDgQZOs8lKTLAHlHUHkltEf72CPe3Ewpj2HxCob4MB2tRD+LpwwwhP/t+hfvz&#10;azohOtiZ3tMZ0YFOiFjqQOd4OjOdk79HmPx9wumYz3Epkx2B7mPxPRH02jwTTLT50vUseu9wAmEY&#10;laFyAHIZwj8XOzYqgxk65MJ8XXio0IyAYw5vqpvrK4vkOcOBHQZrHIFEZepIqE4dgemjZM8GZwcy&#10;/LPPMJF640muBigLMEWFH7kQCmZl5CCaKKBtj7JBX5wDjiQ54UymGy7neOMKibfw2J/uiJ4EO2yJ&#10;ssYWAkhXmA06Q6yx0c8ENU6aqLbTQLO7PrYEkpsJNMHZdCfcLwzFs8ZM/NKwHM8bqfdM//gvN+fh&#10;1VZyE/sq8a/jDfjHkWoCSSF+3pSOKys9cH2VG74uDcKTpng8p7aXHcvwoiMTz9vT8aQ1GffLQ/Cg&#10;IowgkgDPxTMwiT77DHJc7LQWTh4netqWOmqwIPehozQXJurKsNBWhf6cyfCeNw7rzReg2UUVzc6q&#10;qHVcglKbxWKH3lyDucgzXohVBME8SxWCkyayzem8K7k0Vx2stVfHSktVZBgvoFIJWaZzUGivgmo3&#10;DWwMINeV7oIbZeEU+JfjVR8/IKoMPxNAHpCT4MWVp1b5YXeCAzYHGaM9wAA7CcT7kp1wPMsbZ/P9&#10;8fmaAFwpCsbtykh805qGHwmeLwhC7w6X4/fjlfiDXMivfbKV6U+3peJJeyIBNQ17V3hjHrmlJVPG&#10;Q2nKWIKHbCNFlnAg48mFTmKATCSATMaiGROwpaZAYTrvh+Q5g2EgSBQDvHAZihKOo4kCP+sDQBge&#10;MlFdQKRRQOQaBeAr+2rlr/VX8evwNR/apPeicwcacGEX50DW4uCmPOxrXikS6AwQTqAzQDiJzosI&#10;eRYWrwFZLYawZACJo04pA8TJcDHczVRRtSpKAOTa4fa/AKQfIgIe5/GOAPLy7jFyH7z2Q/a8j6sE&#10;EAEO3vOKn3kunnv+7wEicx8ygJynv//zcnhILkRa98EA4dlXsvzHh+m7J1syyYGkU0nuQw4RBsiJ&#10;/wEgAgycz5C3DzyvqGMsBdehCBGxFxYPYbH7YEkA4VlZnExvIneyhSCzddN65KR4w5vsvZ+DBoI9&#10;jCjAmVGwtuqHBwMjJdIFqVGuJBekRbuS3Kju3q/kCFe65kMbH7OSwl0+EgPmU+ckEMnkQhDiNldR&#10;suJDGFJOVKcAT4CKkUQBPy7UVZSSooNk7VxKigx0JEDI4MPA4ToDIzLAEeEc5JcSAMM8kBLlhfQo&#10;b/p83kimekKYGxLp9XmacDS9BkOLXyOK6nwsayPR60STYhQUSxCSxMfRBCSx3obuj6G6gCGvuWHY&#10;COiw22LIMFxIvOaGgBJGjjDEWQ/R7oawVZ8NlQmjoDl1HPSm8zbfE2E4exz0Z43GkskjMHUkP5Vv&#10;EEYPGUIuZLDYcC/IXA1lQeaoWmqIMm8dggg5CXIN7SFm6I6wJIjYkhNxxMkMVxxLdcD+ZAfsTnRA&#10;V6Ql2kItsTmMIBJuh+4YJ2yLdsKWMDt0+JujJ8IOp1f44VZRFO6VxeDLogh8W5mA5xtX4WXXWrzZ&#10;VYb3hzbgt8M1+BtvTXKiEX8erhJrQnhvq+/pj/vuGm88LA3Ej3VReNaagKet8filJZ6AEoevy4Nw&#10;p8gXj6sjcC7HD7oThovcBgNkFoHSYNFseNtZwFxbDQYqC6GvPB+6i+dBX0UJFirz4L9wAiqtlNDi&#10;qoo2Dy10+OhiE332agJBBYGkzlUTTV56aPYxQHuQGTrD6LOGWKIj2BpNvqYodtJCgb0q8mwWIc9q&#10;PkoIQBvcNbCJgLAv1QnXCSCPCRjP9jBAyvFjzxo83paL65XROJHlic/JeZ3I9qZrndGb5IA9KU44&#10;kOGGEyu96dxSXC0KwZfV0fh2YwaekNt6wzmf07X4+6la/HawCL/uzcKve5bjRXc6nm1Jxd/35OD4&#10;6iAsGTMUOvOmYv6k0Zg0ahhBhH7v5EKmimGssWJFPudBGK6zya1mxfjj8cWd8tlO7EQ+QES4CZIE&#10;EQ7g/DRAUZeGlBQkg0Yrru1vFPoYIAyFDw7k+sEGXNxT3X8sRA7lr6CSiWFz/aAMKAyQS7urcKJr&#10;HQ4RQPa3rBIPk9q5Ib0fIE15YWINCA9jMUBEDiTKCenBdv0AcTRYDB9rLVTnxgiA3Dqx5ZM5EAEQ&#10;kf8ggBBInt0+KMt/kOO4KfIfVbjMrkMOjqu7/goPmf4KkHNbCnCuS75wkHRus9yByKft8uwrxbUf&#10;snUfmbKhq+ZUoeONyRT0JXgkEhg48c0AYUgwTOSJcPqfUpQAxYA2STx0dayG7iFJ4Oh3IDyE1VJb&#10;0D9sxSUn1HlYq7IoA611q8UzQlj5GUvhZ7cEgS5a1Bs2pmBmQYHOBglyeDA4GBgZsR5Ij3HvLyWl&#10;RXPp2a+0aI+PxEBhuCgCRmqXzimWLF4lz0qJpKBOSgp3E0rmktoTItwQR+CJJyeUQG0MESGCTn+d&#10;wMNlbIhLP1ziCAQJYs2IDCx8PincA8vjlyInNVRoVUoIViYH0WfxFu8pQYzhxSCLI4ciKZ5fU15n&#10;58KvL2un60M+APADBPk6clf83uSwYqguQSk2kHpO5MqSl1piWYAJsv31keurhdU+aij0UkGptzJK&#10;vRah0nsxaREqPJRQ4amElbYLYDN3DBZTgJ08nJ/KxxqC0Z8NFg+ZctJcgNIgC1QQNCr99FFCwbTS&#10;Rw8tgbwY0AK7Y21wiALcPgLJrggL9ERbiWC6McgUDf7GaCWXsTXSHt38GNo4V+yMdcMuqh9b5o2b&#10;xZF4XJ+OnzatxP3KODyqiMOzthy8px7bb0dqxZ5Yv/EzQo434W/8rI/9vLiwGO8JIG+2r8APNRH4&#10;oTaCABIpAPJ8UyKeNMYQPAJwM88VD8uC8OOGSHSEWWEOuY9ZI4dgJgFkNoFSa84UuJobwUpPE1rk&#10;PhgiRqoLxdoQk0WzEKQyFTV2KmglgLR7aaHLVw+dBJEmchEbCAbVpFoXdTSSK2vx0SGYaKHGTRvl&#10;jpootFHFGtslKCE3UuSkhmIHFVS6qGED3dseZIS+VEdcKgrCg+YUPN9bgtdHq8VTBp/vKcYjgsqF&#10;NUtxkpzIseVuOEmug53HsRVeQidXeuHS2qX4ojQMD2ri8B0B5NmOXLwjF/P3M+TSTtfgzyPFBNqV&#10;5ECW4dWOZXi7Yzn+14n12E/A1pk4DEoTR4rJEqOHDsU4fi48b6pILmTq2FGYOZGHsSaIYSzeYJHX&#10;Ed0+LnsU7Z1jCiu/CSQ8jMSBXgBEzIDaJEoGw0B4sKT2i701uNJXj+sHyI3I4aEIExloWHRMjoTf&#10;Rzr/+S4KyLy/lBxeDAwuZdfIdJ0Acnl3NU51FeKwHCA9NRn98OCyKS9UNgsrmXMgbsiLcUV2pKPI&#10;gcT6WMLPVgf2+ovga6eD6rwY1ObH4KuzO8QsrE8B5D0/xlYA5Bye3OgT03VlD42in5ecx2Wxyvxj&#10;fQyPEpnkAPl82zpyHzKAiLUevGUJrzrvyMUZch5n5AA5vUmW9zhJ4JAAcqJZNnzFQ1efgocEDobG&#10;kdoYIa4rSgLFwHZJA53HkQ3R/WV/El1KoEsA4WGtWnIjm+rXYDu5FH5uyNrlQQhwVEOohw4ifE2o&#10;Z2xNAdCOgrUTBXN2Ha4CGplxnv1aFu8ll6yeGedD8kZ6jJcAAIMkI5Z68wpAUWwb2D5QadGe9DoM&#10;Ga7za3r2wyQ1ks95IonOJxJ0GBTRQY4EEwr2BBaGShy5GC6legK7GRK7GoYCl8n0Wst5cWNKEFal&#10;hiA3PRTZyYGiLSPWR7wXQ4yvldyQqIfKXIkMDIrt9NokUTLoFJQoL/l6ARIBIyckBdsjNdASKwLM&#10;sDbIEOsDtSnQq6LaZyEqveaixnMW6jxno8F7Huq956LWazb1gmdSMJuOSucZKHedhTSjKTCdPgzz&#10;xw4WAOFtzUcPHYJRBBCeiaU3fzLW+pug3M8AVf4GKPPSQSn1xOsDjLA51Ax9CeQ6kuyxLdQYnYEG&#10;6Ag0RoOvIWqod17txSvPTdFJbmNHAsGDtJt6e0cyfakXHYq7FfH4oWUFfmxbiQfVCfi6KlGsKn+3&#10;rwK/H6nDb8cb8I5AwvX3+yvxbnchfttbiF935OD1tkyxivuXplhRMkBetCXh54ZoAY97hT74vjoc&#10;31VFIdtaXeQ/+FG2s0YQREbwsN04hLg6wtZAG0bqKtCcPxOGSxZAn2SsMhuRWnNQ76CKDg91gocW&#10;tvrrYDu5h06CaJO7JgGEnIijMsodlFFmT3AmZ7JerFRXQwXne7yMUOtjLPbJ4v2zash91LipYXOw&#10;sQDI5wSBx22ZeHOwHG+ObsBrclfvj9fiac9a3CyLwqkVngRmJxxJdcXxTA+c4K3gV3jjLDkQfhDV&#10;rfVh+KY+keCbiVc9+WLvsH+ea8I/zlQTQArx+376HsmFvNuzEt/UheFclgNW0O86UHkkvBePgcPc&#10;0TCdMRLak4dBefxQzCG4TqHf/0T6fqaMGYFZk8aKNSGqsydif3spHp7bgi8oiF/payAXQLDoX4Mh&#10;ORKGhwwgV/c1QIKFVDIsLu2p7YfJhd0bcHlvnYACn1OEiXR8/SCX7FYaxGvy/Zf3MnjoukMMEAKG&#10;HCT9IoCwA7ncW42TWwpxkHMgzSuxu24Zuqtkq9C7ShPRKAAi2weLAZIb7YoV4Q7IDLUXzwLxtdWG&#10;nd5C+JMT2VAQhzrSo0t7xEaKiuDoFzmQt1+fEwD58epu4TjEanMCCA9dXZIDYyA8Lu5YT8BgKSbP&#10;CwkeDJDVHwFEwKM9B6c57yGcB8NjhYCHpBPNmQSOdFKqGLo61sC5D3YZkmTu42idzHUMhMd/Bw4B&#10;C75ewXFIYnBIEpspsstgeEhDWPWVqwRAGCQb6Vw3wWNnZyWKV4bJAEL/KJEEkNhAa+o9O/QDRHId&#10;DIoViT4UYL0/IW6XIMKQ4ZXu3gIYLK4vi5edVwSLdE7xOqnOYiCxGCgykLAYIgQTaktmiFCQT+BA&#10;T+BKjJS5kwQCi4AHuZQ4KkUgl4OA6wJEBCF2GRKcJFjweQ7yXEptDAnpWLyWXMnh5JTkSpErKUx+&#10;nq4VLorvoZ8pSZyj7zOMekkhNsgJMUdxsD4qA9RQ47eIAjbBwW0qBbVJFNRYk6k3TMfO01HlNps0&#10;B6XOM1FkP4N6xzLlWc9AmOZEGE4bhrljPsPUEYPFtuacZB/xmSyRvpB6qzkUDEt9DVBNEKmgXvh6&#10;T7L15HDaQ0zQF2+PA8l2aPPTFs/J4N74BupMVHrQz0aq8zNBezgBJJ7gkeyJvaQjmT44t3Ip7pZS&#10;D7p5BfWis/BleTweVCThycZs6jmX4rfDBI2j9Xh3aIPY3+q3faV417sWv/bkgd3Hi45k/EJu4+eG&#10;GDzfmICXBI+X7cn4viYcD0r88UN1GH6sjcRXpeFwnT8VU4YMwuxRgwVAZhFAdGZRMLU1g7WuGjQX&#10;ziOA8JTnxbA11Iap2gIEqs5AHUGhk7cjCdCViZ86GGyCbcFm2EygbA+iz0b1NtLGIBK5LXZcLUtN&#10;Ueelj2r6n6ih76KGgLOB4LHBdQkB1hD7CSBXyIH80JmNl32leHmgEm+P1pDjItd1qAoPG9Jwark7&#10;DsTaYm8Ub8xoLyYsnCKIXMjxEw+gurue4NiQjCeb+CmE+fjjGAHkbCP+eaoafztciD8OrCKIrCTl&#10;YGeMFvKNRqLMaSo2LZ1PsFfC9jBSxCLqBCxCS8AiVJE7zbFfgGiTOXBRnQr9WeOhNIlcyfBBWBnr&#10;h8cXduKLg+QKKHjf4e3XBSxkwGCI8JDU+Z4qccyA+OAiPojhIJ2ThrH6YSGXIkSkOl/HAJHuEfkS&#10;vobcD4vdh6KuH6jHpd6/DmGxC9lemSYbwsoPw3r6Wyzqf5iUG7IiHJERaodofhaIjTZs9RYgyIU6&#10;QwWx4pG23984KDZS/LcAeShbRPj9pR4BDClpzjC5xNuU7FR0HKW40F0idHE7ldsZHBI85M6ji1ea&#10;83oPCR65Ah6neKFgf95DBpATLQQO4Txk03bZfRwleByRQ0MChyJABroPUWeA8HXcJjkM6dwnwCGJ&#10;wXG4OupjB8IA4em77EAkgPAwFjsQBkjP5gqU50ch2FmTAKKLSD9TxAVZU0B0oCAtG75igEiugwHy&#10;75SV5EvXyACwjLc5SfQjqPh+JIaIJAkYim0DQSODiKI7kbUxRDhAswtJJpCkUHsKASaNAJNCQEgm&#10;gLBkgZvdBgfzAcNh8gAvSYLHR+10n2KbBBpJDLK0CHJD5CwYHqn0HgJuJHZKfH8iQSwtwpX+uJ2Q&#10;H2aB0mDq2Qeoo86XoOE5l3q30ykwTEKRzXgUWk/EWiuS9STSFKyxmYHVdrOwikCRZTkDGWbTkGI8&#10;DQkG00nTEKkzBe6LxkNn8nABEJ7eOnXk8A+JdALIBKrH2mqhbKkZNvgbEUT0RS6k0lePgqY5+hLt&#10;cSrbDT1RptgVY4FtYcZo5Gs8yLH4GKGJHEhboAW2B9tgV7gjesmd7g+wwpGllrgQ5Yx7q8LxfWkq&#10;fqJ/7B/WE0AqUvCmNQe/95Tij/1V+NshCoiHKvG3/SXkPgrwducKPO9Mw09NMQIQPITFzuMNtfEQ&#10;1g/1kfiJXAjD5Rcqj6R7QJXAOHsk97IZIJ9hDoFEfcpYuOguQYC9BYxVlaC3eAEM1FRgRQAxVF0I&#10;N6UpMoB4aaAnSA+9oUboCSH3EG2DfXH2BE5H7I5zIEflSFB0we4kZ3THOGJrlD1ayRHWeOih3Ekd&#10;FSzqYJWTY6l2USHwGOBQuhOulYTg2w76LHsK8ZJc1Vv6fL+y9hXjZ2o/l+WB/TE22B1ujt0RFuiL&#10;scWRZCfxXJHL+f4CII9qE4QDedOzGv86WYP/PNuAf56owN8PryaAEDz2ZZM7WYaOIGVUOUxDEznS&#10;7SEL0BO+gMCkhP1xi3AsRR2H4pfgcLI6jmfo4limLg5k6KM7yQj1YfrIIBeW7q6Phyfa8fBsl2yD&#10;RQaIwk65LA74l/fU9QOEA/xAeNyUA0ES3/MRSKi8sKuagn8NuYgPUPlwnt5jb628jVzJ/nohrrPY&#10;rVw/yLCpE7OwGCCcPN9WkSwcCG/lLs3CEgBJ4Y0U3bEm1gWropywnOJWWoi9AIivtRasdeYi3NMM&#10;tavj0FRI7vb20f8ZII/P49sLO2SOY0+FDB67y2UAURiykuDxASCFuLCN8x7rZHkPCSCbc/udx5m2&#10;HIJHNk5uImgIcPDQ1XIBDxlAyHk0y50HSQCEQCFzHoqugutxfwGIAEWdDAjHFOFA1xzmawkOR+Uu&#10;Q9Tl4GAxPCT9BSBcsvPgvAgn0Nsa1optzns2V6K8IBqhrloI89RFtL8Z4ilQJIfbU5B2poD9wX1I&#10;bkOCBZfZyX4fKStJBg0us5L8BURk+hgkH9pl+tS5gW5EJnY3MlciQEABmp0IK5WUzhAhpRA4eCiN&#10;8zNpIq/CgV/mPGTDYxTc5UDgumy4jM/RvXIAfDgnO58iv/6j86R0HlKjc1ym07Vpop1L+lnp51se&#10;aoO11MOtCKRev/cCVLvxENQ0lDlOQYn9FBTaTsZam8nIt5qCHPOpWGE6BenGk5CsPxFRWhMRojYO&#10;fsqj4a40Ai7zh8NhznDYzybNGgYbktnMEdCcJBvCmkkAmUYA4bURvKEiQ4TzIM5aC1ASYIkNS41R&#10;E2CIMnIZ5V46BAcKqBQ4P8/3xemVbuQsHHEgxQYN3vpwnzYWAapzkW2mjkprbbTa6WCjlTraLdTQ&#10;abIYu6h9j4kqDltq46KXFR7Q7+suwfJ2qCMeUG/wAfUOv10VhF8qE/GuYyX+1luIF1tzcLecAmdN&#10;BO6XLcXjymA8aYoV8GD38YSg8nRjvNAvzbF40hiPAjtNzPhsEOaPGS6GaWaP/AxzRw8WkwacdBbD&#10;gSBiobFY5EDMdTRgpq0CgyXz4a46B1W2yugiB9ITpI+94SYUdC0o6NrjMH3mo2luOJrphaMZ5KgI&#10;Un0EkV3xTmKlfqOPISqpU1VKwZf3AVtvq4oyglG9hxq6QgwJIM64TgB53JaBZ7t476o8vO7lB0MV&#10;4W1fEb5tScOlVT7YT+6jl/NMBJE9kVY4SE7kVKaHeBjVnZIwfL0hTuwN9npnAf51vBr/dboW/zpW&#10;gn8cysUf+7LwJ7mQHzoS6H1no8ljPpo956A7ZCF9nnnYE7qANB99YfOxl7QnYgE5HmUcIJgcTFLF&#10;kVQNHF+ug5PZJjiwzAxH1rnhSlsq7h2owv1T7bh7cjNuEUT6XYiACsGjf7W4LBfSL4YKg0RB1+UQ&#10;EaL65b56HN9SIoaquI1dx9V9PBuLQCHqMhfCoLnGx3T91T5eb8GSgegaQYbvYQfCs7B45hU7j90E&#10;EmkVOgOkIVdaByIDSAZ1fNODbZEW7IgoTwuxlTsDJNrHSjiQlpJUPLt3Smxl8u8AIiXRH53bhosM&#10;EAGPCqqX4SJ1iCR48LCVIkAubCsW8JANW60leKwmeDBASAoAOU0AkTkQGUBOtLDz+OA+BEDkQ1dH&#10;yZ0eqU8kRyEbuvoIEnJwSPBQPBZtEjgkWNQQIEgSKKTyUFVkPzS4Lqk/ic7wkADCDoShwg6Eh7d2&#10;EjwYINVk7cI5/0EAiSEHkhBkQ71xOwqAzshg9yHPf0jwYFBwycdcX5niL4AiAwjDQwYXxToDRBEY&#10;LAaMohTbGCSfciRcSkNkfMz1DJa8LiXhFSW5F65LeRfpnJSDkUqpnsoJfYYQuwwq0wgEipKd43bZ&#10;uXQCDEvAiaCVSc4tN9IOZdSbr1qqiiqPuahwJmg4TcF6x2kocZhO4JhO0GBgTEaq4UTEaI9FsOoo&#10;+CwaAfd5Q+E4awjspg+F1bShMJ86BMZTBsNgymcwmDwYupM+g97kIVQOhd604dCYPAxK4yi4Us98&#10;+ih+Prjs8a6cSOdhLLXpE1DgZ4nKABPUB5mg2t8A5eRCanz0sSPGDufyfHFpnT9OrnLDYYIIr/+I&#10;15wLDXodZbrfa/Z4VLkaocpenVyKHa4UhGJvsDlORjviUrIXjgVZ4nS4De4s98c3RVG4ucIL3xVH&#10;4n6OP26mu2FfqB0KrbQQNX86VqpMxNE4M9zId8G3G0LwbFMCXhFAfmmNxxOCxqsuqlPbT83RuLou&#10;BBZTx2AOOZB5o8mBjBqCufT5Fo4dBq0ZY2CuMg/magthoakCS50lBI8lIpHOU3k9tBbJ9vDy0sTu&#10;ECP0RphQkLXAPnIC++gzHEx0xnEGCMHjEMGjL8GJvgsbtIeYo9nXmNyGliwvQhAqsVFBmd0SNHpq&#10;YkeEGQVmN1wrCsIjTqLzs0p2r8bbXavx6561+JXcyPe8/USKPfaFm2F3sCl2BhhjV6gJORIrHE12&#10;wJU8P9wvj8S39Un4pT0T73YV4D+OluI/T5COrsY/yH38rS+bILIS37RGosFjBmro76eVHEhP0AL0&#10;kgvZG6ZEr78I+yNI7EYiF6KPnUk4ASViPvZHL8CRxMU4mrKEpI59KarYk6qDnkwzHCrxwbXuAoJG&#10;A24QGAQIDpIrONRMIjBQ27VDrbh6sBVXDrZQKdOVAyR5eZm1n6BxoFnWTuVldhjimEqCwWUCw2WC&#10;wUUGAtVZoo2gcYXOXyFoyK6RHV/mY76Xrv+c14HwNN7WXPQ1ZguIdFfJAVKajIa8cBTR315hgqeY&#10;wrsq2gXLeOQkyBGRDBBLGUASAmxF/mNTWSZePTwr9sH6CzwkgIghrAt4cKZLOKArvdW4vLtKwORC&#10;z3p8vvMDOC5K8NjO8Cgm58EAWSsHCA9hrREAOSMfvjotALJKDF2dZIAIF8JTdj8GyFFOnBNEJIDw&#10;EJaU7xgIi8NyMPRLOieHxaf0KWAMlAAIw0IRIDyNl4ewuJ2HsHbKHUhdYbKAR7inDqJ9TZBAFOch&#10;rDR+trB89pWi85BAwaUk6ZhhMvA81yVHkp28VJSKsOA2qV0qJSciwUMChgQRbpeOJSkCQBEIim3S&#10;dYrXf1QnAEhiNyEblnITcPj4nAwYAhrsOBgmBKQMAkdOpC2KQ41Q5rcEpS4zUOwwBWUus1DqNheF&#10;jnOQbzMTy02nIklvEiLUx2Hp4pFwIWDYzRoMyxmDYUqwMCI4GBIw9CcNhsboQVAdNQgqIwZhCYt6&#10;4IuHf4ZFIz6D8shB0JwwFBoEkkVjh1CA/QzTqX3CsMFiNtaYwYPFBoPsSKJt9FAdYo1aAkhtgJEY&#10;wqr00UVXlBVO5Xjj4roAnMr1woF06oVHkFvxMsRygyVwmzIethNGIEqTfnY7dRxbHYZvt6/G6aIQ&#10;fNWaKRbRXaM/ulu10fj1YDF+P12DH7tX4v2RUvy8LQtfktVeSoCzJhCt012ES5meOJZggut5zmJH&#10;W4bFi85UAkYsnpML4edj/NIah59bk7HaSQ9z6D6lscOxYMwQAZH5pMXjh0N39gS4m+rA38ESllpL&#10;xK68RhrKMKG6kboSvE11UeigjTY3dewIMiJ4kAsgcU6Ch5MOM0DS3HE4xRWHyJHwc1K66bvgXYZb&#10;/U1Q6aSBdZaLkG86D6vNF6DImnf01UJPpDkO03d0tTAQDxuT8ILA8Zog8mxLFn5qzyB4pOLH5jRc&#10;IMjs9NPCdnJ73b68JbwB9oSZ4Gi8Nc4vc8X9Ut4PLAFPNqbgj95c/NeRQvzX0TX416FV+LNvOX7f&#10;k4nf9i7HV1X+2GA/HqVmo9FgNxGbHMZjs/MEdLpOwFb3SdjhNRU7fadid8Bsgvo87A2ZS65kHvaH&#10;zyXNwb6IWQSYufR5F5MbMcJVciEnaqLQk26Mg6tdcZoC1mkKdoe6CrGrdQ12tazGrmZWAXZTvaep&#10;QF6nc61rsZvUu2ldv3paCrCjKZ/uW4O+9iLsbStEH4nLfXS8v6MEuzfSPaQDnetxkHSos5TerxQH&#10;SQe66HhrGQ5vLceRbRUy0fHBzeuwqzEL26vTsaUyDR2lSWgrTsDGogS0FiagMisE+QSOXF5AyNu4&#10;R1C84twtASPM1QQe5JAtteYiOcRRAKSzOhtvyV1Iq9A/BZC3D8+JtSC8kSI7IAbIpV2V5D7IhZAu&#10;7GSQkAOR6wIDhcRJdM5/iOErzn8wSLYRQLauxpnOPJwmF3K6I0fuQrIIICT51N0TpOOtywRAjjWl&#10;kaThq2QcrksQQ1iyISsGiAwQivVPit0HQ0Q6/gRABkqCx+Eq+RAWO5CKojRShgAIJ9IlgGxkgLAD&#10;6ahAXXEqIr30hAuJ9DZCYrANBU45QOT5D5YMBDIpwkISH69KXSoktSleL4FCgoSiBrYpDmkxLAa6&#10;kP8OICxFiAx0IorXK4JGERAySEiSgeKv56id3yeKXi+K/oijHLEuxBSlvktQbD8da2zIbXgsoN6+&#10;BopcFyHLcjqS9RkaY+GrNBJuc4bBYeZQWJLDMJ4yhGAxBFrjP4PmmEFQJxAoDyPnMHIIHJUXwGbe&#10;LFjPng7zieNgQK7AePhQmAwbCrNRI2AzYwIMpo0iFzISiyjQz6De+pThQwQ0+BnhY0g8jGU4fxrK&#10;yQnU8kaBwWbChVT46GFjiAkOZLjgTL4fTqz0Ql+qE7ZRkG30N0aFmyHyjVSRsXguUuj+LNVZaHKj&#10;YJzggVrqcByg3vupHF/sjrUQw2BPOrPxeHM2Pie4PNmxGkfSnHAqyQmNRio4GuiCn6kX+XrLCtwq&#10;9MK9Un98Vx+BF10peNaRTEE3Fi/JfTBMGCRnc4OgM2YElMh1LCaAsOtYOIac1tihUCZYWqrOh62u&#10;qlhAaKiiBBMNFXIgajBWV4YpQcTdzAgJhoux0V0DW5bqYXe4qdAucgX7Ym1xJMkFx1LcBDwO0s+4&#10;P84Ru6PtsCXcCo0+BuQ8lmC59iysMiBwms5Hgfk8NHpooDvMFEcyXcgdLcWDGoLejjy87VuHnzvT&#10;8ag+Bt81JeLHpmQ8KA3HniADdLiootNdE13kXnbT8ZFYK3xO998tDCAHFokX7Sn4c/dK/MfBPPxj&#10;fxb+3JuJ97vS8HZnCn7tXYabRb5YbzQWJUYTUGU6AQ3m49FqNQ7tdmPQQeqyH4tO+3HocpyALqcJ&#10;2OI6Eds9J6PHdzp2BcwgBzSDoDITe0NnEMBmYn+yBs4Xu+Nsvh2BUBt7UzSxN8scfeVh5BwaceHA&#10;JpzoqcXx7moc3V5Fwb0Ch7aUi/JAVxn2U/Df31mGve0l2NNWjJ3Na7ClNgdbST0Enp1Nqwkoq7G9&#10;Pp+Uh+6GAmyty8WWmlXo2rAKm6uySCuono0Oqm8qX4a2iuVor1yBjeQS2soz0VG5HK0lKWhYE4Pa&#10;vEhUrQxHybJAFKb7Y12qLwoSvbAijGDhZ444L2NEeRoi0k0f4c56CKROgxe5Dwc9JRgpT0VKqKOY&#10;wru9LueT8BCrz1lfnxc5kHdfn8MXh1twbicDohyf76gg51GBcztKca67FOdZO8rweU+5uOb8jvXU&#10;th7ntpfg7LYinNlaKHR6yzqc6lqLU50FOEUAOUUu5CQB5AS5kBPChcggwgA5sZEAQi7kWFM6idyH&#10;BBFyqEfrEmWizsaRWoJJv2Q5EAYJJ8v5WJYXYZfCxzLHIiQf0hLie/7iUKJwhEFCJcOEAFIqhqnK&#10;i2UAYRciAUSCyM7N5di1uQL169MQ5U1fPgEknHqdSeRAkkLtkcqrOuX5j4E5EAkQipIAwuVAuMj0&#10;scuQJB0ruhIGxECIDAQIl5IUgaAIhYFt/+58OkEhM5pA0A8IBsbH0FCULF8iGwJbQb2fNRFmKA1Q&#10;J4cxA3lWE7HeSx31UXYopZ5vusVsRGmNRZDKSHjOZ2iQ05j2GUzJYehOHEzA+Axq5Cw0CBi6wwfD&#10;fPhw2I8iwEyaiBW25siyMkWMymIkqatira0N0rXUkaiqjAw9LaQaaiNEfRFMJ4+GLgFEbeIo0UOf&#10;O3oYJg6VAYSdCLuQKeRK4u10UBNuj4YwS+FEKv0M0BBkjO4EW+zPcCd4uGBHnD22RlqjZSmd96BA&#10;aqeLAp1FKNdWwSYjbXQaaqDLWB2dJhRMLXSwzVwdW8yWYI+dNk5R7+9smBOOBdriCv2dXAyyx91Q&#10;F3yXFoTXDVn4nffE2r5MuI4H1SH4vjmaAJIqAPJE7kSedSTgu+YkBKnPFbkPtQnDCRjksAgeC0cP&#10;gfK4oVCdOAy686bBxUwfJuqLxT5YxuQ+rOn7sDLQxlJ3J1gaG8BoxjjUuelgM7mAnRT495DD6CV3&#10;tT/OGkeSHQkgcogkMkDssYs+95ZQCzR4GyDPZBGS1aaJ/EeFgzqKLBeinjdTDDbGieXuuJzvg3sV&#10;EXjWlYU/DpfiWXcWnpILebkzH6+3LceThjicS3HETh9yQU7KQjt8tcgVGOPzDAfczHXFwxI/vNgY&#10;i9+60/DHrnT81pOKdztS8GpbIike7/eswMlV3khRnYyERRORMHskMuaMQvaC0chZMAK5C4dhjfJw&#10;lGmPRS1BpsF0JDZaj0YHAYXV6TIe2zwmY4f3FALKFPQunYq9AVPRGzgFfZGzCKKLcCKV4J6qjH2p&#10;mrhYG4r3t/bi/37/EP/1+gH+8fxL/Ov5XfxTrn/RMZf/eEZ6ehd//+WOKP/x9Ev87Zfb+PPJTfzB&#10;+vkLod9/uonff7yB9z9cJ13Du++u4u23l0mX8PbxJbz55hJek159fQEvH36OFw/O4/mDs3h+/yye&#10;3TuNp1+eIp3EkzvH8MMXh/Ho8h7cPbUV1w634WJfE8731uE4uZXumixyKKloXZeIDXlRWJ8VgawY&#10;H7Ejb0HKUtSvjkUvOSQp//EROD4CyDm8uX8GuxtysKk4Fl1lidhSzutOksTUYda2siSR1N9K2l6Z&#10;gu6KVDG0xvt07diQjm7SDuoo7djAShc7CHPyn59lsrOGjmu5noaeDamkFDqXIuo7KhPQUxWPnZWk&#10;ilj0sMpj0FMWjZ2SSqPpWN5GDnZXWSR2l7Oi0FsRQ4qWH0dSXSqjsIdK1l6qs/oqo/u1rzIS+ysj&#10;SFSS++ByEK8yb60jB1KcTiKAlMgAwivRGR7sTnZ2VmBnexkaStMR5SMDSAQBJDHIhgBi1z+EJeU/&#10;JHgo5jc+5UIU2xQdiASHgbDoB0oitSdQO537lPuQ6pKDUITHQJB8BAcqpXsGnpck8igEBsltKDqO&#10;D8ckheuWkatZGWmP1cF6KHSbS+CYgCJvZTQl2aKUglCy2XwEq5LbWDwKLnOHwXbmEJhzHoOgoU1O&#10;Q2P8UHIYBJLhw+A0ehT8x09AxKTJiJ88DTETpmClgS4S1FQQOGYcwiZORvCESYiaNQfLqWcdMH8W&#10;gsmZ+M6ZDo9pk2A7ZSwMJo2E/pQxUOYgO2a4eKgSrwuZSODgnMg4Csb2i6cS1KxQRy6En1JYFWCI&#10;DYFGaCfHsSPBEZup990ebCESyfwUwhpPA1S6G6LEXgeF+srYoKWMXZaGOOlqjS+CvXE/KhjfxIXi&#10;Xrgfvo4JxIMIfzyOC8SPGVF4lZuEFyui8EN6IJ5Xp1BwXE096zzSSjzbnILvGqPwS3siuY5UPNmY&#10;gKcEkecdSXjemYF13iaYTq5p8djB0CCAqBA8FovPRd/ZhGHieRi6SnPgbm0CSx1Vch2LBUCcLIwQ&#10;G7wU2soLMXEcfRdTJyDXRgPtntrops+5O8xCqC/aCgcT7MQ2LpIOJNhjd6QVAcKUHIg+sgznY7nO&#10;bGz00keLuw6q7JagzkkVHd66BBtbnFtOLqJkKZ5uSsHf+grwblc2fu9bjX8cLCYY5OD1pmRcz/LA&#10;eYJIX7Ah2hwXocttCdX1cTbZErfzXPF4vR+eNYXhxaZIvGyLxuvNcXi1mVzN5mi82koA2U0909yl&#10;yDVQxap5c1EwazbWzSRNn47ChXPQ4mqJDfYGyJwxFllTR2G95iwUaExCnvJQrNcaig3Go9BiPR5t&#10;9hOw2XEitrhNxjavKdjhN43cCQEleCr2hc/E0YRFOJWuRiBVwq4kdVzamITfHhzHP148wG8/38L7&#10;n25ReQe/k7gU+mlg/Tadv0W6TRAhmBBc+Jjv/52OWX9Qm9CTuyQu+VhW/12uD+0yifueEIx+vI43&#10;j87j2ZfH8fOtw/j22n58c2UvvjrTjdPdG3C4Yz36NhWS+ynA5upVqMiJQ3qYC9avCEfzugQxbCbN&#10;wGKA8HM/PgIIHxNEXj84h897G3FyOzuMapwlB3JqWwlObi3Gia5CHCcd61qHI5vX4EjHWhzaWIB9&#10;LTnY27QSvfUrsIvXqxA4tlSloKsymSCUjM0liWgvikNbUSzaCmPRuiYKzfnhaMgJRV1OMGpXBaEm&#10;O4Dkj+oVfqhiLfNFZYYXKjI8UZHmgbIUV7ncUE4dn7JkJ5IzyYWOnVFB4rIshdsdSQ5Ud8D6JHuU&#10;Kqg82Z6udUBlqiOqWOnOqM5wQU2mG2oy3FCX6U4OpKUQrbV5KC9KJYCkEUDSUF26XCTQGSBNG3KF&#10;A9nZvh6NZRmI9tNHpLd8CCvIFslh9gIg6QSQZXKAMAgGAkSCw6fAIdWlY9m9fM/HMGExLBgcWeLJ&#10;hh8S7pnyoM9wWK4AEAkYiuCQ4PApl/HfKTOGXk9BEiC4VDzmHAcrPcYVy6OdsIaCcLG3GnKt6B/W&#10;bgZqIoxRHW2JDNt5Ihnuu2gEnGcPhjW5DbOpg6E/8TOojyGnMfoz6I8cAj/leYjV1UDopClImjID&#10;yZNnIHHSNMRNnIK4GTORrKMJv3ETEM4wMTam3rAaAggiidoacBk7Gl5jxsJzzBh4TpoAx0njYDJx&#10;JCxnT4bhtHFQox77knEjMHv0YMwgRzKVHM4i6rkH6M1FvocuKsl91IWaEzxMUB1ghOZwS3TG2WET&#10;ORN2HpuCzARA6n0MUOWhj1pfut7DCDUWGmilYLbfyhiXvFzwKDYcP6TE4FFcCJ5mEATS4/AmJxV/&#10;rl+F9+R6Xxcm4GV1Et7vyMefewrwe28O3u3JxYvu5Xi2JQ0vt6ZTsEzB07Yk4UJed1LvLcUT88g5&#10;zR9J8Bg/Apr0uZTHMDyGQGPiCKhPHA7LJfNhZ24IewtD8TRCC/oenS2MYaShgsWzp2HBjKmYPn4s&#10;xg8bCk/lWWjy1MW2pYbooc+8k8C5O8Ic+2KtcSjeloInKZFgkmgrtqvvCbdAs5ceVhkvRK7RfGyk&#10;e5t59brDEtSQE2l0UcPuYCOcTrLGnQJ3/FIfgbed9Dk3EQDaEvE7Oaz3WzPwpC4K11a443auHy4t&#10;c8VeAkeHy2JyApo4GWeKG9kOeFTsjZ9rA/GkMRjPmsPwlPRLCz/pMAqvtyfg971Z2BVigfw5M9C8&#10;RA3tqurooHKT0iIcIpe1K8ILR6jTtdPTDg1zF6BDR5vexwuluotQ56KHdcbzkTuXHAo54A3kUJqt&#10;xmGj/Xhs5vyJ5yR0+05Gz9Ip2BMyHfsjZ+NEkjLOZ2niYMoi9GWZ4X5fJZ5+dQKP75zEw2uH8fD6&#10;ETy6cZR0DN+QHl0nUfn1NWqjuqztKG6d7cWVo9vw6NoR0fYNtT28SveTHlw9RNccweMvjuG7Wyfw&#10;7a3j+O72CdJJfH/3FH64ewbf3zkt9MPd0/iRjlnf3zyK+xd68cXJrbhypB0XD2zEpf2tONNTh92N&#10;Bdi+YSW6qrPRWrYMdeuSsTo1EPH+NgSQUPEwqRPd1WIV+ieHr0gMlDdfcw7kc/zHL1/g/3h+B//r&#10;7X3g/df4X2/u4b9e3MI/n1zH33+6iv94egP/9fwW/vPZF/jbj5fxx+Pz+O2bs3Tpabx7eAq/PjiJ&#10;118dx6svj+Hl3aN4efsQnt/ah6c39uGX6/vw89Ve/HilBz9c2onvL+7Adxe249vPt+HxuS34+vRm&#10;PDzVgYcn2/HgeBvuHduEL4+04O7BetzeX4tb+2pwU77NynXeGXh3Ga7uWo8rPbwSvhifd8vWofC2&#10;KSxexHiifSVOtK3E0ZblONqciSNNmTjclIGDDWk4UJ+GvpoU9FYlY2d5AraX8maKrUUCIKWFKf0Q&#10;2SABhNxHfeVK7OgoQ09HKTZWrkAs9biifHQJIDIHkhzmgJRIJwEQHsZKi3KlQO35F3hIoJDgMfCc&#10;1K4IHlESHLLJcWTJHccKAogAB0nWRm6E6svi6D4ql1PJWhbLTkgGmIEQESAhKcJBgsmngMJgUISE&#10;BBDJcfB7KR6nR3KS3A2rouyxNkgfa5zmINtsAkoDNLEhxgJZDosRqjYOvkoj4Dp3CGxmDBazp3TH&#10;D4b6qEHQHUoOYMp4BKstQuismYiaPgOZRnoIIEhEjpuMsDETETyazo+dgJh58xChogRfdh/TZiBV&#10;VxteE8YjcPo0BC2aB2tyFF6TJyJBXwtR+mrwUZ0Hi+njYEaynT8VxtQjtZg3GWqTR2DR+GHQmjoC&#10;HhpTkWBFQdFdE4W+1KMOMhWPuuUtTmopqLbGWKM10hqNwWaoJ7A0BZtjI7XX+fJiQiO0BpijO8QO&#10;u/ytscfVBMc9LHDRzwG3Qz3wVYQ3HkaT+4gNwI+pQXiWF4PXZOt/bcsi55GP3wkev/XmUkDMx7t9&#10;+XizNxevdmWJbTqekwN5Ss7jFQHlWE4gNMeOwNQhg6A6fjjBY4TcgRB86XPoTB4FQ/psVmoEEEsD&#10;uDhYwkxLHZqL5mPh9MlQmjkVS+bPweQxo8R2LiOGfIb540aiwF4b7fQZuugzb+dZUWFm6I00x8Fo&#10;cxyNtcSxOCucJIAcSyQXEmaOBlcNFFqrosBkIdrcdbHdzxBdBNNaR3XUO6tT710fx6NNcDXdDt+R&#10;C7m31gNHIvXRt1STHIc1HhYGEFx88KAoGI/LInG/cCmuZrlif5gB9gRq4XiMES6lW5ELccKj9Z74&#10;sWYpAScIP9UF4JfmELzuisO7nhSC7QpsdTdAyezZaFFWwdYlGiRtbF6sih5jIxyODkSbtS4OE0g6&#10;6fwOFXXsMzPFqWBfHCRXuElPG3Wz55FjmYAKkwXI1pqIIoOJqDMfhxbbCehwmkwgmYodnIQPmo49&#10;obPoO5mLCyu0BEh2xyrhTHUYBcJDePP4In6mAP/k7kn88hWVX57CT7eP46c7J/DDrWP4/ouj+IH0&#10;7fXDeHTlAAX7Pfjm6gE8vkbAuLIfDy/tI/Xh/sW9uEcguH9xj7jmq893fxC1f/l5L+6c3YXbZ3pI&#10;O6neg1unduDG8a24dnQLgaMNZ/c04nRPLU7tqMHelrXoLM9AW0kKgSIOFVmhWJe+FNkxbkjwt0Qp&#10;HdetjhNbuTNA/t0QlgSQ1w/P4umXJ8jpnMDL+6dlTyj87hJ++/4K3n5zQVzz/ttLoo3rfM2re6fx&#10;kr6Tl/dkenHvJB3T/VS++opgQq/FMGGoCH15lHQEb746KvRaKr88TDpIou/77kG8uXMAb+X69fZ+&#10;vCUIvb3dh7d3+/Ar6w7V7+wh9VJdpnek97f34Pc7e/EbXfPHl/tIe/E76y6du7Nb6Lfbu/Ablb/T&#10;9b+x6Pg96d2tnRjUKXcgFYWpKFuXgjICSVVJphjC4tyIAEh7qXAgm6qyEEf/IJFkzRkgCUHW/TkQ&#10;Boe0FiRzwELCfhjIYaFYV9TyBLovgaFBx8Jp0P1yYAhYkLguia/LZqhQXQBDDhGui2Oqc1sm1dPj&#10;KOizI6F6Bgd7dgsMiFiCR8zH0Pho+IqAkikHiCJIJGDw1FzpmGdZsTIJpnmRNljrp4kc66nIsZ2J&#10;8hADrPPXoSA+CUuVR8Jt3jDYETjYcehNGAwtCny6Y4bCbvQohI2fgvhZc5BnY4GYBQsRMX0WIrTU&#10;ELp4ITIN9IQSVJThM3YcIubMQbTqYriNGAH3UaMQq6GG4EULEG+ihzBjLaTYmqIuPQZpPs4wmjWZ&#10;nMdEOCpNgqcaAUaf10BMhcPCCbCeNxYm04bCm+CRaL0AyxwXYbWnJkkdhT56KCe3URFojErSBoYF&#10;9dBrAk1JJgQSc2yOskNbmBWaA9mRWFHv3AFHkz1wMdMHt7KDcHdFIO5k+ON+djDuLQ/Eo1Uh+Kk4&#10;Gq8aM/Db9jy837MGf+xbi99Ivx+k8sBqvCe925+PX/fk4AX11p92peAVOZGLRWEwJ8BOHMRrPgYL&#10;eGgSPFTHDiFHNQRa5EQMpo6F4cxxcDHRgp+nEzToO9FYuAAzCa687mX6uDGYRuJH+o4dOgTjRgzF&#10;yM8GYanWQtTT3/ampcbYygAJJRcSZkq9blMcibYggFjjFNn7Y3E22Oqvj0o7FRTbLCGAzEeDszb2&#10;hNmi3lEDKYsnYKXWDLQ4qhEIDHCYXuMUwWfPUm3sXqqHY/E24rVuFRBIG5LxY1MSfm5Oxve1MbhX&#10;vBRnks1xOtkMV1fY4XqWHbkQa3y1xhnfVfriSX0gfmkIxPONYXi7LQHvd6XgxVYKiqaLUbNACZuU&#10;l2CnqhZ61HSwRYCE3NCcuWJywpmV0dhmYiAAsldVG7uWaGL7YjX0aerjoI4RtixWwbW1yThfk40K&#10;SzWsmDkYxeqjUGc6Fi024wgkk7DNaxp2Lp2G3uDp2Bs2EydSlHEhRwcH4ufjaK4NXl3dJnrlf3x/&#10;Db99dwXvqXz//XUKrHT8w3X8/gOXV6m8ij9+vIbf5fpNtMska6NrWXQPt/1B9T/kdX6NPxT0+/f0&#10;ekJcl4mv/ZNe5w96nzcUvH+8uhdfn+/GV6e6cKG3Fn3N+dhZl4Mt1VkoI3hU50YJB3Khr1kGEALh&#10;QHhIAGE9vXtc7Jn18MJuPDjXgwfnZXp4sRePLu/F48t9+ObSHnxNsHtwfhfun92Je6f5/bfjq9Ok&#10;M1QX2o4vT2+l9q24f3ob7p3agq9OdonyPrV9dbwTX53oxL2Tm3GX1+McasUdKmV7lbWCn8x4izef&#10;PNSEO1TeJt2ltjuHm6jegDuHGvDFvlrcOdCAu4cacYccyt1D9aJkfXWkCV8dbcb9Yy14QHp4vAVf&#10;n2wlbcLj0234lvT4FNVJ31H9u9NUnmnDj+c6MKijaS1aanJlAKE/nFKydJXFGWiozBH5j7ryLHTL&#10;AdJO1i+OeqERXrokA8QHWCKRepoMkHQCyKcWEkp1aXU6g4LLgRDJ5na+h6+Xg4DrDBIBCzlAJIch&#10;riHgZCXy+9Brx9NxnBwY8oDeX5cPZUlOgSEgnIICLD6Chlz9jkTuLBQhIkk6l0ZKJZgsi3JGXpgF&#10;1ngsRp71FOTZzUIZ9UIzbBYgYMkouC8YDlsCh8W0wTCYNERMvdUZ/hnsJ4xFvLY6wiZPRez4qQgf&#10;NwkB4yfCZ9x4RKmqYOkSJYQoKyFwziwEzZ2NmCXKiNdQRcCCOYg10oa/0lzEG+siJ8Ad5enRKEoJ&#10;Q+OaTGzZsJr+KTJgNX8aPBZPwyo3LeS6qSHVYg4ybRcgxmg6AtXGUzkDscYzkWw5F8sdlJDtvBhr&#10;vTVJWihwp142dRrW+xsKlQWYEEjIlZCqqc5J9pYwS2yNdUR3vKN4LkhvlC1OZrjjel4g7hVG4uuS&#10;WDwkYHxbkUg96Vh8Q/b354ZUvOzIxvudBfhj71r8bf9a/Hm4GH/w/k6HCCIH1xBACvBm1yo860oj&#10;eKThUmkUbGdNFPtdzeZcB6/zIICojRuKJQyTCSPIfYyGEYHScOYE2OksQZC3G7SXLBaPdeWn8o0f&#10;PlRAg4+5Pm7YEDqWzUDTmjoRhU76aPQ2wGaCYzcBZGeoKXrDjHEo2gxH4tiFWKM3hEDqoIJ1FgtR&#10;aKlEpRLyjOchU2Ma4hdORNLiKchQm4o8zelotlfFFnctbCMg7w83w2ECyYVVnrhFruO7xmR815KC&#10;7zem4NnW5XjamYnv6iNxZZUDzqSY4qu1nvRd+eFWnh3urXPGjxuW4ik5j2ctwXjREYHX2+Pxaw/B&#10;pyMe7W462ECQ3KKigW4CRw9BZAepc6Ey+uytcKd0GXqpw9UXH4ATkQHYraePfUu0cFCL4KFhgL2L&#10;NXDQyhLvDrTgVEYItqirY7OKKkpnTEL21EFYt2QY6shJsyPZ7DoJO/xmYnfgTOwJmYHDsQvIjejg&#10;bIYq9qSo4lFfMf7z6U38TgB59/gSfqWe+K/fXlYo/40eK4ivpXvffyNLpL+jNn4trvO1vz0mONG5&#10;999cpmBP4pL0jtokMQTekV5Sr/7HK3vw6PwOEZgv7K7FvpYC7G7IE0Na65cHixlYzYVJuH6kA3//&#10;iQDCmyb+G4Cw++BE+u/fXMQf9HP+Tj/T71T+8f1lce//+fIu/j+vvsJ/Pb0t2jln8ubBWby+f4Zc&#10;CLkPchsvyW28IAg9v30Mz24fwbNbh/Dsi4N4Svrlxn48ub4PT6714cnVXvx0ZRdpN368tAs/XNxB&#10;6sZ3n2/Ht+e34puzXXh0hrUZj0634+HJjaRNeEAguH+MwHCUAEEg+YpAcu9II748WIcvD9Ti7n6C&#10;yr4NuN1XLfTF3irc2FNBKqd6JW7vo3bSF3urcZOHwXbTOdJNHg7bVS4kAMIOpLIoDaVrkrB+bRIq&#10;Swgg5EBkAMlG96YS7GxjgKxCPPVEIwkgYR56iCOAcBKdtzJJi+Tt22VrQQbOxpJg8heASGKIyOvZ&#10;vBKd4cDugV8jnu4lMAigKIjzHOK8uFYmCRAsqb6MwCA5kmV8LD+vCAR2I9LQleIwllRXXAAoQUMq&#10;pQWD/NyTjAhHrA42whrn+VhlPgkrLaYg25ocgu4kkSB3mDsM5tNlC/14Gq7GiEGwHj0SwRMnI4K0&#10;XF8XmXo6CJg8BUFTpiKIh68IHp6zpsN5zBi4jRwF56HD4Th0GNynTMQKN1tUpEahbFksNqxKRn1B&#10;BkqXx5EtjyQrno7GdctQuyYdDatTkUy95PKlOmiJMaLAr4l8p7lY7baQRLCwm4Ms29lY46lCcFmM&#10;lU5KyHdTRbGfLopIa721hRtZS7/3Il9DlPgZCUdSGWRKIDFBVYAxGkPMsSXGHvszPHAgjddLOOL0&#10;Mg/cKYrC/dIYoa8r4vFdTSq+25CK72tS8EtLJl5uXonfdxM49hfin4dL8I+j6wke6wRA2IG8Iffx&#10;fFsGwSMTF4sjYEdgYOcxkxcKEkDUCRhaE4ZBjfMe4wgmdKw5aQR0Z46HGoFEbcYEzJo4BpNGj8C4&#10;kcOE+5BAIrZxIdfB4ODZZ1yOJsWbLEG1u65Y49FJcOTZVD0EkL3hRtgXaYI9wYZodVmCtRYLxNoP&#10;hshay4VYQxDJJSeSa7QQ+SYLsc5aSeRDtvrqY2eAAXoC9MjJmOFUujNurCNHtj4Uj+sTBECebl2B&#10;lzuyyWWl45e2RPquAnB5hS0eFHnh+yqGsCu+KfMk5xGMlxvDhft4uTlSBhByIF+QM9kRbYxNFupo&#10;W6SMHcqa6CE4sMPYqqGBzzNi0W5hiPb5i9CyUAn7fFxwJTMO+20ssc/AALs1tHHE3hZ31q7A9cps&#10;9FgRLDUNcUTHGAdMTHE0PgRlJirIos5PmfYY1FuMR6vDJGz1nE6faxYBdSb2R83B5Rw93Cgi4CYo&#10;4Yv2TPzHz5eFM/iVAvtbCvI8s2ogNEQbw+GjwP/hmCHB1zFAGCiyWVnkDh5d/Oi6T0q4iAt4fuco&#10;frjci6/PUY+fevec9O5rzsMuAsiWyhUozgxEw5p4AZDbJ7cSBK7R/R8DRBrOYoC84VlYDBECA0us&#10;TH9E15B+o/f8B0PkxV2hP3lIi69XAMjre5z7OIlXPGRFEHnF+Y87R/CSQPLy9mGRC3lBQHl566Bc&#10;+/Hii30fdLMPL2/sxcube/Hixh6hl9d348W1HtIuPL9K5dUdeHltB15d20nqxsur2/HyyjbhEGXa&#10;jtck6fj1NTq+tg1vr+/Am+vdeHujm0pZG+sNi68jvbyyBS8udcmGsDbVFwj3UbImUQxhcR6knv6I&#10;WuryUVeRje0bi7FjUzE6anORQL3OCE8dhLrrIdbfQjiQ5HBnpFDw5GEsXg/C8BBDWXEUoOVAkaDB&#10;Wi6HheQ4PohBIAPIcnIMslKqf3Am0lAWQ+HD9R+chyJABkqCxkcaAA4etuoHiBwSfJ0EEQkasron&#10;eBV6RrgDcgOMkGs3GxkGo5FuMA7JBhMQrjkOXgtHkusgcEyVTcdVJdehO3wI3CaMR/iUaQSPqQge&#10;N1HMrkrR00aWgxWiDbToXlU4T5kAa+ote9C13rNmIEJLHblezqhZFofmtctQk5eKypxklK9MwIb8&#10;VNTkp5Edj0c9uY/moixqS0f1qgTkUPBvjKSgGK2LhjAtlPkqocxPmWCigcql6ljvrYJinyUo8FDB&#10;KnIf67w0ULpUH8X+egQRHazz0SbAaFO7Hgo99bDe1wgVBI8KciAV/saooUC7OdIa+1LdcTpnKc7n&#10;UQDMpSBZEoUHVQn4ti4FPzZl4klrNgXIlXjSvgrP+emDuwvxtwNl+NuhEvzzaCn+foQciNx9/Lo3&#10;D893ZIjnXBzLCyLXNh5T+UFRIz8Tu+zOGzNUJM41CRzqPHRF8NCeOBzq44dChdqW0DmlSaOxePZU&#10;zOUHJ82egWnjx2LWpAmYPn6cKGdOGg/NxUqYMmYk5kybDPVFC+GttQilrrrYQBBpImBu8jdAF30X&#10;2wgCOwIM0eahhlKrBcgzmUvAmIcCs/lYQwBZZ6UkcyNWi1BkvRhVLmrY7K+PPRE8JdgCO4MM0Rdu&#10;jFOZTrhZGIx7VVH4pi4OP5L7eL4lE6+2ZeHNtmV4TgD5oSYcN3Kd8OVaBocPAcRF5D+et4TiWXMw&#10;XrWR+9jCM7Bi8bo7Cafz7LEjThdH02zR426MDjUV9Ciro5d02NmRHJQPOpSUsV9HD2f8vdBJ7uJc&#10;QgiOpYXiUlYcrq3JwK3CFdjrZIuzEQEEFiuc0CTXpW2Em8sScY7+pu6V5mKbrSmKp4/BaqVhqDIY&#10;j2abieRGpmCH/wz5kNYMnM/SwleV9tSRUMfF2jD8x/ef4/cfboiA3g+MgeJzJOE0OPAPkAQO4UgI&#10;Gi+/OoMXpE9d+5HkQZ8B8j0B5MGZbbh7fDNOb6/A3sZc7KrPRWfFchRlLBXDVy1FyfjqzA787UcC&#10;yCfyH0Jfy9wE5zA4tyEgQlDhdgkkf3x3WSTY/+vZ7Y8AwjmQNwQPFj/NkPMdDI9X9PPJ4MFieByU&#10;6YsDeH5zv1x9Qs9usPbi2fVePCc9u7Ybz67uwrMrO4WeX6bycjdpO9UVdHEbnl3YgmcXu4SeXugU&#10;ko5Zzy91Ehi2CEAISFzuwouL1CbX8wubP9Kgzc3r0Fa/WuQ/SgoSqJQNYdVVrCIHslok1LcRQLoJ&#10;IJ31+YijnmeYhzZC3Hg7E3PEcyKdd+NVyINI4ODyL06EJLmNvwBEOAl5nkPkQ9iBcEn3ykue6fUx&#10;aGTOQwKGDAicl6CgThCQtX0Ax1/XcHyof4CCO30eaQuSD20fxKvJ6XwkPxzLVWyLkEs9dV4AmKI9&#10;Aok6oxCnMxaBqqPEynFLch1GUzjADYbKqM+gN2II/CdOQhiBI3DMRASMmQD/UePhNXosXMeNhb/S&#10;PDjOmgLnGVMQpaeJbHcHlMaHojI9FvW5adRTykRdAUG+IJ1AkYGWkmwBi1o63kBAqc5NQQ3XCSbr&#10;V8SjggJEMSe6ow3QFqOHlkgd1AWrYUOgGmqCNVAdwBDRwHo/NQGQlQQQdh9lFDTXU1niK3MinFBf&#10;yxChDkSRN0HEzwBl/kZC5RRkm8iJdEfbiqfsXS2KwBdFkQIgD6sS8X1DGn5uWU7wYHDk4+W21fh1&#10;d5F4dO0/j9bg74cJIofp+DC5D4LH+/0FeLsrG6+2Z6I71Q3Gk0dh2pBBmDxyCCYN+wwzCCBK44dD&#10;Y9JwaHPSnMChO3kE9KeMgs6kUdCaMgaLCCIqBB19VSUsnDEZE0YOxcSRw7F4ziyYkdNztbWCu701&#10;1uSuQGJkCPxcHRDo4w7LJQuwyk4d5S6aqHLVRj3Bt9lLCy2eWmh110KlnRIKTOdipdEc5JADKbAi&#10;B2Ijg0aJjbJYic4lz+jaSc6sj76TnlBLAogZ9kaYUW/eCl8SQL6vI1A0JOD15uV42ZaKl+REfqyK&#10;xIVUO+z2V8Vh+j19nmKCm6uscb/EDU8agvCiNVToZUcEXjFAtsXhSWcMzq52ws5YbexNNsQpAk9f&#10;lCW6rbWwRUUJJzxcscvTAdsXKuM4fcZrq1Oww0AfFyMDsdvLDt26Wui1NEOPtg72KqnjVkocDjo7&#10;4KSqEU7om+NqdjJ20vkTdg64uzIdfXr6aFciYM4eixJ2I5YTsJHcyHYfXow4G7tCpuL0ch18tzUG&#10;h1YZ43T5Uvzz23Mi38EA+As85ADhgM+QkCS1fYDBB7fx9usL5AAomJML+eiagSIIcIB/dusIvru4&#10;G/dPb8WdYx04saUUewggPXU56CjLxLo0PwGQjSWp+ObiHvzth6ufBgjnPxRgwHUhRYCQ2IX8nT4v&#10;Q4QBwu3sPl7f/wAQ1ofZVzJ4vLh1uB8ez78g3dzXDw4ZPPYSNMh1kBgeHwDSIwMIweM5w+PSVrm2&#10;k7bhqQIkJCnCQ6o/J1chIELgYIA8v/xpcDz7vEOUYgiLHUi5BBByIlUiB7ISrbX5qC7KwDZyKTs2&#10;laCrMZ8ciBnBQ7Yjb9xSSyTydiY8E4scSHq0K8R+WCThRESwp+BOwV+sEaFSTPWVw0ARIty+LJbO&#10;xdG5eBkwlvFmiNHuoi6Jr2U3wsAQ8BDJcQYFvS8pQ4jhwWJAyEoO+Cx+PalNESIMhpRwV1FK4PhU&#10;XSYX+rz8uF4nZITZI8dHF9mWU5GgORSxWiMQpTVGJMrtZw+BydTPKKANoV7xECwkeGiQ8/AaPx6B&#10;5Di8ho+By9BRcB81Fj6TJiNGRwNp9hZY4e2EsqRw1NM/bnvJKmwsykbTuuXYVEy/k8IstBIs2tev&#10;Qtv6lWKYqq0sl8rlwn0wQMqzE9BA7qRsJTnK7ESRCymPcUBrlB4BRBcbo3QFROpDNQVEKvyWyFyI&#10;ryryXJWQ67II5QH6BBA9Euc+dMiJ6AqolBBESnzo2JtKAku5L0HEVx+l9B1UeumgnUB1KM0Dl1aH&#10;4oviKHxVHiseM/ttTTJ+Igfyc+sKPNucQz3t1XjfWyweXfvPI1X4+4ES/Ll/DX7bk4ff+vLwrpc3&#10;B0xBKTle5dGDsXDCKMyeMFoseBw3+DNMJ4gsHk+OY8pIGE0bBaOpo2A4bQwMSIbTx0GXNXMCzFTm&#10;YtH0CZhF9/O0XTM9dQKHBVztLGBppAcHS2OszEhASnQwPOzMYKGvDXW6LsFaHVXstJwIrq6aBBEd&#10;NHhqoM5FBUVW85BjMhtZxnNQYLEQawgcxfZLUGSzWDiQEnIi66m9ke7rJoe2J9SCeuaWOBhmjdNx&#10;jria7IoHK/3x/ZpIfLc6Ao/zQ3B3uRduprjjZoYP7uT44lImOYFkU5xJNMTFdBM8LHXDL00EEHIg&#10;z1tD8LKdANIVg2ddUfi6OQjn1xEkEsntJBvhJAHnFDmSUzkEkghTHIl1xd4AB3TNXYgzbs44HuiK&#10;zvnzcTkhHNvMDHFERYtgoY/T5DiOquriZmgQrsWE4pCyNo6p6uGLmEg8LMnDfm193MpKxX5TE1w1&#10;tMYhTT1Uzp6EQuVRqDYdh2b7SdjqPRO7gmaiJ3AygcwEP/Quw+ECU5wq9cE/vjvX70Rk+QzqmUuw&#10;kIvPSW5EgoDUPlAMD0mfOi9EgZyD+1MKzN9d6MGD09tw52g7jneW9AOkfX0GClOXorkwhf6n0vHd&#10;tf3ghYR/AQg5CwaB4nAUlxJA+sUQoWsZQv/59JYYzpIAwtB5LQ1h3TshZlqJ4SsBD9mwlQweB4T7&#10;ePEFO48PEPkAkD0KACH3cVXmPp5d3iGHBsODHIekT0DjUxLwYLdBIHl5mVwIA2UAPIQubqZrCCA8&#10;hNXWuEbkQIrz47F+dSIBhHq3FStEbqS6KB1bCDIMkC0EkKRgC4S6aQmAxPqbIzHQWqxIZ4BwLiSF&#10;gquABIlB8hEgFOAhqR8KVArnwENe8mszyUGwi5Dg0Q8lBow0rEXt4lo5uFg8pZiv5ZJd0ackAwkP&#10;P0lQcBMAkSDC4jq3S/DgnXuTw10EOLjMJOeR7aOHZRZTkKg5DHEaIxChORreSsNhO0s2ZKU56TMo&#10;jx2E2cMHYdqgQTAZNwoe06bAbepkMRy1JtAXG1Ji0bgyFZ0lOdhSuQbbaguxs3E9drDqS7C5PJ96&#10;RivRXsarXrPRRuosz0NbaQ6aCpejbjU5RhIDhMFRsixGuJRyAki15Eioh7UxxghdCYYCIq2R2mgM&#10;1UAtORDexLHcdwkKPRcTQBZgnZcKKoL0UBGoh/JAgkSALioCKFiQqrn0p3aCx3rqlZcROCoIIuU+&#10;hij30EUTlbujqfe63AdXV4cIB/J1dQIeb0jCt7UEkeYMPGvLwqvOXLzvWYO/7y/Fn3vJefQRPHbn&#10;4P2uVeBt3B83RqE+0BBGsyZAc9ZUKE2fiIVU8vO8Z5DmjRshchxak0dCY8JQgsYY2ChNF1N3TWdP&#10;hNHcyTBZMB2W6vOhMnMiZo0fCRMtVdibG8LX1R7O1uYI8HShuh05Dzu425oSPDSgsWgelGdNhLPu&#10;Yqx110cl/a2XOKr2Q6TJk5yJvRJWm89DqtY0pOrORrbRAqy1VEaJLcHYXhM1DtpoIDXZkwhEG23U&#10;sM/DBOcC7XGDOix3Y31xxtcWh51M0Getj+OeVribGoSnFMieb8jE07oYvGiOEcnzc6nGuJBujG/K&#10;PPC0MRBPCRbPNrEDicSLzlh81xqML2t9caHYHX3pptidaICjKyxwYpUlTuZZ4cwaBxzPdcThZU44&#10;EGiOvfYGuL48Cteos3hsWQT2OtvhpIsT9pmY4YA6QUTDECcNTfG0ei1Oujnh6GItHNc0xFEtA5yz&#10;tcXV/FQc8XDGOQtrnNc0wXk9S2yk76xYYyyqTMeiyXYCOj14htY87A6ZjZMrCSJ7MnFkjSVOl/nh&#10;nzyc9T3nF+TBXQ4QSQMB8O+Gtf634MGSA+SXLw7h28934sHJLbh9uA3HNhdjT0MOdtauwqaSNKxL&#10;WUodszThRn764jD9jAy4fw8QCQb9DoSHshQBQuJhLAbIv57cFECR7hG6T+7jHk/TJd09JoawJHh8&#10;DBAewpIDRD509Zz0F4DIh6+eXdkhhqs+ggfBhMHxwWWQsyBx/emFj4ey+gGiIIaFkBweL6j+kuDB&#10;GtTZXIj2hjXCgUgA4RlZtWXLxeysDeRGuhpXo3tjMbY2r0ZyiCXBQ0sMYUX7mcnWgoTwVF4JIM4f&#10;QUGx/BRABgZ/PpbEzkIkwRXaJC2P/wAWvu+D6/gYHFyXjqUylRP+XDIQwshNyMHBGnisCBY+lxTq&#10;jKQwJ6SG2iOL4JFhPhXx5DyiCR5haqPhvnC42OjQYDL1kEcNwqwhgzCX4KE1czz05k5BqK0R1iaG&#10;obFgOTor1qC3tRq7WyoJGOXYXrceu5oqxPGO+vXYTiDpqMhHV/Uaoa01a+keTvoVYDO5jrbSVeQ4&#10;UgQ0FIewqnKSxRAWA4VzI+s5J5IVgU3xFtiRaobOeAO0RRNEwinQhVDAC9QgF6KGIi9lMXus2JcC&#10;YTCBgeGxVBuVVFYGaKMmWJ+uN0R9sBHqKLhXEERKvbUFRCr9DVHtS+d8jdAWYIq+RCdczF2KW0Xh&#10;5EDi8Q0B5EFlLB5Vx+LH+hQKgivwdmsO/ujJx2/dOfi1Owtv+eFRnem4U+qPoykWiNKdA4PZk+Fh&#10;pA4Ngsf8aZOgPGcG5k0ZBzWCgvJEAsmYYZg9agj0500nTYPOzHGwVpkNw4UzoLNwFrSV5mDa2JGY&#10;Pn4MVObNho2JEVxszAkY9Hfs645AT1dEBfrA38UGqnNnQG3hXBhpLIGlvhZSPKxQ4UWfk+BR7KiG&#10;ag8dtNDnrXdXxVqLeVimOwsJ6jMQrzYLccozkKg8CxkErEzVecjTXIx8VYKx2kJUaipjq6keDjtY&#10;4IiDOQ7akCsx0sQJezM8Wh6HX5uK8MemYrxpWoVfamLwti0e7zqS8XNNCG7m2OLGKit8X+mLXxoI&#10;MhvJgbSF42lbBH7aGI6vNvjiq3p/XCSAHFxuib0pxthH0DmWzRtf2uDcWkecKnDA0VVUL3TD2TXu&#10;OFMcgMuNyTi8LgR9q/zQlxeOlxf34jb9Pe4mN3JsoSYuubriRWs5bqbH4ZKfHy4v9cWdVUk4nhyE&#10;+4Ur8G39OlxLiMBZDX185euDzR7GSJ8/CJXmE1FnN44gMh27g+aRG5lOMDPBzwdzcXStDT6nz/Sv&#10;ny/hvRi24sT6/wwQyYH8jwnzT4kBQsH9l5sH8fj8Dtw/0YVbhzbhSFuhcCAMkNaiVHIgAaLsqiKH&#10;/OWJvwKE4UFwGOhA+gHSDxK6hq6ThrF4COuvAOE1ICfwitzHG17rIQfIqzvsQuS5D9YAgIi8x79x&#10;IE8lByIHiCJEnl4kN9LvMDivsVVIBhAZOPohIgAxACIEioF6TaB5RSAZtIUA0tm49pMAad6QQwBJ&#10;R2cDA6QI21vWIpVseIirBoJdtUUOJIlXo4c6CgeSHu1CAVy+Ip0Cu2LAl0DCwV46JwFACvoDITLw&#10;NT4lRWgowoNLqT4QHgw5USqAQbEuSfFYgIPE9TSCxzLqaaebTUOC5nDEaI5AiOpIuM0fAsvpn0F3&#10;wiCojR8EJ+rFhrtaojgzGptKc9FesRrbCAy7N1ajp5Wg0VyBHQ1l2EMQ6W2uxG65+jbVoLeliuDC&#10;MClHT1MpOqtWY8uGdWgvp9chtZZki7KlOKsfIJw4Z7fRRP/g7Dw4uV5K8OBhrI1r0tCe5oSedHN0&#10;C4iQEyGINIdRzzpECxsCNcUQVpHPEpQu1UJlMDsQdh86qArUQU0Q500M0BRqjJZwYyqNCDwMER2C&#10;CF3vp0eOwRitwabYFGCE7nALHMtwx7U1QXhYHS+S6F+VRuFOUSgeVsTg+7okCoZpeNGRSm6Eet7t&#10;qXhcH0nXe+D0Miv0xZvAbvYYzCVAmC2eBVcDdUwfPQwLpk/BvGnjySVMFduuLJo9DaoL5kCLesHj&#10;hw2GOoHEVH0RTNSVYaihigkjh2P4Z4MwZewoWBjowlhbU6xM59yHiZYmQn284GRtCt0lSvQa86Gj&#10;rARrQx3o66jBxdoQOV4mBA5dlDioodRZA43eugIiFY6LkGMyD6tMuFRBluEiJKvOQcLCmUhdOBu5&#10;aouwTn0xasjVtJvpY4elMY44UxD3dsTNYG98HR2IR/HB+LOhEL9tXId3LavwqimFABJO8EjE601x&#10;eFIbhkeldG2pJ36uY/cRihdtkQSQSDzZGIaHtX74osITX9UtxeX1Hji0wgqHGSLJhjhIbuTwMnOc&#10;yrXBkWxLHCZXcnYtOYdiV5xa54yjBS7Yt9IBtQHq2LzMF//18kv815uHuN9Zj9MhQThqZ4+r8eG4&#10;1bQW19csw71V6Thqb4OTOnoCGmdMLfDNuhW4FROEq+TgbhQvwzpHPWQqD8UGy7Fo4C1RvKYSQGaQ&#10;ptLPYYEfD+VjH5U32lLxH09uCIBIgZ4hMRAmf8mB/P8ifq2HZ/Hzjf345vxO3COAfHFwIw7Td97b&#10;mIfuOnLx6xJRmOYvEujbalbi1YMzYjPFgQBhKDBAGB6fBIiUUKc6X8fTdwc6ENnwlTQLiwCi4EA+&#10;zL6SACKbcdU/fHVTch9UXhsAEILHc9KLywMBsrXfcUjgkOAhE4Njs0yfy3IbivB4yTkQAsbLyx3k&#10;OFgy58HwYIgM6mpaJwBSSdAozI0VEGGY1JQuQ1M19XDJgQiAUA9pe+tapEfYEkA0STqI8TdHfIA1&#10;EoJkz0XnAM1B/FOBniXBgyXBQoKEBA5FgCiel+nT1yhCRAKGohgW/a5DXlcEiKSB0FAEBysxxIlg&#10;6YAMhof5TMRpDEOMxnCEqo4ieAyF1YzPoEPgUB49CKmBLuhpqcA++oc8uLUJvW0bsJOgsb2xFLuo&#10;fc+mDTjQ2YCj21qwh2Cxo74U+9vrsHfjBlHua6tFX1uNKIVDIdB015WIfEdryUpyJnkEkDw6zukf&#10;wpKGsQRAeNhKDpGy7ATUUX3jMh/szLRGX5Y9tqeYoSNWH60RWmgM1UJtsDa5DQ2U+KmjQkBDj5yH&#10;HqqD9AgeemgkeGwMM0JLKIEn0gSbIkzQRG6kLkAPG/zInfjpoCGAXo+u2xJOkIqwxq5oGxxPd8Wl&#10;fH/cKYnArcJQ3FwTgrvFEXhYSRBpiMfj2kg82hCOL0sDKFC543KeE86usMG2cH34Lh6HxWNlzy7x&#10;MFSDNfXq506eKGZUTR07AmOHDcXc6VMxZ8Y0jB4xFAtmzyQILICOihJ0VZWgunAOdAkio4cNwaRx&#10;ozFmxDACyRhYGuoJ+bk6w9/DBZbG+lg0ZxYBRgfGWmrQVVuMqIhA2FkawsNYE2vcjFDlzvkQNVS5&#10;aqHJSweNHupYa7UAq0wXINdsMXIslFFgroY8fXJx1HEo11VHo7EOOsz10UOO45CrA877ueOCryO+&#10;CPPCg/hA/JKXiL+1riZwpON9ezpetsTiDbmPt+3x1PuPxi9NEXjSFIonBI6X7VECHk83RuAXch/f&#10;1AfgizJ33N3ghy9r/XGt3Bsn8+zJeVjjUKYZ9qcaoS/FEPvTZQ+JOk4O5GSuHc6sccL5QlecIFdy&#10;kIDTEWeKn85vw5+/8P5Td/GPl/fJHVzB8y+O4umZXdi2Nh2J82djj64JbpjZ4wttc9zWMsctDTNc&#10;0tLF4/x03EgLxa3qPGRbaxBAhmGT60w02o1Hne04dHhMwe7AWegliHy+xh7f7M3GnpUmeLS3GP/6&#10;hQLrgHUbrP+/gKNfFynYn8HP1xkgOwRAbh5oJYCsFQDZTg6Ek+clmYECID2N+WIYaiBA+OFRDAGG&#10;w6cAwtN6pTqLAcJDWLygUgLIm/tn8ZZXrJMLkc3CIoDwFF7hPmQOZCBAJHgIyeHx4hq7EAWAXJfl&#10;QBggzxUAwnpxhaQADp7GOxAg0vAUw6MfICKRzuAgUFzuIlh0CGBIzkN23IFBDA8BkKI0ARApkb5h&#10;fSYaq1aKHMjm+nyRSN/evIYAYodgFw2EuOkgmrdIXmqFRAII9+qlgC0FeA7+0jCVYuCX3IiiuF1y&#10;DXyd4mtI9/NwFudFWHwswWMgOBQh8SlxniY5TOYmFOEhOYyB4EgKdhLwSGJ4+Jsi1WouYsl5RKoP&#10;RYjaSHjMH07wkD2Pg2cF5SYEo7u5HG3V67Cpah12tFST26hELzmLPQSEA52NONhFUCEnwhDZv7me&#10;3EYVJHAwRHoayXmQ2ImwK+FzrPayfDRzIp0gsnH9KnI2OcKB8LoPdiA8fMVDWZxIr83PQNUqzoGk&#10;omJVMjbmRKA70x77VzmhdxkF6WRTtEfrCRdSG0wuhFxGRQC5iUBtVAZpo5qcR12IvlBTGIGDoNER&#10;ZYrN0eboiDTtB0oTuRVWC8GjPZzcR7QZeuPJRSTb4FCqPY5nUNBa6YmLuV64ttoPN9YSUIoDBTRu&#10;F/uSfHCn1Ae3ir1wpcAZZ5ZbYaO/OjKMpsNl4Xgs4CT6uOGIc7eBt7keVGZMEu5jzuQJBJApmETu&#10;YuSQz7CQAMIOZeGMKVCZOxNL5s2GvqYaxo8eQecHYcTgQZhMIJkxaQLmTCMnM3Oa2InX2dYK5nra&#10;0FNTgjbBZxHd5+nmBHMCiom2Knz0VFDsyUNZWih1Uke1O7k2AkiFiyryeAEhwSPfegnyzZRRaEkQ&#10;NlVHqbYyNuiposvGELudzLDPkdyAtxOuhrnjfpI/vl8ZjrfVaXjXmibA8aIlCu+6kvC2KwGvO3mj&#10;xDg83xSFZ5siZccdMWLfq6d0/Lg+EDdKXHC7ygt3a+i7rF2KaxXeIpF+IsdOwOJolhUOEDz2JBng&#10;EAHk6ApLnKD2U/kOJPqd5NhiW4weTlTEir2afv/pNt6Tfv3hFt58fwM/U5B7cvskDrVVw0ZDCfZz&#10;Z6DA1hoHIiJwztEdN0zscFfLBLddnfBrN7nlFD9Ezx6EWptJOJaggt1BSlinPVw8l2SzF0EkmNeK&#10;zMDVMm/c25mO3iwTvKJg9LefbpLb+B/yGP+vdBGvH9Bnub4Pj87JAHJjfwsOErj3NORiBwGkviAO&#10;65cFobU4BXsoxjE4PrmNicIQFsODIcIPlhoIEL5GAsh/kAP5+w9X8Z7cya/0c4jZV19x8lyeQOdp&#10;vHJ4vLojcyAv7xyk8oBY+yEDRx9ekF5yyQCRr/sQw1jXCCBXesQsLOFArnT3w+Pl1R14fY0lgwi7&#10;kJdXGCIkTpBL4oS5PFn+jFwIA+Ul/W7eEDzekvN4e0Vekt5cahd6TXrFANncsAYsCSBFeXHCgVQV&#10;p6OhMls4kPba3H6AZETYC4DwEFaktwk5ECsKsPb9DoSDueRCBsJBCvYSHCRJIJDul66VruuHSZw3&#10;ZDvdyo6l12MNBIjicVoUQ0OWn5GJjsM+dhoshoRwGXKAcD0h2BHxQY5ICnEkV2GJNLtFiNcejXDV&#10;IQhWHSHgYT6JNz4cBFcdJZF72NNRi24CQjeBo6V8Nfo2N2JvOzmRLS04vrMDx7rbcILKI9taqa1R&#10;QGRfhwwQR7c04wiJ6+xKttUUi/IQQWdfWx1BpQKbK1cTSPJEXoSHthgm7DqkHAg7kQ25afRPEYfK&#10;lSmoyOZ1Iomoy0lAd7Y3DqxyxL6VjthNbmRrogm5EG0xjFUbrINqAkiFvwaqCCC1wbrUTu4jzAAt&#10;EUZoJ2hsjbPC9gS6L84SHQSUTQSMTeHGBBMCDAFla4wpehMtcDDNGsdXOOBCvjuuFfrgLsHiq4pA&#10;PNgQjIcbQnCvjNeI+OKrMn/cq1yKu+V++KLIC5fznXAiwwI1rguQZzUHSYazYDpjpMgjJXnaYUWA&#10;E4Js9GC4aBYWTp2AJQvniycpTh47GprKCzB3CrmT0aOhPIfgoa4KA40l0CIozJsxFdMmjMPE0SMx&#10;4rNBAjiTxo0idzIY40aNEBsqLpw9HWr0ekoEkCmTxsHMxABOdpaYNWIwAnXmoNTLCMVOmiR2IgQS&#10;N00UOahitQ25Djs1KlWxxkoNRTYaKCeQ1FtoYouTPvZ6muKYnwWu0N/hnVRPfJ3li+/XBuCXyjD8&#10;RN/Fc3Ia7zoSBEBe8i67Wwgi2xLxoot3243By05+gFY0ft4Yjm/rg+j75MfkuuFWhRe+qCT41gXg&#10;RrWvAAiD4QQ5DXYj7ET2JOmLkmFyZJkFDmdZkiMxR28ygT7VhoJMD/58wgC5g99+vIP3P9zGy2+u&#10;yPasunYQK2P8YKq6ECrTJ4odi40Xz4XHEiVEKc1Hi7Yurppa4FVlPvKN5iNHaxS6vKbjbr4+Olwn&#10;I3X+IFSYTkKzw0TRvieEnEzYHNxpDMPVlggcJZD94+Fx8LYmnw7+/y9FYPqVIMBTZ3++2odHZ7sF&#10;QK7va8KBlgKRRN9RuxI1udEygJADOdBWjN/Jffw7gAhYEDg4lyEAIgeKJLG4kEp2HDx9l3MgvFL9&#10;14cEnPty13HvhEy8DqQ//yGHx22Cxx2CB0u+eJCdRz88+gHSKwPI1d1i6q4MIDs+AgjXX17tFosF&#10;GRqyoaxOatsiWxh4dSudk+mVWBgon67LOY7Lnfj1Sid+u9aJ99c68O6qTL9eYZAwRNo+OBAGCOc9&#10;1q6KJoDEihXpDJS68hXCgbTX5hFAiiggrhW7ywY5qwsHIgAidyBJYZxEd/kkICQYSAFfOpbqUikF&#10;fD5WvI7LgXV+XcXruFSEhuQ2uM7Q4MWOYsGjWPQocx6S45Dq0rEEEgZHQpAD4hkqBJAUF3XE6o5B&#10;+JKhCFMdDu8Fw2E4fhDMZo9GZpAresh17Nlch52bqrGrox49BI3G0nxsb+IH7LTgKIHjfN92AkYT&#10;OZAWnOzpwOGtLQSPeuyVD1dxPoRzIFxniPCxlBeRzndWrUEXOZs9rRsILmXYWJJLrmQl6lcvFyUD&#10;o2HNCpRnJaCuIBPVOamoJAdSuTIJWwqi0UuB/VCuC/Zm2WNHqjnaYvQJEAwLXdQQOKqWahFItNEQ&#10;Ss4j3BDNpBYCBbuO7QlW2Jliix1J1tgeZ4FOAkZ7pAk5DxNsIWeyM8kC+9MZHo64mO+Bm+QuviRw&#10;fF0Thm8bwvGY9Kg2DA8qg3CvIgD3CR4MEE6cX1/ngQu5jjiSYooK+zkoIIDk2CyAh9J4aI4dgqwA&#10;V+SHeSHZwwqZSx0RYK4Dw8XzMJXgMZvcyCICwPypk6AybybUFsyDrpoqjLTVYGGoDTtzI5jqaWLW&#10;pIkYP2KYcCsTyJkwfBgm7E6GUH3m5IlQV1mMUfwgLiM9KJHbWTBmEIynfIZks8UodjdAIbmQMupE&#10;VbtpkwshiNgtwRprZawjiBTaa2KtvSpKqd7oooNOLz30BRBAQixxOdEJt5e7k1xwv8ADj0p88LSR&#10;nUcKOY9Ech3xeNWZiNdb+WmLiXizLUmUzztk8HhUG4DLqwnKBfa4ud4T10rotar9BEC+2OAvAwi7&#10;DILHCQIJ50D2pRphf5oJ9hIw9qeZYn+GGfamUKchUA0X6lLx5u5hsar73Y9fEEDIhXx/G798eQ5P&#10;75xE38ZSWOsoQ23WFChNGYvF0yZCY8400lQxqUFnxgREqyqhytkSqUsmo95uOo5EK+HGaoJlUxIa&#10;YxyRqTYK1ZYT0eo4Bdt8ZoiHVR2IVcKXmxNxYp0DbjRG4j+fXKVALw1lfTpRLiXQuZSkePzhWnYz&#10;vEJdBgAeenpFAPnpyl58fWY7vjregSt76ggg+f2zsDbkRKFsRQj97yThaFc5/pRP4f3vHMjzuxT8&#10;CSKS25DaJbDwNig8ffefP18Xzw0Rq87ZcRAweN3Ha3IebwkgUg7k9V25A7kjdyBygEgQYYC8vP7B&#10;gUjDVwIg5EB45bkYwiJofIAIAeQKryTn1eaSC+GhqS4ZQK5tVRC7EYIL5zfYeVztxLtrm/HbdUkd&#10;BJLNBJHN+JUA8vbSJgES4UA6GxkgyVi9MoJcCNF4dYLIidSvX46qdalorcrBVnIgDJCV8W4IcFRD&#10;CDsQHxMxhMU5kMRQXgsiG8aSAjxLCvpSyW3sSqRjCQIsbpMAMPAcH39KfE66R1ESQCTXIYGC9e/c&#10;hnTMZUKwJAckhNgjxdsIccbTEao2FMHKw+AzfyiMJw5CgJkqNq7PRs+mSmxpLMOOjdXYQQDpIbfQ&#10;3VqDTRsKUU8B/tz+nTi2YzOO72jH2T1bCR6bhQs5tauTINIqALKnbQP2EYCObW8V8Di4uUEAg8XD&#10;Wjyc1bepFtvq1qOjYi221pRgZyO9b3UhgWI5GtdmoYMcz4ZcdiDpAijVOWlCxRmx9E8Sj7rsGOzM&#10;8sShHGccIO3KsEJXPLmIKH0CBbmNUD3UhciS5uw8NkaRy4g0JkgYoyvaDN3xVtidZItdiTbYmWgt&#10;tIPathI8umMtsTeNA5c9zuS44uo6H9xa70fOI4iCH/WeGyLwbWMEvq4lB1JF8KgOJIAE4EtyIbdL&#10;fXCj0AOf5zhgX4Ih6twWo9B6DtY6KiFcayqMpgxHXogHypJDkO5jh+X+zshaSr8rd2uEuVjAzkAV&#10;ekqzsWjqREwZMwIzyW1wXmPuzKkwM9KFluoi4UZ4iEqdXIaRFk/ZXYgp5DxGfDYYI0kj+Nnww4eI&#10;XImy0gIsmj8X08j5aE8ZAocFY+C6YDSSjeehiMBQ7KwlFhqKGVoOSwgeLDWssVfDWnIlxaQaZw1s&#10;8uRH1ephly85gWBjnKbv6HKaPb7Mc8d35MKetcTi121peEXu41VXAkGDYLI9hcpkvKU6t/3cQsDd&#10;4CvgcS7HBlfWuZDccK2YAFLlizsElpvV/rhQ5Cacx6lcexzPthYA6UsxIvfBTsQIvfS97k0yxeZw&#10;HRxbH45b3aW4e7AVT788jbff3xB6+egqfrlzBlf3dyLAzlhAY96EsVg0bQKUyIEsnDwO2jzjbcEs&#10;6BGoteZOhcGcKUgl17U5RAOXV2jjTnMM/u/Xd/EHBfHSQHNkaYxEndVEtLlMRrf/dPSFzcCJZfq4&#10;35mGg1mm+PFYFf759DZ+pV4/6/1jAgFLAEEOCAEEhXMkae2ITOw2ZNfIzsvcB+vl/VP46XIvOZDt&#10;uKcAkL0NudhZs5I6VhEoXxGKlnVJOLm9WjwL5JMAYclB8ewOwYBgwU5jIES4jYevOPfxL94S5WvO&#10;mbADIbiw6yDH8ezmAXx/cbfYsp2Hr16LtSCHxPRdmXi7EgIHibctefGFwhAWOY8XDA/esoThwUNX&#10;V3n4aocASL8DIXHO48OqcpnYbfCWJIoAeU2uhAEiy3MQQK4QKMht/HqlnaDRRuKS3QcPY7UJCYB0&#10;1K8mB7Ia1SWpWKMAkAoCR01xhgBIS9UqbG0uxI7WtchJ9IA//XMEu2gJgMT6WyI+wKbfgXDw5sCu&#10;6Ba4LgV6LvlYknSNFPglYCheL2ng6yreJ13LpaL74KnFPLwmuQtJEjQk5yGDBjkOBcUH25P7sEdS&#10;gBkSrechnP4RglWGwmvBMJhOHYRUP2v0tlUSMCrQUc/7hdWR82igY3IGpK2NVdjd0YTmsrU4uqsL&#10;p/ZuwwkCx+f7unGmdwuObt+E07u7cGTbRnIkzeglSOwhp8GJdXYbB8iZHCWHwiUDhIezdjVVYS9B&#10;pGtDMTZXFaKPXM7OhgrqPeUQRJb1OxGuM0xEDoQAsiEvgyASI3IkveuT0LfSGUfy3YQL6U6xQEes&#10;oVip3hppgOZIAgnBpCXCEJujTdBFLmNzjAm2xpqhhxxILwGkN8VOQKQnwQZ7yJH0JllRz9YGh5Y5&#10;UPBywvk8V1xZ64kvSrwJIAF4WBP8FzFAvipfirul1Isu88U1CopnVlhjTyy9t48yKhzno9RFCamm&#10;c2AxbSiW+9iiMjUMq4LdsMzXkSDigkw/+r25WyLaxQzRrmYItDaAzlxyIlMmQE9dBeaGujDW04KB&#10;lhpMdbVgRnUt5UXkWCZiOkFm2sRxYg+s4aQRgwkiQ4dg7MgR0FRVwawJo6E0djDM5oyGy6IJsJ45&#10;GE6zBiPRcC6K3PQIIhoocVZDiZMq1pMrKXJQQ4HNYqy2VSEXooIyR1XUuSxBG0Gk298AByLNcIJg&#10;e2mZI+4V+uIHcmUv2hIIFGl4251GbiNJAOTdznS820HHWxLxtD1aOI/P8+xwcrkFuTpHXCBdXO2M&#10;K0WuuFnujds1S3Gjyh/n1jqLHMfpPAecXGWLI8vZgRgL57EnyRg91FHopN/rkaJQvKOe7ffndlJA&#10;7cIP16jX+/VlvHp0hdzHedw93YswV0toEijmThyDOQSQuRPHYgG7PHJ4SlPGQ202OZAFM6G/cBb0&#10;lebAdNFMRJssxMGVTtRb7RZ7Sf3zyTX8fHk3VvC2L7qj0GAzGR1uk0Uu5ED4LFwq8sD9tiQcy7fE&#10;3746gN8p6MoC9+cEigtCUiDnIaX338n0joeX+JhL6Vy/LuD37y8RBK7gD9YP9JoPT1Gg3oMfLu4U&#10;mw7e2NeAw5vWYF9jHnob8qizFY2KrDC0rE3C+d0N+JscIH+BB4kBISXQFcHBYnCw2H3whor/x/Pb&#10;+OdPV/Db12foZyC38uAUfr13Uu48jglQ8HM/ZMNWvPZDNutK5D4IFmKmFekFqz9hLtu25PnlXWLa&#10;LifN2XG8usriYStZkvwlSQaMLpLMdXDJIOG9rBggb6/LJMGD8x6cIH91sR2vL3aQuNz0ETCk+gCA&#10;rEF1cTpWZ4djXU4kSgriZYn0EhlAmiuzCSDrxDTe7AR3LCWAhDBAvIwQ62chAMJBmnv6HLg5kH8q&#10;0PP5gUBQPOZrpOsV21lSu/S6iuf4PkVJABFbjYjhqQ+gGAgMLqV6fBC5DQkeQQSPQFskBVkj0UUD&#10;kVrjEbx4GJYqDYXFlEFYRud3tVXQd1KOzQSPrc0V6CaA7CSAbOHEd1cTdtBx35aN5Epq0VpZiJN7&#10;tuHM3q24cIDcSHebcCHsSLh+aEuLgMihLc04Tsendm7GQXqtgx2N2NNC7qN1A0GkBj3kOHqaq9BO&#10;DqSlJA9ba9eTE1mP7XVlAijNxTlolQ9pNa/L7h/SaqI6l+tXJGHTugz0rQkQw1gHSHtWEERSLdCV&#10;YILOeBO0xxiQIzFAe7QRtsWbk8uwwrY4M2wn7U4mYKTaEUDIhRA0WOw6+tJtcWA5Ba5cd1wo8MCV&#10;1Z64WuhFAPHBlwSJBwQLhga7Dwkg98h93C33Fe6DQXO5wBknl1miL1YfnYGqaPRchFqPJci3WwTb&#10;mcMQba2N8qRgFER4Y7mfM1YG0N8DlcnedkjysEGarwNWBJDT9LJBmLMpjNUXQnvxfGgoz4cuuQ9N&#10;5YUw0dWAnbmJmNKrpawkIDJyyGCMHTECIwkewz4bhAljRmPimFFizy3dqcNhv2giLGcNh82sobAj&#10;gLACtGahwEUfxeRC1ruoixXrJY7qWGungjU2ylhNIFlPAKl2XoIWTw1sDzTCUYLt5WxX3FrjhUeV&#10;wfipKZocBgMjk5RBziMVb7aS89ieTGUCnrXH4FENwYNcx1GCwIlMS5zJssYp0nmCyLX1HrhZ6UPu&#10;ww/Xyn1wdo0zjufaCQdycqUdAcQSB+i+vhQTArwJtlDHYHOsBb7cWYHHp7bjm3O78cOV/Xhy5ySe&#10;3buAJ3fP4cHn+5Do74glMydh/qTx5DomYg5BdhY5tXkTx5MjmQzl6ZPJiYwXpcbcGdAlN2KoNA9G&#10;C+fATXsBDjQW4u/fXsabe8fx+zdncK5zHZLUR6PUcByaHSZhi+d07Aufg4MxC/F4UwIul7jhRlMo&#10;/rhPPfNbh8VutM9ukW4fxvM7ct0+ItuxlvSceuy8t9ULrtP1z+m6F9xG5c/UQ//u4g58e34bvjm7&#10;FQ9Obsatg8241luNkx1rcLg5F70bqHNVGIeW/BhULAtGRrAN/W+EoWltAi7ubZJtpPgpgLDbeMjT&#10;eGVJ9HePzhMsZMBgKQLkHwSh/+PZTfzjh0v0HZzDe4LIewEQnnV1WADkLdXf3jtGruQwXt09JHMa&#10;N/bi1a19eM0gYddBekXtvGmigAdJ5jwYHrxliWyq7jPOb1z8sEDw+QVZPoPXdTwjR/GMwMAl5zcY&#10;JK+vdIlhq7fXyYFc7cIrHroivabr3lxilyFJljQX0Lj8AR5vLsnAMqiT4NHVVEiwyERBVjjWrCKA&#10;5MWhggBSQ20MkIay5djSvFYAZCU5ED+y6yEu2ohigJADiSOAiGEekV/4MIyl6DK47VNBf+Cx5BwU&#10;r2VJABnYzpLuVXwNMXTFq8ZDB8yoksNDUYrgkBQbYCcgwkNX0YZTEaQ8BAGLKYhMH4RET1NsqS9C&#10;e/16bG4so7IU28lxMEC2tFRjKwX6vu1t2NXZRN/ZBhyg+qaqIhzctknA49qxvcKBsPtgF8JDWQwR&#10;dhPsLHa31gigHKXrj5GObGnF4a4W7G9vELDYUlOC7sYKAY+NpQXieAcdb28gmBFEWgksDJGa/EyR&#10;C5GGsSpWpqB0RSLVU9FdlIj9uR44TC7kYK4z9pET6V1mi550K3QnmWNbohm2xpuKnEZvqjV2Jphj&#10;B8GkN8WagMEQYVkK8fEBdh6rXHA2zx1X1nji+jpv3OQZVuQu7lUG4n4VJ9CD+uEhAFIVgNvrZfC4&#10;utYNF/OcqJdtif3x+ugO0URHgCo2Bmqi1E0V7vNHwVtzHiqTQ7E60gergtyxOsKP6n7ICfVChp8j&#10;gcMWKwJdsWwpdWR87BDqYAQ3EwKGkQasjbWhvUQJ+pqq0CF3YayjAb0li6Gjshj6WhqYOX0qhn72&#10;GYYP/kxAZMyQQVg0fgislSbBej4/K+UzWM8aArs5Q2E4bRjGk2MxnjcDOc6GWO+si2JHDRQTRIrJ&#10;hciGs1RQQi6kitxJg6sqOn11cTjWCtdz3HGv2A/fbwjD05YYvNmSglfkNBga79iFbEnG881xeNoW&#10;jYcbluI8weNYhimOpZvheLo5yQwnyaWdIUhcKnLB9Qr6nqt9caXUS7iPIyutxHTdo9nWOLjMAvvS&#10;CPoEj61R+uiKt8aV9tW401uPOwc24fH5Xvx88xh+uXsWP986hW8uH0ZGmJcYomLHMWv8GCyYMhHz&#10;yK0xQOYQQNjZqcyYKpzIQrkjUZ05BZpzZsCAAGKqMh8WynNQkhpOIDgu1ntwIN2aE4pU+h+qMv//&#10;MvaX0XFlWbounMxkZ5qZmZmZbdmyLIuZmZmZmZmZZQsss51MlUyVVdV9uk93Qfe55557xzfuv/eb&#10;79qxpbDSVd0/5lh779gRighJ61nvpPUOyk7OQsPlWeixmoNR3634vtwJI4Hb8D9u5eE/RUH8+esR&#10;sZv4i0y4NLVy/0qucfzdTRkNJsdqEpaRQWlmNP3zR6KsBBxfCjQ+7szGo5Y03G9KxXh1HGoTnVEe&#10;bYficGtkB5oj2dMUrpf2wPSg/J5CrOV/xQnv95UrgPxZVJAxPP5dB4goDS2IPop/pZJgOq762TfU&#10;+/vrtxP4T3nuf353WxnVh8q2Ug0T+/Hrw1b8dLdJVAZjHFqrkv8hwKCr6l8VLBgw7xBrE5i0qpFd&#10;drVOu4xx0E1laFciwNAqyQ2AMJi6ptJxBRaiJP7pbqmoinL8y10xjvdKDWpCs788rMJfGfMwuK3o&#10;rvqr2N8eVeI/xP72qAp/43V5jubS0lxbtMk0XqqNyEAbxIY4ICnCBWnRokDivQ0A8VPtTBpLYhHh&#10;dRlXjqzB9ZMbYXNhhyiQfQogKpXX6gTY1p2Tuj7hP00x6JO+8bHx5K8/pp/r99Ge9lr6c/T7lfJQ&#10;cQ/NbTUdHtNhQYA8qT6Ow+naMbiaibo6tExlW11d/gJOzHsG1ofXozY3DmWZsajMSUSZWJVM3gRH&#10;Q1kOugUEzVQNdaXoaaxAdV4aOmtK0FFdhCaBye3uRjwa6sAE3VkCDqoQHjPA3ibgIQQ6BUQMtBMi&#10;dG8NymvdbKpEZ1muAgjvay7UlAitPjdZwYTwqZP3kx3pj3xRHhxzVWA9CAUxAcgTy2BAnQ0Zwz3R&#10;GWeP/ohzuBF9DoNhZzAg1ht8HL0Bx9HtKyrD65Aojv3oFIC0exxEswClVYDSIeeEBo3Ko8f3GAYD&#10;T+KWqI97UReV6+rDeKblXsGnBoB8KQAxhodyX6VfVQB5P+a8qI/TCiBjMjn2u+9Eh/0WNFltQK3N&#10;FuRc3oCrK9/CudXzkO/vhHQvGwWPWHszxNpdRYSVCTwvHlUWYnEBwddl4XL5JLxEmbicPwjbM/vk&#10;73UXTgpIdq5dhu2rl2Pd0oXYuHwp5r71Jg4eO4AT50/hrbffwIuiRl4WkMx6+Xlsm/06jix/V4Dx&#10;HHbPfhb75r6AXfNEmbz6PF4RgND1tUYmWK8jm5FwdjMST2pKhK6s+GNrBCCrkcXiwzNrUXZ+A7qs&#10;d+NBwEl8EnkO3yZfxa8FNviXCif8kGOGP5XZiOpgwNwRPxVYi2q7LPA4ghu+Ag2f/Rjw3I0Bj11K&#10;iQwLGMbksbsxJwUc5/Ao9QLuJZzHULB8dwHMtCI8DsnvaR9aXBnzEEXndBBfdWbh13tt+FbUx/ei&#10;Pn561ItfPxnBLx+N4YeHw4hwscCa+e8KJN7C/HdexzxRZ4TGwhnsJfYm5ghQ5glYFgs4lgk4GG8i&#10;RJbJd0CobJyEyBLVCcDqhLzXqnT800cD8jOrEX5kOSI2vIK8IzNRcW4G2sznoN9uicooe5x0Eg9S&#10;z6mJ8fvbjfjhTiN+utcsky2tCT/fb1F7YfzyoE3Z7x+24w+POvDHxx340/ua/ZPYH+imGi7FF735&#10;ah+L91tT8ag5BSMCzoZkV1THOaI8yh75oTZI9b0OT9MjsDm1TRZVNsiLcsTHwzWqh5UxPKYAosU4&#10;VPaVqIp/53a0Ag4Gxv/tixFRXffx//76Pv6vn+4J3Mbwn3L///5BjgUy//xhr7y/Lnm/fN9iD9vw&#10;B/lMv95vlrEZv95txO/v1IvV4Zfbtfh5oha/v1WLX25V4+fxCvwi9vNYKX4aLRGT8aaMN4vw441C&#10;/DCcL6PYcC5+HKLl4KfBLPw8nINfbuTg58EM/DKYjp/6U2VMwx9uZOCPN7Pwh+F0/Dqchj/KOY9p&#10;f7yRiX8aycSfbmbImKWO/3lUzHDtTzfT1fn/GMsSy55yYeWI2ogJtEVskB0Sw0SBGACSHuOBvGQB&#10;SFE0GkSFRHldhenRNbh2nLUgW2F/eS8crx6C83WtmFCf8HWAGJvxpK9P+MbHxiCYfo9+rh8bX9Nd&#10;Z0p18NjQfuQfwUMHBkFhbAoeoj4IRNdzm2C16R2YLXsBFxY+i7NrZ8gqxRNFKeHITQxBUVo0SmXS&#10;rshLQZOoByqOHpnouwUc7aIahjrqUZWbityESHQLCIrl/kEBBeMgxoF0wqNDoNEjzx9qqlDqokNg&#10;REhQlTDI3lPF2pEidY3AaBTQtAq0GvNTUJ4aJRajjCApS4lCaUokcgQeWeHcVCoOBbEBSo3QlZUd&#10;7q2C7A1JQeiNscF43BXcir+MUZn4R0U93JQJ7obAYDDoFPr8jwsoCJADMhntVdYhKqTb64i63ul5&#10;ED0+R3Az+CxuR1wQeFzCY3mtj5Iu47MUU1Ee5ioGQmDo8KASITwY92Dm1aPos2p8GHUGE8FH1Wq7&#10;z20HOpw2o8VxGwqvboL56hk4u2oWysPcBSKOAg9TJDibI87RTMHE/fxh+JmeQpSdKSJFlfDY5cwB&#10;OJ8VhSzmcGY/XC4chvWpfdi3djHWymR3dN8ebNi4Fht3bsKOPduxdNkivCAAefOl57Hg9eewY8Fb&#10;2Dn3dWx59zlsn/My1r/7Ema/IvB47hm8KsbxOYHIvFdfhuWO1Ug8vxMpZzYh/sRaUSRrkCRjhoyF&#10;Z9eiWKzl6hZMeBzB46AT+CL2An4SsP4i38cfCqzwz2X2+LXERqmO92PO4E7IUYHpQQWQPgFqp/N2&#10;9LjuRL+AZNBvrwLIRNQJTAhE7ogSGY86rlqZdPvsQ5fXfgH9XjQ67kaxKLhK5yP4si0NP99uwI/3&#10;OvD7x7IS/mhYqY5fPhjBd/cGEeFqqZIQFs14A7PeeFkA8pZAg/am4fhN1YeMNlfUyMIZokZmviUK&#10;5W2xGWpcMWuGakS5efFclR23Z9UCHFq7AMFWZ3C/NQc38oPhvf51JO14Q3Xvrbv4HvpsF8vvexM+&#10;yzbDaNB23M+zx1hVDG5WRuNmRTSGy6LQVxiKwZIIdTxUGiHH4coGikLRlx+I1lQXNCbYoTbWBlWR&#10;VigNNUNRsKn8nVxGkuMJRFodQJjFfvib7pZFxS64ndsFu5ObcXH3SuxfNQdnti1BRpA1csPt1U6B&#10;qhOvQW1MN8KD9pdvxvDnL4bw75/14y+fD+JvooL+z493BBgT+Kuop7+Jivo/P97G//eHh/j//f4e&#10;/tc3o/ib3P8fXwzgb5/346+f9eEvn/XKc8Vk/Bvt0x789dMu/OUTzf5K+7gDf/m4DX/7uB1/+agF&#10;f6Z92Ix/534djxvEGvE/HzINt0ZlT/2rKIp/vV+qlMVU7UY5/vVuMf7tbgn+LOrjLw/K8We558/3&#10;S/Dv94rxr7cL8C+i/v5lIg//U8Z/m8gX48jzHPzLeLYGjFGxkQyBiZgc056pyI2cBEiUv7WCiDFA&#10;qEByRJ2wH1Z9YTSivc1w+fAqAQhTebfCzkQDiOM1USGWx/8hQGj6pE/j+XQ3l27Gr2MMC5rxOe/T&#10;TQfI0wLlurtKh4duxvCg20o7PgJX032w27sQZqtexpUlz+Po/OcQ6SJ/lEkhyE0KRW5yOEoYyGYW&#10;lEzkTRX56BRIEBy9zVVyXKZAMtRai6zYUGTHh4kaSUUP1YSAg+m8DwfacK+3GSOt1RhsKFM1IqNt&#10;NUphEBB6XKSNhYWiNOjuapfH6K7i49WZ8ahMj0V+bAhKEtnqJBklSVGoSI1DVXq8jLFICnBHXnQg&#10;KgVehAchUp7EKnaBX3IE2lIDMJJ4HfdSroqZ4m7SFWX3EhmUvYyxiIsKJFQimh2YBEi3AKRX4DHg&#10;dxw35Z5boWfwIOqcint8LEb1QXhQgRAav8vSRrquVN1HogAn+gwex5wTxXJRICIraYMKURDxECXi&#10;tgsFphtwZdnrcDy0AU2JAkIBSLyTGZJcLZDsZoV4R3PlxvJnmq/NZQURBtddzx6Ey7mDcBNwOJ0W&#10;kJzeD1cBjasok/N7NuLA9o3Ys383VqwWVbJ7K1avW4m3Xn0FM158DkvfegHrZ7+CtTNfxKoZL2Lu&#10;ay/gdYHLS6JOmLWlxueYvfW8UiKvP/sMDskEHHBsK6JObECcqI/Uk2uRdXo9SkR9lF9Yj6YrmzDi&#10;uA8P/I7h08iz+CruEr5PvYbv0wWo8n09jjqN28FHMO5/SBVTsh6mV6DRbr8ZrXZb0Gq7BV0CkkGB&#10;ymjIERUop7uKtR9DwYfR7rkHTS47Ue+wA5VWW5FnsgZlDgfweXsmvhutw/d3ZQX/fh/++MlN/P7D&#10;G6I6BvDN3X6EifLYsHAWVs1+FwsICsZ/3nxDQUM3QoTgUM0s39TUCa9RoSyaOQMLRYksElsqqmQV&#10;XVoL5ygg7Vq5EHuWixo5tg29hbEodjqLwDUvIWv/W6g4NQPNpnPQZ78U9yIOy8LjKB4mHsfnnaIa&#10;2rLwWIyjstZMPBR70Johlo4HLemaa6oqCv153uhKd0FLsgPqBCTVMbaoiBKQhF1HkstphFseQKgA&#10;JMDsALwu74PrhV2wOb0V53etxO6l7+LczmXIDrVFngDkmzut/yVA/vbDXfzuRhl683wxWOiPoQJ/&#10;DObLcQHP/ZQNFwdguCgAN0sCcbM0CCOlwbgp124W++NGka+y4SIfOfdTNiLXx8RGi32VjZX6Y6Is&#10;ELc5lvrhdnkAJsRuVwTibnUw7ondrwrCg4oAPKoSqw7E+7XBeL8mEI/EPqwLwsf1wfi0MRSfNYeJ&#10;hePL5gh81RaJbzqilX3bGYPvumLxfXccfuiJx4+9Cfi5LwG/Dibj9wNJchwvY6KcJ4kl4g9DyWKp&#10;+ONwqpzLOJQ2VUiYm+SHSD8rBZH4EAcFkMw4L6VAstlkLF8AUhCJOD9zBRAzAYjluW0CkD1wuHJA&#10;AUTFQWQC1yd3jsbg0K8bg0B/zPg6jUB42jX9un6sm4ehkaOKexgpDx0g+vHTAEJw6OagIHIIDqdE&#10;YW18G6bLXsTJec/A/vhmlGdGyvcUhjxZ4WfEhSBfJmGqj7KcZNQU0YUlKkIUSF9LtTIe3xnqVK6s&#10;pAh/AXEEGotzMCHwGG+vwd2eRgUSqhGqkAEBEFVIk6gMuqNYrU6V0l2Zr4BBeDTIz6NRfRAgDKZX&#10;pMWJ+ogT9ZGi4FGfk4q67BRRGoFID/FBTqQ/arMT5DXjUJ0eo7KzqjPkeTLWZcWqleGdNEt8kHUd&#10;72ea43GWBR6JcnicboEHyea4E3sFAwEn0C4A6fI6jB7fo+gTaFB59PsyYHsG42FnBCAnBQCnBQgX&#10;8FHCJWUfJ17CJ6JGPk9lwaCZBpKMawIQUwUZ/XHC5iNWokedxZ3QEwoiQz570e2xD6nnVuPyUlm5&#10;2l1SACkKdEaS83Vk+NghzcMaKe5WiHEwQ7i1CcKsLqljurECr8nflYn8TV44ooLsjgIQgsTt/BEV&#10;L3G9eBRnd23C8kXzsHrNSmxetxavv/gC5rzyHJYJQJaIzXrlBbzx3LMKGC9ynDSBiIx0d3FXQ/bb&#10;YibX8jdfhc+J7Yg+vRnJpzch/+IWlF/mZlSiqKx3Y8T9CO4HnFaxkAfBp3HH/wRGvUVpeO7DsMce&#10;FeO46btfxTt6XXehxXYTmqw3odFg7Q5b0S/fy5Cok+HAQ6r3VZfXHgH7XjQ4CjgsNqHoynpknluB&#10;lAtrZQJJwR8edOGXh734UewPHw3hV4HHd3d7ZbXdDj/ryyqGodxWb70u44xJWFCB6OqD5zTCg6af&#10;0wU4/523sWDG25gvxlYzrMVZPnsmVs9/D5sWzcHO5Quwa/l8nNiyEhHXT8F/13zEbnsdhUfZuXcm&#10;uq0Xyedfi08yLuFWyBZ8UeeLD3vz8X5XHh535eJxZ44c5/7GHndk4m5jHG7IJN2f64WuTDc0pzmj&#10;IdEJdYmOqIq1Q6b3JcQ5nJBFxTGEWh9DoMVR+AhInC7uweV963Fg1VxcPbgeOWF2yItwwA/yXf0n&#10;9++gy8oADWOY/E8FkDv4YrBYICBgKAsRSAQJDPwxTHgIRAbyfTAgUKMRbv25nsr6cjzQk+WK7gxn&#10;dKc7oTPNHh2ptmhPsUVbkjVaEyzRGm+BlvjraIkzR1OMGZqiTdEYeRl1EZdQL4u5+rCLqAs5j9qQ&#10;s6gT1V8beBrV8r9Jq/E7gSqfY6j0PooK+T+t9Bbz4XgIFWKV8ndW6X1gavQ6gCoZq30OiR2UY9ph&#10;VPuKyfOqDFYr/+91suip9TsqP+OIjEdQI8+p9z9KBUIXVoxMbn4I97FQAKEbKyXSVamPjFgPZMV5&#10;oE4BJAKJgddx5chqXD3GWpAtsLukAcTBbMqNpQPBGA7GkPhHwDCGgvF9xtenm6Y8TqpCwenqQzdj&#10;aGgB8qnjJ+0IXK7sg/Xe+bi2+mVcWPQszq16CxmhzshJCEamrOJTo4NQlBGvFEhZTpJAJBWN5Xlo&#10;qylWCmSkt0W5rxgHmRjswMOxflEsUfLduqO2IAOjHQ243dOEh4PtKpDOWhCCo1fUBkHSKWqmOitR&#10;xUO6qwqUG4tGNcL4CN1ZVCRUH3RnlYnSKE2JUVYsCqQsOUZgkYT8mBCUJkXKdbkm1lNdgBqBToO8&#10;Z4KkOS9Zubc6i1NwqzgYj7Jt8FGuFT7ItdEsxxofZFrhYcp13I69LErkBPoDjuFG8CkMB5+USey4&#10;sptyPE54RJ4RAMjEGHkOj6JpZwUm5xVICIkvBCB0ZREin6ddVeeECt1Zn6eZai6tuPOyGj2FiVB5&#10;3QBZVbvsh9/uOXDZuxI1kR6ojvZCjo8tkkV9FIa6IcntOtI8ZdHjdF3FQlLcbZDoaqlAQldWsPl5&#10;uJ09BM9Lx5QScT0nIDm1H9ZHdsLxzAG4C2BO7tyIlcsXY9XSRXjrhWdFbbyowPGmvuXtc2JUHwoa&#10;vzUWIb4qMHmFQBGIWB7eBb9ze3FxxXvw3bsCccfXIlWUSPaFTSg23Ypys62oMN2IalFWDeab0Gqz&#10;FV0y+fcJMPpFcfW770Kn4zY0WW1C3fUNqDPfgGqxWouNaLXfJspvN3p9D4j6O4gO931odNqBGrut&#10;KLm+CTmX1iLj3CpEHF6ArlgH/Hq3Db9nrOODIfz0sB/f3O7AVxMd+FzgkejriIWvvYzFMvHPefM1&#10;AcXrAoMptaG5sLRjmu7CehIgmlLhc5QiYZsYsUXvvo3lc2Zg7fxZ2Eg1QrfW0oU4sGYxru5cgeDd&#10;C5F18F1UnJ6Bpsuz0eewBPejD+Fh7EE8TBV1NpiLD3oL8YGA4oPuPHzUQ6AYjnsLBDAFcp6DOw1x&#10;uFkejP4CH3TLBN2e4Y7mZDc0JDmjJt5+EiAxYhG2JxFkeQy+skB0urgXJgTI6rkwP7ZZAGKLgign&#10;/P6DfpVOrAAyTYUw/kGA/PW72/hyuBS3qiNxpy4GEzVRchwxaWNV4RivFpPxVmXYlFWEYrwiBOPy&#10;fsdKAzFa4o+REqoPX9ykKin0xnCBp5gHbuS5YyjXDUM5LhjKdsZglhMGshwxmCmWYY+BdFv0p9mg&#10;L9UafSmW6Em+ju6Ea+iON0NX3FV0TpqpZrE8voIO+T9uj7msxg6OMVfQHn0ZbVEmytqjLqEt8qLB&#10;LqA14jyaw86hOfwcWoysWRaMTWICECqQWOQlByLSV1MgBEiyIZCeKRDJjvdCbX6kAkhCgDlMDq7E&#10;1aNrcf3UJthe3D0JECd25jXEQTjpPw0Uuj0NLDQdCvq5/rjxNf0egkMftVqPqcJAmq429FEHCUHh&#10;cPXIE+DgucNVUR8CEMfTG2HB2MeKF1XgPFCeX5wmnz3EG3FBnkiLCUKBTN4lMskXZyagIE0m8tIc&#10;5bqi8hhsr1NGtxZVyL2bPSjPTYGvsxXyZEIf627Cvf52VQ/yoL9VZWQRHrS+2lIZS9BVSSUiqiaf&#10;PbRy0FbC5osaTBgH4bkeSK9Ij0ddbipq5WdUZiSgWSDFOAoBVJOdiCqBRrXAjqqmVt4z3Vl6gSLb&#10;pFRlxqIlLx63ZQX1UZ4tPil0EHPEp2If59rjoyxbPEo1x+04poqeF0VyHnfjLmA8/JSA4wRuy3hH&#10;7H7kWYEGYxqMZ5xTpqsRFUzP0BSIMgHJNzmMiWjnX2aa4fMMU3yUfAkPGQMQiLAVSsX17XBYPwPp&#10;jlQffqiMcEecnYkCSFmEF/ICnJAqKiTd01YmimtI97IXoNgi0uYy4pzMlTvL/6r8jTCgfu4gXAQm&#10;dsf3wObobqVGHE/vg83Zg9izfQPee/0VvPvic3jnxefxqsDjxSdA8Txefv4FGV8wjM9rxqC7gONV&#10;uecVsbfk3E4AFXr9NPbPfwvnl78Dhy3z4bJ5Plw3z4X3jvkI278IiUdXIO/8WgHJegWIZust6HTY&#10;oaxDINFktRnVZutQbrpWFMwalF1Zg8prAhzrrWh33Y0unwNo89iPOvsdKBfVUcD2M5fWIOHUcoQc&#10;WICWCCv84V4Hfrjfhe/udeH7+7349m43Ph5qwGcjbahKi8KaOTNFdQgY2B/szSlFoZl+PKU6dHhM&#10;B4huxu4uQmTxu+9g+SxRInPexfr5s7F50VxsXTofu1cuxsUtKxBwYDlyTsxD9bl30WOzADe91+OT&#10;lHMYC9mNr1qi8Kms8pmCq1mhBg4BCUcagXKvORmjMjkPFvujR1b77RmeaEn1VAHzmgQHZAhAEhxP&#10;yt/CKUTanUKI9Qn4mR9WCsRk73rsWzMXlqe3KwVSHOuKP30yrLroKtXxFBWiXFjfTuCzgWLcro8V&#10;BRSvIHanXjNeuy1QUVYfLYCJwp1ag9VE4jZNIHNb4DJRGSoWImARqFQEC1gCMVYWoIGFUBEbKfLB&#10;aKEXbuZ74ka+B27muQlcXHEj1wXDOc4CGCcBjINNPia6AAC1UElEQVQAhlCxw6ABLMrSadZynee8&#10;rh1r5zQr9bgaUy0FRmKyWFTHKRboSzZX5z1J1wRQ19Crzi3U2JNopkwBpDIvBgUpgYjys1YWF2CL&#10;pFAnpEe5ITNGABLnjZq8cFEhYUgOttIAcoQA2QibC7tgf3k/7FmRrvYFeRIAf8/+Hlz0509/nenH&#10;urGAkfBQALH6bWU54WF8PF110IVFeNibyspURrZmsd63GOZrXsPZ+bKa3LsU2VFeiAt0R2KoL5Ij&#10;A5AeG6JUSGF6nHJdcSRM6MLqb63BDVEfQwKQ5qpCpUh0mHg7WiA22AujnQ0Yk3uoPD4a6REl0ibK&#10;owz9olh0gLSV5ioo1OeloakgU6mS7qp8BQ4qEIKErizGQ2jlaTEKErU5iQo4zQIWXsuK9FcKJDsq&#10;AEUJYeo5rGRvyEsyjImozY4Ti8dwZToel/oLOBzweYkTvihxw+dFLvgs3wkfZ9vig3QLfJh+DZ/I&#10;hP+pTPiPky7i/YQLAgx23D2rgDEFj7P4QCBD5cFgOlUGa0C+zbXURrFvRO0oy7EUkFgKROS1U0zw&#10;SFTIePhZVZwYcXAhvPatQoX8PdbHeqE+zhcZHpYoDHRGRbg3sn3skeR6HQXBrigMdkdRiKhmT4GI&#10;h6ZECJFo+6vwMZW/jYuiLgUgVCA0Hlsfk79fgci53Zsw4/lnlOqgotDcVDo0tPHpJo8JOAgRxkJO&#10;i5qJtL2EWHsTmGxeimOL34Dd1kVw274I7tsXwlMscPcixBxagfRTq5F/YbWCQ435RjRabUG9wKBR&#10;YFIr5yWXVqHwwioUXFiJksurUX51LWotN6HZcRdanHaL6tiOYrkvx2Qd0s6tRuzxpQiU76s9yh6/&#10;3G4XxdGt4PHFWJtYi1grvrrVhWpZDG1ZPEdtzEV4cPLXAEIAUHHoEHlTXZ/9BuGh2XR4KKAYlMlc&#10;o7iJgsjMd7CEhYezZqgsrXULZmPDQoHIkoXYsWIJjq5bAg9RlkVnlqD16jwMOC7Dg9gjuBd9QBYy&#10;VvjyRik+JkQGivBRfyE+kfETAckn/dpIVfKwLV1W/GEYKglEb74f2jO90JzuifpUdwGIE7J8TZDo&#10;fBpxApFwu5MIk3nC/7r875/fhUv71mK/AMT+/B5kiwIpT/RQ1eXcx0MHCEcdHloG1riq6fikr0Dg&#10;kagAdq8pCfcaEnG3XqwhXizOYDEG047v1EfhroCERpjQJqoixESpVIWKESbBuFUWJCARhSL/i6Ol&#10;ftooMBkVmIwUCUxEoYwITEby3QUqbhjOcxGgOGNYlMpQtiiVTAdlg1kaWAazxTiK6bB5wjLtMJQh&#10;ZhgJoaEMmo2yQbGBDGsZBUC0dAEOoSOmAEIrSA1EtL+NqBBLxMiYFOKEtAhXZER7KohU54bLCjcc&#10;qaE2uHRgBa4cXo1rJ9YrgNgJQKhA9BiIPtHrRlj8vViHbsZQMLapxzW1YWy68tDgcULAocFCB4g+&#10;6ipED5Ybxz10gNCcxOzObsG1TTNweekLOLv8DcR7WSI5zAuhXg6IDnBDkgEgGXGhChzVhRlIiQpU&#10;5wyoExjDbXW4O9ChIEI3Ft1bNB8nSwS522Ospxnvj/XiwVA73r/Zjdu9TbjRUqkAcrOlRkBRJBDI&#10;UxCpykwUEMSpczZkZICdGVpUFzzmNSoRKo3KDAFBThKKkyJQlBiOstRoZYRJQXyoKBVRGsWZCj6M&#10;qVC9NBXI64gSaZHXqM6IR39xLN4v8xeAuODLUnd8UeyGL4tc8ZWA5OtiZ3xVaI9vSx3wbZEtvs63&#10;wu9ERXyadAkfxF4Q0wLhj2Mu4sN4zW2l2+8yzfFdnqWYlWpn8mOhLb7Nt8Y3edYyymvl2uCrXGt8&#10;JoB6EG+CgYBTKDTdAod1byPu+jG0JAegIcEfRcHOyoVVHe2Lmmh/FAe7qbReAqQo1BOlYT7I9HYQ&#10;hWKFFIEILdbBDO4XDsNPFRnK7/vkPtiLCnE+cxB2J/fC5uQe2J/Zh53L5ikIsA7kvwKIfu0VUSRs&#10;g/KsPO/A+lVIdLNCuNUFJLuZw+30Huyd8wqub5wP951L4L1rkSiQBfASC9yzEHGHCZGVyLuwBiUm&#10;6wUkYqbrUGG2AaVX1sn1Vcg6swJZp5eLWlmJQpM1KL26UVTZFlRe34oiOc6Q5yaeWYXggwsQcmwF&#10;etN88POddvxI1SH29a12fH6jVawZvxttx/e3+xAk6uxt+Yxs96IrCh0gOjSmg2MKINpjU4+/JspN&#10;TEFEgwsBMunKmoTITKyY/R7WzJuNTQvnCUTmY/uyhTgiEHHfv0JguQTd1otxK2ALPkk+KxA5jG/6&#10;MvDpcJkokRIFj09l1a8bFQBBwjgI3UXDpUEYKAxEV44vWgQiDakekwBJcjmDeFEgEfanEK4AIv/r&#10;F3fDZN86BRCXyweRLfNadaqPAoUxQHQFogFEa0nCqnLC635zkliyZo1yLHaPUBG7T2tKkGPdCBaB&#10;iVIlYroioRqh1YRholoUiUCEqoRurvFyAYmoktFSXZX4YaREFEmRt6gSb4wUUJl4CEQEJAIRgmSI&#10;IBFlosNEHec4KnDQ9GOOxjZkgMuQATpDmTQNKoNZdgIkO/QLVPozNRvgKGCZBEhhWhAiBB7h3tdV&#10;MD0+2B4pEc4KIOnR7qjKjUANt7iNcMQp+Qc4v2cJzE6uh7WQ3M5EVnSmB5ULS29popsOgOkAMX7c&#10;+H6aFtMwBgYryqeuG5sGEIGHqA9daejg0BUHbTo4dNWhjYfUsZN8husHl8N01es4NfcZeF3Yh6xo&#10;P1Flzgj3dUZ0oIeylKggAUaYACRWgYHqg8qEcZHawkx0VBUriIx2NWFQFElLZQEq89MQ5GGvVMhA&#10;SzXuDrZjWBQI25tM9DTgXl+LysBiJtbt7iZMyHP7akpl8s9SrqzGggy0FmerAHtnRa6CR11usiiU&#10;FFVIqIoIGd9QbquEyXOChccVGaIyBSJUJVQhzPBiHy1l8po98h6pSEqSwjBcloCPKwPxZbk7vin3&#10;xDclHvim1A0/VHrixyqxSjkud8SPZQ74XkCielulmuGL5KsCE63243M5ZwU6j2nfidIgOH4qssMP&#10;Ao/vCBCxbwpo9vg6zw5f5djg43RzjEedR6PTAYTuXwzXXYtRFe6MtrRgtKSGINfXDhURnqiJ8UVt&#10;rEAlMQQ5/gyY+qMs0ge18UEoCHITBWKLbH/5+/VxQKyoEF/T0wixvAR/s7MKII4ntYC6rRxbHhOA&#10;yLH5EfZ+mqmaKmoB8+fw0jRw6PDQAKK5rQido1s3IN3XEYku5oiw1gASY3cJB5fMwJllM+AiAPHd&#10;sxS+uxfDZ+ci+O6aj7A9ixB/eBnSTq1Azvk1yL+4FgViRaIoCi6tR+aZlfLYMqQcX4LUk8uQcXYl&#10;si+uQa48zlhHytlViDomr7lnDmIvbcOdslj8JPD4gfC404mvx9rx5c1WfDHcis+GZNHSXYvf3WxD&#10;T2k65r/5CmYZwEH7e4qDpt8z+djrr2OWDg4DPGi8pgNEi59oSoRZWktnv6sC6ytnvYu182Zh46LZ&#10;2Lp0LnatWITDa5bA69AyNFmswoj7GryfeAJ3Qnfhd7X+8v4r8PlgGT4bLpXPMGWfDglUFECycEsm&#10;4uHSYAwUBaAr1xetWV5oSndHXZIzsv0ui0I9h3jnM4gUgITI/OR3Tf7XZeF7ae9qBRDPa0eQFWKN&#10;hqygJ6rKVd2HwbQaEA0gLHT8sDsXD1pSpqw5RQNJk8EMQLnfRKBoEKESuVMfKxaNu3RtGVSIDpKJ&#10;6jAFkttUIxWaGqFra0xAMsqYiYCEMZNRmoqbECKeAhEqEQ0guhEkQwoezkqd3MglTBzVqNt0iOim&#10;w4Y2SBOgECA042PaM+U5UZMKhOAIFYAQJHHBdrLydkRapJuAxAkVWSECkDBkRjriwr6lApDFkwCx&#10;vyT/jIZU3ukA0Y2g0JXI06Ch2ZMqQ4OEFlNR2VUCi+nwYNzDVZSHGi2eDJzTjOHxNIAou3IItgIR&#10;x0u7Yb51Ni4seh6mm2YjJ8IDibKqDfW0R7BYfKgPEsP9EBfijRJRBjmy0qcCoevK39UGCeG+6KgW&#10;eLTWolvURH9TlUrjba0uUrGScF8XdR9bm0z0NmOgqVKsQtRKCx7d6MSd/haMtNeI1eKGgOdmmzxX&#10;AFUvk3yD/Jy+ujKwq2+7/LxGuUarz0tV7q0qxmIEEJUCsRq2NpHrHBlY7yjPR1dlvlIgmRF+ytVF&#10;txcD8lQiDdwVUVQNa0oqmZ2VFilyOgmfyGrod+XeAhFvfFfhJfDwxu/r/PBLrTd+qXHD76td8XOF&#10;M34stlfK4tscS3yTzUaJ11TqLgGi1EeGuYLHL8UO+LnEET/w/mJbfM+xyF5B5Ot8O3yeZYl7CVfQ&#10;7XcM6bKydt4yGwXuV9Evf59t6aFoTglGvp8D6uL8UR/vj86MaAWQDG9b1CYEoTElDBXRPsjxc0Ie&#10;K+5lQs+SY6qCEIuLiHa4hoBr55Ty8L4sfxtnD8Hy6E5YCUAczx6GhaiSC3u3YJ5MrKzvmA4QY0Wi&#10;PfasUh7Ht29EXqib/Cw7JLhcEzNTwf3sAAeYH9iEHe+9AItN8+G1dxn894nJ/47/7oUI2bsQUQeW&#10;IPGoBpEsAULW2dXIObcG2WKpci3h6FLEHV2M2GNLEHd8KRJOLkfiyRWIPb4cQfsWwHPnPBQ4n8an&#10;nfn44XYrvhXF8d1EO74aFdUx3CIr90YFDx4/7qrG+2KfDLXi1O4teOuF59WEr9mTymOWgGHOU+Ax&#10;CQ4Z3339VWUKHpMqRruX7ixjNbLkvZlYNnuGISbyHtYvmKPqRdhHa++qxTi+YSHCRY31u2zA/ci9&#10;omb346NsU3w7IgqE8PiNlSgl8kFnNm7VRuNGWQgGigPRnecnAPFEc7ob6hKd5G9AFIjrWU2B2B1H&#10;oMUR+F47CIdzO3BxzyocWjsXvhbHkBVsjZa8MEP8YwogxgpEqwFhU8Qb+KA7B4/a0vCwNfUJkNyn&#10;CUAeKEvBQ6oUUSK6GrnbIABp0AByT9637tK6Xc34SLjAJNwAEE2B6CNdWpNuLRV49xGAeKn4yGih&#10;QKTATSDiqkyHCOMkut3M0yDyNHsaRKbbJFDo8jKYAkhpVgTKsiMnARImAAnzsUB0gLVMnvZIjXRG&#10;crgDyjODUJUVjOwoR5gdW4PLh1bg6vF1mgK5uFcF0lk/QYBwcjcGgbHpk/9vr2uPMZPKU471ezWF&#10;ISOzq3SA8Fxd+627iqrD2PSYx9MAQrMTeNhdFgUiALQ7tQkmK1/H6QXPIcrxArKi/OT7cESIKIdQ&#10;byfEBHkpeCSE+SrVQQVCiLDynGBxt72KMpnIb7TXYaSzAeM9zZjoa8NwR70KunvYXYOfszVqZOIf&#10;625Eb30ZbnbUKXjcH2rDeFcDRjpqxepwU15jXJRIf2MFmgU4DaJCugQehEF/PavWc9FAVSJjW1ke&#10;KgVotTkp6lpLSQ5qc1NVDKUhP0MpGAKGri0FGVEmdGvRlcUsLioSurO0+EgCqjNjUZUaidHKVHwo&#10;K6OvqvzwbZUvvq8UcMiq8A8N/vi1zgt/rBer8cTvK93xc5kzfhAYfJdvg6+yLfGFAESpjxSqD2v8&#10;VGiHX0od8VOpE34wQIQA+b7ECV8VOODzXDs8SrmOweDzKLbYLiv1uUiRhcFAXgxaRXl0y99oVZQn&#10;qgUQtbF+ApAA9OTEoyVNPlOwK5pSw9GaEYXSSG85d0deICd0J+TLcZIAJNLmioqHUInQjRViaQJP&#10;kxO4dnAbrAUcDmcEJsdkAXF0Bw5vXI3XBBDPP6u5sZ4Ex5QRMktlQsyVRUa2gC0rgLC6jjQvGzFb&#10;eQ8uiBVo7Zr7Gk4seRtO2xfDb/8yBO1fisC9SxC0d5GorCWIltV3wtHlSDomdmI5kgUQiQKI2CNL&#10;ESGACRULFjUWJBZ8YJGAYxHcN8+Gz4EV6EjwwHc3a/HtaLPAo01THTeaBRpN+KivHh/01OLTwSYF&#10;kPe7a3CvpRQf99cjVVTam889g/kzRC288yQoaASFrj5mq/PXBRwaMGgzjeChA4T3KYVieN4kQN5h&#10;VtYMLGblusGVtW7+HFUrsmXxfOxZuRgH1y7Dpc1LUGmzFeMBm/Fxygncj9qHb/sz8MWNCgGGQYUY&#10;7HMxBZCuHNyqi8GN8tApgGQzDuKO+iQXZPleRrLrGSQ4n0K47VH4X9sPH7P9ApCduLB7FQ6vnYMg&#10;mVeyA63RWRSluujqMY/ppgDyNbelHcb7naxPSZuEiDKBB+Mi95uSBBwpeCTnD1uSRJ1MubOMFcj0&#10;eAgBoisQLbgerEyHBwPsyhREGGD3wogBICOF7poVuAsstCD7zVzDqGDydHjQCBfa08BhbNMBwvNJ&#10;gOgurFAvc6VCCBMCJI2NFUWJVGYEyyQUhPxYV1w7sU7FQUyProXV+W2w12tB2NLE8ria6HUw6C4r&#10;Gid/XaHo55NmaLVOYyU5TUFDmVZVrj8+dV0zHSA6MP6e6jAGB5UH4WF7+SBsxByu7Md1WRkSHlay&#10;UkwKdkSc/JOFeDkoo3qIC/FR8GBNR1ZCOPJSRLmlxaK1qhC1MlF72lxFqMCG/a8IkFu9LQKIeuXG&#10;Yr2Ip505fBytUSn3MtDeXVsiCqQKt/tacaevBbdFlUz0NGJMQDLW1aiC7QQJAVLLVGF53TqBD1UJ&#10;+2sNsd5ExvaqArQLxJpKslFLZSL3VQjgqrOTVTpwS3GG5urKSUJhQpgyxk4IDdaY6FXv3JektThd&#10;7YTYLPe3ynirOgOfyR/5dzX++LnaF7/WB+BPjUH4Q70P/ihK5J/qfQUi3viV7q1SF3xbYI+vsqzw&#10;ZeZ1fJp6BV+IGvlRFIYGD7EyAUixAKTIAd/K+FWREz7JscXjdEuMRpug1uUwIo7JJHtsHTpSg9CX&#10;H4duUcn1Cf6oE3B0Z8egOVnef2YMunPj0ZYZrdxXHdnye0iPFgUSgMo4+TsVcOQGuqJQJvcYmcQj&#10;bU0FKM4IFiVCgETamsHH9BzMDm5X6oNmfXIfrh3egSsHtqpus3RlvcSiQUPm1ZS9KNeewzPy+LUT&#10;h1Aj6idXFA9/XpK7pXKb8ZgKqCTCBzYCpc1vPwvTdXPgsWcpQg4uR4hAJEggEiJQiDi4BFEHlyLy&#10;kADj0BKEC1RC9wkw9gpwdi0UlbEA7tvnwW3bXDhsnAnbdTORaHYQ92tS8cN4C76+2Yjf3WzB70Zb&#10;ZGJtUoAgOD7srVPQ4Mjze61lGKvLx2hNNu60V2DvhhWY8cpLys3EiV6Hx2xRGEptCBRoOjQUOF57&#10;5YlRv2e6cYOuuW+/Ia+tKRCtPkRUyKx3BSDvYvU87isyWwFk57JF2Ld6CY6sWwzv42sx4LsLHyUc&#10;we3QrfhC/sa+GqvG5zfKfmOfDZaIEsjFrfoY3KwIUwDpyfNBmwCkKcNTAOKKHAFIqvtZFUhnLUjw&#10;9UMCkUNwubAXJnvXys+cizD7s8gMskB/ZQL+L+4F8ncAQhcW7X98NiAAycBjY3hQiQgoCAjGOxRA&#10;WpOVESJTKiReTO6R93yvLlrZFEQilAK5Ux2mAKLbFEQCNAWiB9UFHnRhTQJE4DGS76ZMUx4EyJTy&#10;eJoK0eHx3wGIbroa4fETAAn3tUCI5zVlUQKQpBBRIOGyqgq2Q3l6oEAkEAWxbrh+asMkQCxZja7X&#10;ghhlYhnDQT/naOyG0tSFrip+Cw9jYBAQxtDQTQeHseLQAWIMDX2cdFsZA8TkAOwubIfJhhk4ueRl&#10;RDpeRlK4p0DUGUEedgogMUGek+4rjqzroAqhMVDe21Ch4OFy/RKKUmPQ31SJwZYaUSCtChaFGXHw&#10;tDcXiFiiOCNRrolCYaxDHqc7a5QFhQKccVEmN+nCaqtVkOhrLFevxXbwrRX5CiYEBEcCqLO6SNRh&#10;AqpyktFSlisgS0M9W76z91ZRlqiOSBUrYWYWXVeMgVCJMC7CPltdFbnabohV+aJAksF9SRrzk9Eo&#10;z2kTmNxsKMJYVQrer4rAzw2h+FNDIP6pKVAB5A81okBqvfCnWl859sFPjJkUOuLLbBsBiIXAw1wU&#10;iS1+FFj8JEqDyuNHKpUSZ1EeLviq2Bmf5DriUTrbqZihzfskUi5uhLtMmCXyt3irKgtDJSloTA5G&#10;SZg72jOjBBKRGChKQUdWLLpy4pTyqE8KQU9+Ijqz4wUmQQoaFTECkthA5AW5ItzKBImuVjKhOyFc&#10;lEiY9WXEOVvC7eIJ2JzcD4/L8jd04RjsTh+E1Ym9MDuyE4c3r8JbL7yAF595VoBBiDz3BEReePYZ&#10;5QKKdpEFgUCrKMxLQSPZ3UoBhO9BB1hBiAeOrJiNXe89D6ut8+Ej4AgUJRIoEPHdvRC+O+ch7MBS&#10;BAsw/Hcvgs+OhfDYtlCAsQCOm+fBZsMsWK6ZAbMVb8LtwHK0xnvg66EqfDPShC+GG/Gl2GeDDQKK&#10;GuWmetRZrbmrjODxQIAx0ViEG5XZGChLw63mIpQkhWPmS5obixCh24muKxoBYuym0qGhg8PYdBWi&#10;KxHNNCARTITHpAIRWy4gWTVnptqcauPieSq1d8+qRTiwbqna1TPdbAsex53A+zF78WGmCX4Yq1Qq&#10;5Msb5TKWT0FkqFQ+Wx4mZNKeBEi+rwaQTE/UiQLJ8TERgJxTKiTa/jjCLI8i0PwwXC7uVi6sYxvm&#10;IdL5ItIDrmO4NuU3VejMvKJNAuSbCfzzp/141JH+BEC0OAiD6PECikQFEIJDN8JFt/tNcXjQGIf7&#10;AhGaDpG7dQKR2r8PEMZACJFxqhBRIJr7iirEwwggrkZQ4PGU+uC1v3esn0+HxX9lzxRnhqNErFBW&#10;e6wBITxCPc0RJWokPsgGyWEOSAyyRVlKACrSg1AQ565auV/cvxxXDq+B1dltamdCh8v7ZZKeysTS&#10;oWEMDGN7Ah40a9oUGIzhYXyNwNBNj3M8DR7TAWJsxvCwu3JQjdYnN+L00pdgsWc50sK9kBzpD383&#10;GwS62wpE7BHgZouUqAAVLA90t1MqhAWEVTJht1YUqNoOtmy3vXwGEd7OCh6jnY0YaK7GnaEulbHl&#10;bmMGL3srlGbJBM2UX1EQo6I0PhgfwMObPUq13O5vVcqD8ZG+xgp5nWoMC0wYUyEcCApaqzyfLi22&#10;RqErrE3g0lCUqUbChWNbeS4qs+JRk5ukYiB0W1GJVLEmJDtRqY7R1ir01xaqbXXrcxNRKav4upwE&#10;BZKG3AS0F6eiQVb3NUkBuFcajt83RQpARIHUigIRgPxTnS/+VO8vAPHDzwy4C0C+EIB8kWklALHE&#10;N3m2+KHQQRSHwKPcFT9WuOO7Ujd8U+KKz+XeRxmExzW0+5xGpslGeMkEmuVwATdKBbIy0fXkx4uq&#10;8BaFEYMuURzdAop+AciAvC+qDsY9mtMi0FeYLI/L+xdocNXPkZbu7YBQy0tKfRSF+6g4SKD5eSR5&#10;2sH76lk4nz+qRteLxxVMCBATUSBndm5UDQO5YyFrPYyzsl6Ukepj45L5KI0JRFmEn/xMX4GVG1Lc&#10;rZFpAEhJpFwTJVQR4y8wccbRZTOxb9ZzuL7uPThtmwePXUzvnQ+nzbPhJtBwlWPHzXNhs34Wrq18&#10;B1eWvoXLS9+ExbrZ8Dq0Htkul2SFmoxvbtbh0362Ka8QtSGQ6KnBw45ygUS5AKNe4FGD+23lCiAE&#10;CeFxt6UUtxoKMVSRib7SNPQKmB/I49YXTypXFiFCt5WCB4PkMk4HBW06QKZDZQommktr/tt6TcgM&#10;LJmlxUEm03rnz8b6hXMFIlrvrP1rluHY+hW4tmMZatwO4fPM87gTsx/fDxfgy5FKUVkCkZEKfHFT&#10;QCL2+XAZPhKAsA5jtDIcQ6XB6C3wQ7sApEUpEAGIKJA0t7NIdjmDGDsNIP7X5P//tPyOty3GiU0L&#10;EOdugowAc4w3ZT21jYkGEc2F9edvbuFPH3XjUTsBkj4Fj5ZU3BNwsP5DKZAWUR5UH61PAkRTIQRI&#10;PB40xE4CREFEAHJXAHL3CRWiubNYI0LlwVFZmb9AxAdjRd4YI0iKPAQmmgKZgoIW+9DhoB+P5Lso&#10;m36dx9Mhol+b/tikAinKDFMAKU4LRrSfNYLcTGUlLQpEABIbZK0C6UkCkJJkmTAFIIWy+qECuSgr&#10;IQLE8sxW2F7UakH0anTjOMjTgDEdLpOPGWIbKuPKCCDGxzo0dHDox9OVx9MAYqw8aFQeNib7FPws&#10;BIhUH6H25xEtE0Goj5MKnPu5WCn3lW6Z8WFKgRAqhEhDSQ76Gytxo70eXaIIPKxN5WdfQF5iJPoa&#10;KjHe04L3J4ZQI5O3m81V+Dnboig9QSs8bKnCRH+bUh60e0OdApA2Nd4daFdwIVQIEr42xx6BBd1V&#10;hAcVR0dVoQIGjcdUHrqrq0rAUZWTiBpRFuy1RbcV3VhM9yVQ6LpiNtZEZ60okDy0laSjqSBFFgsR&#10;CiJVGdFoyk9Ce1EaCuMCkR3ihltlCfilNVYA4o9fa/zxx/pA/KkxGL/WBogC8cLv8kWB5Njhswxr&#10;fJJmKWrEGt8LQH4WdfJLlbdAxEvg4Y4vCl3wQY4DxuLN0eJ5Ekln18F7zyKk2p7BaFkKbtfnoC8/&#10;AXUJgaIywhQs+gUagyVpChidoj5oLaJIOFKB1CYEo0Hee1kUJ3QfZUnuNoiwNRWF4C0TvDtCRY1E&#10;2V1Fmq+zUh6eV07Dx+wc3E1Owl4UCM386C5cObQTO1YuBfdPn2phQhWiwUS5r04eRENqBEoNP0sB&#10;xMMGWf4CqwhvlAg4SqP9BCKuqE0MVgH+INOjcD+2GS4H18Bu1xJYbZmP6xvm4JpAxXTNTFxZK/DY&#10;KFDZtxphl/Yj08kEtRGu6MsOx+3qdDxqKcAH7SV43FEqq+AS3GsrwZ1mGVtLFSg0BcJd9zSj24p2&#10;3+C+IkD6BSBD5ZkYr8/DSEsZVsx7F++++vKkemCQ/N2nKA2aMSx0eBib/hghQhWjB9EJkKWz3sVK&#10;AQdt9dxZKg6yfsFcLRYiKmTf6qU4tm4FTm9dAYdDq3Er0QwPInbhm44Y/G60SmVkESQ6RKhAPu7N&#10;U8V8xgDpEIC0ZXpNAiRVAMJU3mjbo8qF5X1lP2xPbMKpLQvFFiHJ+6oCyP2OAvzvXx5PVqA/qT40&#10;gPzl23H88YNOBZD3OzImFQjtnsDhligJvZhQA4jmwtJNAUSMCuRBg6ZAJpVIfZSYQEQAokNkKh5i&#10;AIfYLR0gpT4YL9YgMl6sQYQAmQKFBgtjUPB8tMBVmfFj+uPGkNCv3ZT71HXDuf64AkhJVgRKMsJQ&#10;lBKEGAFIoPNlBLtdRYSPBWICrZQCSQi0mQRIUYKnQGMTLukAOb0FNgIQ20t7ZXLWXFjGsDAGxN+7&#10;rh9PXSNEfhvr0AGig4MjTYcHj6cDhODQR8KDakM3DSD7YW+yCxc3vguzHTKBhTgj0t8FYT7Ok/EP&#10;Kg66rpjCy3oPpusSJkzJzRVQtFUVoauuTEEgPylSXvMUApyt0ShwuSkqZFygUCuTupe9BQJc7eX5&#10;7OCbqrU9Yapvc5UolSrcEWjcGxaIyHhnsEOpGgbkdRXCsZNZWAIKqg2ChEaQMO7CGAgViQ6WNgbJ&#10;C9PkPAt9dcUKGnRlsTaEGVhUINw/hO6ruz31GKgrUjEQQoQA4dhSmIpWAQg7/sbJpMs91ieqMvCl&#10;/IN8XxWAn2sD8fu6QPxU7Y/vy73xdbEbPhcwfJppi48FIJ+LGvmh1BW/VPvix0pffFvsgU9znPAw&#10;0w6DkVdR7nAQ4cdWIVRWhHWRsnoqScZIRQaGylJRG+evXFY9ArEOgcRQWQZaM6PRnhWDYTmmEmlI&#10;DlXw6M5LkONwmahDFUDKo/2VCgi1NkGcswXKeC4QIUBSveR3QIVpcUkBJMzODAGWJnC/JAsRUSSM&#10;hVw5uB0HN6xW+6crFSLQIDxefv5Zbe/0t15HVognagRaxQILurCyReUQILlBriiK8kFxjIAsNgAl&#10;0b4oCPVAk3yW0Zpc+XyZGCxOQpv83zUmB6BR1F1VtCiWUGdURLkLNH3RIQu7/vwYDBTECkhj0F8Y&#10;i3H53u+JirgvauJus4C/sVC5paguqDgICh4raLSV4YEAhHZfwEK43KiWBYPAo68kVY2D8j1/dKMZ&#10;Mb5OeF0+E9u1c+LXIaCbDgZjQPB4hkCHph9z1O3d116dBAhdWITH8tkaOGhUIGsIkXlUIXMMbqzF&#10;OLR6iaiCFTi/dTVCz27Do+hD+KrWHd+M1ymAfGGkQqhAPu6Vv10ByFgVu/WGKIB05ngrgDQkuSLb&#10;x0QpEAIkxhADIUBsjm/EyU3zcWbrYiT7mimAfNCv7QWiKxBjgGgbSWkA+fVxuypg/KAjczKIro3J&#10;6r0wK2xC/j8eEBpGANFVCBXKdBfWPSoXZmaJCrlnAMgURKhEGFBnVpbYJEB8FUA0Y22I5sLSIcHx&#10;aWYMEJqChJFNgkNM3a/uEcgQKgaw6IB5piRdFIhYYUogon2tEOhyBUGupogUgMQGWCMl1AFx/pYo&#10;TPQWgPijKNEDVuc248L+ZQKQ1UqBWJ/fqQDCGIiuQHQ4/CPT7zNWJMoEFNNjHjo0jMFBSOhGgExX&#10;HDzWVYeuPHRw2F4+AGsFEBnPbMGp1W8h2OY8kuQfPTrAVQDipOIfPk4WCiZ6DQhBwuB5XnIUfJ0t&#10;RVHQJZWI9poSpRg4ubtbXZH3fwVlWUkY62tVvbAIjWvn5DNbm6nqdab/svBwRJ5z1wALxjw4EiIP&#10;bnQreDD2QRVCePC8pTxPxUKYCkxVQqBQlTBOwtgHs7Z65L2oDC+5v6uGMZJYAUoehpq0tvEMolOJ&#10;UIGwOp17iIy3V+NOd71cyxIlkqGMMGEDRsKDbVDYuDFT1FdmuC8a0kLxoDIOX8kq6otyP3whYKCq&#10;UFXrGXZ4P80aD5LMZbTC7+T6t6Ue+CzXEY9TrXGLjeI8jiPx/DoEn1yHUj8rDBcnY7QqGyOVmbKS&#10;TEVjSohMAlFKXXD1PiDKY1gmXoLkRkUWBkrT0ZgaLoojDD0FSWpsEcVEgOgxkOxAF6U+0rwdUC4w&#10;yvR3UgDJCnZDpqgR14snEGp7FYmiNP2vX4RyaZ2Tv6EzR0SF7MaJ7RswV1bkKpjOCnVDLITnVnJP&#10;s3yvhBV/HtUHYx9so0JYlMb6o5iFjmKldKfFB6FMYFIniqVLgNcn8OsTRTUsk/jN6iz0FiXJ9Xgx&#10;UYcG68yNVdZbkIhBmfBHBAAT9QINxqXqCpSioFtqvL4AIwImjjy/JeNtAcmD7ircFzVyt70ct0Wh&#10;DMp321ssP1cAQrtZI68n4PlwpAvHtq9XlfizBA5KgQhImGllDAVj0+FhDBDjcxqLDFUdiHJfifqY&#10;O1sVEhIchMganosxpXfr0nnYtWIB9gtAjq5bhss71+PSpmWotNuEr8rt8P0t1rBo6kO3LwiQHk2B&#10;jFVHqFTe/kJ/+ZvxQXumN+oTXBRANAVyGtECkCABiJ+ZzAOiQE5snIfz25cg1d8MmYHX8MnNavwv&#10;I4AY25QCuYWfH7QIQNKUAjHOwmIGFtXHJDjE1LGR6QC5r9xX0UbqQ6xW4FEb8QQ8plSIEUAURAIw&#10;rgBC88ZYMYPp7obJfspNNd10eBgDxPjceBwt0B4fy5NzAciIQGNEFn+juVOgeaY0I3wSIJE+lgog&#10;VCAsKIz2txKAOApALFAgyqMszQ/FyV4CjC04v28pLh9aheunN8v5DlEhe2SSPjDZD4v2BBSmmTFk&#10;eN909aHHOXSYTHdT6dAwhsh0tUHjsQ6O6crD+pJmV0Qumx1YhVjuMxHsiZggD4QyfVfUB1VGsKeD&#10;qgFhBhbdV2nRQagvykJCsLe816vIjgtDtygQxjvoZgp0sZGfc0bUm59qqvhofAAtVcUwOysQtDLD&#10;sAChSdQAITIskzxjHoQE0345Eii6W4vQYKCdACFMGAvh5lSEja5MeEyYtNK1JSOD61QibRUFaC7N&#10;VjETqhHuhsiOv+yTRSXC7r6sA2kWlUL1cbenAY8GW5U7i61OGvOSVaU6mzbSCJEi+azcmCo/JhA1&#10;3N+kTP5R6lPwQUU47qU74b4A436iOSZir2Is0hRjUaa4l2SBBynMsrqCNq8TyDHbhrDja5DpeB6d&#10;8vd3V1bRNytzlMJgrKNKJvtmWa0zvtGUJitLAQcny878BHTkxeOGgGawPEMgIqtoAQmB0iaqpDYx&#10;RJ4bhGoZK+IClfKId7VAqUziLfI44xExjubIE7UQKSMzr9L8XJAsv2u3S/K7uSiLkDOHxY7B/twx&#10;+RvfpqqoqUBeYdddg+tqz+rl8vrBqEsKU9leLFjMEjil+dgjXSBSFOGDMnkfOkB4XCX3VotCqkmJ&#10;QFNmjHyOBPk8Ag2BQ09hkortdMpn68gVeMjYXZBguC6jAHJAvhsdErebitUxjcC4KWCha2q4Mguj&#10;tXnq8XuiOO51VmCipQS3RK2MNhSgV8BMgAwISIYFHrdFqTzsq8dn492ycMjEgrdeEXi8omIh/x14&#10;vPPKS0+AQzfeQ5XCCnfV0oQurPdmCjzmYu38OQoiHJUSYXW6YQ8Rdu0lQA6Lndm8Uib3NbDaNgv3&#10;Ms3x4y2Bxmglfkd4cBQjQD4RBUKX0KgokEmA5GoAqYt31hQIg+iiQFQWluUh+Mg8ZXV0PY5vmItL&#10;u1cgI+g6MgOu4atbjfiPX7TNpP5dLyBU8KASYQrvGP7y3S18f6dRA0i7BhAaQUGQ0R61pSh4GGdh&#10;0fRjpUSoQgwxkH8MEA0etEkXlgBk0oVV4i3mKQDxwGiRAMQAA910SExBYeq68fl0GyE8CgVEMhIg&#10;YwSILABpYwIPQoQwMQAkFEWpQaqFSYDzZQWRUE8zxPhZIjXMEYlBNgIQL5QKQEpSvGB/aYdSIASI&#10;+clNSoGoGIgoEAJET+V9EgxPmvF1/XjymmEnQUJDB4mx4tDdVcYAma4+dHjQpqAxZQSH1cV9opz2&#10;4PzeZfCxlhWKTAIMllN10EUV4uWo3FcECIPnaTHBqgdWWnQwKnNS0VCcLd+Zu3xf1mqvj5sdDaIg&#10;mkW5ecDi/HGEeDigr7kKd0VN1Mq9ZudkgjK/rKrXWXxIGxIAUD3QCAPGQAgQvZaEqkZ3YxEeBJQO&#10;EcKCpquRNlE/PKYx4K4b4yFd1bIy7W4UhaLFQrjxFDOxWAvC/lpUIQyk3+9rwvvD7Sozq7U4Q2BS&#10;AO69TqvKFDUi6qs2Iw6lcs59Rkplxd8mE1x3QTyGC6IwmuGJ4Uhz9AddQF/AOXT5nUaHz1k0uR5D&#10;9uXNCD28DFGXdgk45J9CJrXB8iyZ+AiPLKUuakRt9MvqmBNqa1a0WqVzQuQkycl2sCxdHXMFzcmw&#10;tyhZreZ5f3N6NKoZBxH45IW4q4B5gaiDtuw4UQvRKI7yRZIohMJIXxX3oOpI93dFjIuVgofrxWPK&#10;peVucgbWpw7J3/h2rFs839AoUYPHukXzkO7njPqUcJRHiarxdVTQyPRzQoafI7KDXFAqgC1PCEFZ&#10;fLBSH+Uy6vCoTY1Es7yftrxEtOXEi4nSEEh0y2fjZ6AKUSMBkyuKRMZeAQkzpwiIsdp8BZEB+R4I&#10;VVq3PN4j38NNASuB8rCzCh/21ysFMiFKZFSuDcl31lMq6kOeNyLPvyPK42FPHR71N+JBbz2+ujcE&#10;9+uXlStr1psCkNeeDpCnAUO3dwwj4ycMwhMcBMhsBZI3FTQ2LpqvFAhdWCtniyoRW6Mq0+dglwDk&#10;gHJjLcXxdUtxcdcGHF81D3nOx/DLnSr8bkxMAEJ4TAKkr0DFFdgP60ap/O0UBqArWwAif4cNiQTI&#10;pSmA2GgxEJ8r+2F5ZL0onTm4un8NskMskRNsge/vd+A/ftZauesA+XcCROzfVBX6KP4qAPl2ouYJ&#10;gFB9ECC6KXAIRBRI5Hw6QB62JOJRcwIeGrmxFETovhKATIeIDhBdfYwr9eEn4NBcVzpAxorEDAAY&#10;K3RTpmDwFHgYq5TJx3i/4Tljcn2M8CgQWBAYAhDdRkR56ErkmeK0MBSnhaggelygHfwcLymAhHle&#10;E4BYKBdWfIA18gUg5ekEiDecTXerILoCyImNsDq3A3YMRgtA9H1BdCDoqbu66XChUYVMVyL6PWxN&#10;wt5WztenYKGDQ1cjxvDQYaHD42nqQweHDg9rMcuzO+T970KEl7VAQ1MdHnZm8HXmuQYRFhGmxgQh&#10;Oz5cASMxxEeAG6fcSUzZDZfn5CaEi0KoVcYNpKhAXC0uoyI7GfeGulS21pXTh2F39aKKh7TVFKvG&#10;i62VhWgXIyRYM0K1obuzCA1e06FChUKA0E1GiPDn04VFl1abqA8ChM9jXISqgzERZmPV5KWgpSxb&#10;lA5BVInm4kyBg0zY5bnK6JoqiA8RVZKN/rpi3GiuUEF31ogQLiw2ZLxEj5nQuF1usTynNT8ZVTKZ&#10;ZoZ6oFAmy/b8OPRmBaMl0h7VPldQ4nQS6df2IO7iTuQ6XUJ9tBfGZdLjJHejOldWzAUChDxRGlGy&#10;0k6WlXQW+kRVNIli6BF4DFXlYECudQkkaDzuk9X4jRr57DJpdsjky4lzmCpEJuOGtEi1ss8P8UCU&#10;AIRA6ZbXpSqJ97ASWFggM9BNua8SPOyQH+6LKFkw0H0VYHFJoHIJbianYSdKxPzYAexcuwLvvPay&#10;KhqkLz/W3RaVom5q5PWYnpsqQFLgCHRBNhs6RvmgQuBBxVEpcOUxAcJzwqM2NQotzHKTz0KIECZN&#10;oro6lPtKwCHKo1Og0Z6bIKopFu0CmU65r5cuPIEA3VA9JfwuUjHRXI6hymyBY5RSZgTMnbYyfDzU&#10;hM9utuMDgcOdtgrcEOj0i0LpK09TIJloLsPd9koFkPtid8U+HGzFiPxtLX/vbcwUCBAATxQO/hfw&#10;oBEgvO89gc/cN99Urqs5b7+BGa+8qNxZVB6blyxUyoMtY2hM6V05ZyY2LJqNncvm48CapTgoAGEs&#10;5MyWVTgnSsRy/2p8KbD4ZrxaAKLB4ysxXiNAuKK/JZPtjTICxF8BpIMxkEQnAchFBZAk1oFYHUHI&#10;tYPwMdmL64fXCUDmwuLIBuSEWCE/1Aq/fNCLv6m9QAzwMDIFEFEgf/52DF/fqsKjjiddWASHck3J&#10;e9FhoQNEHRtMA0jCJECoQqaUSLSCx30DSIxVCI2xEAJkokJUiCiQWyW+ysZLvJQLSwHEAA7dpkPi&#10;CWAYzPh+dS73jOe7iskoABnLnwLIWL4BIGI8F4AQHiFKgcQG2E4CJNxLA0hyiD3iCJB4T1RkBKA0&#10;1UcAskdWZ0thcmilaulOgNCFZStkN87E0qEwHRSqgpy9qxQgjhqAMXWPGtX+HicFRlPQ0OMfxvDQ&#10;AWIMDWOIGMc9dHjoALE6vwfmZ3YizMMSET5OiPRzRXSgu8q+8nK4rpofMv5BVcI6kELu8BfiiyBX&#10;W6RGBKBZFAQL94Ll8eQwX/TUl6usq5r8dFhe4Hu+jPykKFESjeiRif3yqYOwv3YJbdUy6YuC6G6q&#10;UFlcNXlpauIf6axXoKASMc7KIlAIFgKEwXbCghCh0mD8g+qDY6OcK3UijzEewmA63VmNAowOURJN&#10;JZloKEpHo1hPjSgYAQT3G2EbebY5YRsUAoVurjEBGq93CFRYcFieGi2Px6qaErq9CJyMUC8UyWq7&#10;IMoP+ZE+yBaIpMtEmhPmIRN3EFoyImUFHYuWdDa7S1PZQiMCjCFRHAOiOIbKsxUseovTRGmkyzWZ&#10;5AQOTQKCelEMjdmx6JaJs18myX4BRIdMujfo+28qwa2WMozL63FC7ZfVOdUIlQdjDcx8SnC3QlqA&#10;M9pkIm6QibtEriV62arJPMHTDo5njyAjgLEQD4TZmyHc/poKpvuanYe7wN9dIGJ18jD2b1qjiuLe&#10;ePEFBMvfREmMH8pi/FEeGzDZa4tqpyBcvotoX1EdQahMCp1UHLrrijDhSIg0ZMSghYAQUDSLymjO&#10;EVAIOJRbS5RIR16Set9N8h3UCZw7BIhDAtmxJvmbEXi0Cmz65XOPNxejWz53k3zPbfIaDJLf76rC&#10;JzdaBSAd+HCgCbdbyzEssCVABqtEwTQW4V5HFW4LWB501yr1MSb3THTIxHx3AH725lpA3ZCR9Y/g&#10;QReWburccJ0AUXEPgcNMge/bL72gXm/tgrlKgbCVycrZGjy4p/ryWTPksVnYtnQe9okCoRtr38rF&#10;OLZ+Oa7s3IBjq+eJworGj/caJ9WHAsgNDSCclG/V0IWlKZDuHCYhPAkQKpBoWwbRD8P7sgDk4Foc&#10;Xj0LNsc3i/qwRGG4Lf70yZABIEYKhPD4ZsKgQDSAfDVWoQoJP+jUguhM4+V7eMDsKrqnCBHCwggc&#10;hAvTd6k+CJCHzfG/AcgDxkSmqZDboqwIj7s1GkAmKqhGBCKiQqYA4o0xQuQpACEQngYNYzO+f1zO&#10;NXj8PYBoxwTJaB7TeAUcVB+6AvF3MhGAXBaAmCHG1wJJwXaqDiQvzkPgIf8gaT5wuboX5/cuxqVD&#10;K2B+ShSIIQZia0jlpQJ5AgjsVWU4V2aIaeiuKQJENx0gujmbT7msngYPHSDToTFdeUx3XVkQHmd3&#10;wkleLy7ARRUBhovSoMuKKbo0QiQqwB0RApZIfzdU5KaI0ogQePgjM0ZWlXLOiZyxDkKE9SB0YzWX&#10;5cn7Oa+sJD1eubUYHzE7cxQ2V86KGsnQig8FBk1sQyIqpY7xEAEHAUJoEBh0YREi94e7VPyDKkUp&#10;DPmZBAYB0igqg0qkvihTtUhR8RE+JtdZsc5KdUKktTxfLBed1QXK2lhAWFuk3FmEBsGQEx2omjWO&#10;tdeqXRPv98t7aKsWq5HXLEFnZZ4qRGQacEdptnJjFcXJ9yCTYjGzjUSBFDCdlSmzYQJcgUq1TKCd&#10;ogB6S9LRVSgrZ7FusR5ZQXfkJspqWlbWaoLLUpNpoyiPTlEePQKSAVEfIw3yHuWeLjHCg+eEx436&#10;Qnk8Gzfr8uT58llkYqUiaZDJNC/UE5FO5sgIcpWJOFEFrlNFJSR724tC8IUvA+bmFwQqgUiRhUOI&#10;3VUkeNkjzPEavK+cgdslpvZegNWpwzixfaPaqnXZe+8IGH1QIrAsE2iWyOso5SGQYsYVwVEhUCUo&#10;aAQHQcHRWI0YQ4SgpDWLtchnbxWAdMln7ygU9cjam9Qwed1AdW1EPi+tjSpFzhnbGK4VBSkKjAqk&#10;PTdOqTmqDoLjA7H7XTUYle+LMY/+igyBRyEeCjQeCjTudVarez4YaBYwlWJCFMn7wy3yu6/ChoWz&#10;RYW8+F8ChPa0OAizrxg0ZwbWOy+9qDLZmLVGgGxYOE+5sOi6Wvbu21hkCLKvmvMutiyZiz0ruenU&#10;UuxdybqQJbiwbQ1OrFmIDF8b/P5R6xRA6M66WYFP++QztaaohoojAhA2VOzJ80VnlgaQLG/dhXUa&#10;sQ4nVDdeFQM5sh7H1syBw5ntyBWAlMU44V+/HFWbSf3l+7tPAERB5Gu2ch/FX78eFRVULvAgQNLx&#10;uJ0B9Kk4hzI5f0BwqFgIU9JjMFYZqtxsD5oFGoRHkwYQ3R40RgtIovDgN24sHSBaNtZturOoQCpE&#10;gZRrKuQfKRDadEgYX580wzkBQRsvIDymTL9mDBPaJEBK0kXiB9nD1+ESApwvIdTzKmJ8rit4UIHk&#10;xLgpgJQKQDzND+Di3iUKIGYnNogC2a4AYicKhC4sXVW4WBhgIQBxtRQQyHXCxVWuK3BcN6gKuaau&#10;G5QI7+W5swXTcbWU3KcBZDo4pgOEsHia8iA8rp/brSzc0wLxga4Il4kkXiaIIA8HpTxobHxI9xUV&#10;R4y/h4p51OSnKbdVdlwoyrMSZcVfhtKMBAULBtNv9bais6ZE3tsFef1jSqmwM29reSFMjh/EtXMn&#10;VEZWj6iPkd5m1BVlCYhSlaoYFkjcFWCM98k/sqgNtjh5PNo36b5isJ0xEaoMPS5CYNCoTLoFHAQL&#10;W5wwiM7aEKb71uTJ61fkq+tDLZUKII3FGUqNcJdD7kvCNu/cO4Rt4KlKuJXuqIBkpKMeNwQg42oH&#10;xU7cEpVEZdIqqiQ/Wlbb8l3UiHqpSo1CWZJMjmmRqEsXtSKr8OYcrq7j1eTZlBWLzsJUmeRFUVSI&#10;oijPlPNk1RmWLpaxxmKBRqZMqKKCBC5DNfkYbeQkKcBT53kYrM5Fn4CGimRUVAiVCOHDSXJIHuNr&#10;DVRmoVgUQpKvg5qwe0oyUCpwS/SyQaqvkwDOF/ZnDyJeVEhNciTi3W2V+oh2tkSQzRX4XD2n4OEt&#10;ZnP6CC4f3IWVs2Zi/4Y1GkAi/VRQvjDcE5kCEAbmmXFVwToP+Xk6KGgEhTE89GB6vXw/TVlxaMyM&#10;VSAhNBtEbRAOVFztokLqM6JRJiquNE4DCD8jPyshw5EqYkC+h3Y5b82OFiDLJNpcisf9DXjc14BH&#10;vXUKtIMCYcJjqDobd9tl5SyPKeXRUydKpQ0fDgpA5Hvmd31XgPPFRA98rE2VCnnvDYHH6xo8CBEd&#10;JP8IKHxs3jtvY/Hs91Qs5G0ByNsCECoQurCoQNbKSIAsmcldDLU0XyqSTYvnqj3UdYDsWbEQxzcs&#10;x/nNqxBkfkoUSBO+Hq9W8FA2UonPB4rVRD0FED+1sVRnNmMgjgKQiyoLK9lZB8gJBRDLwxtweM0s&#10;uFzYpQBSmeimAuV/ZTNFAYiuQv7tWwHHN3Rf3cK/iwL5y1cj+OJGKT7o0gDyvgDkSfeUBhDaY3lf&#10;rEqnMrotYFAV6AIPY4DoCmQKIGyyOAUQurAIDwWQalEelYECkADNBCDcL/1WKeMgT1cg/x2bBAxB&#10;YlAZjH1MB8l0eDCg/kxRWqByX5WkhSAxxB5+jhcQ4HIJwe5XECkAYTsTxkByol1Rlir/PGm+8BQZ&#10;yG68dGERINdPb4H1hd2TLiwnc4LCAIlJ1xNVhAEQck5l4XKdUNHAQlgo0PAxuU8pD8NIWBAcOjwI&#10;DuO4x9MAQuUxHRw0ywsiXwUc5md3yWudQIQ36zxsVayDcQ66qqg8WPTHDCwqEhfLy/AVoNTJZMyg&#10;NOMdhSnRquaD2VjswOvvaImYAA8FC7ZxJ3TOHtiBaD83URNtKuh+ZMcmUSDnkZ8qE4cohNHuJqUy&#10;GIBvEYXQWVuK0d4WDMrEPdRRh4mBNjwe78cNuYfn3Y3l6BA1oSsRgoNuNKoXgoMQoVJhkSHjIFQh&#10;jfKe6c7SKtaZmZWr4iEcFUDkWm9dMXpri1EuMMiLDVbdeQflZ7E+5ba890FRTx1VRRhsqpL7y3Cr&#10;pxGjHTVoLkhDvnxnBfKcsuQI1MhkWC2TY4Ucl4gyqRSgVIiVxASiVRROX2UOugUcvQIQwoKQGBRj&#10;u5RexjCoTuT6MN1UzWUYby2XsRQD1XnqOp9PcEzI9TuyYlbgkMmUri0NLtkKQHSlZYW4y89MVNBK&#10;93dCqo+jTPTBqnbD7vQBNWaHeCloJMviId3PBVEulgi0ugzPK+fgYXoOTpdO4fqJg9i8ZAEszxxB&#10;NlWVKKwiVpiLysnwd0ZBuLdyi+mqQwcGr9GFReM5lQchwpHgYByEIGFMpC49SlNe8jkIQYKEjxE4&#10;rCNpL0hS6oPA4D3j8p3QeuW77JB720W9MLZBMDzsqVdwuNNWKeqsQF6PwM4QQBSKIqlW99zrrMH7&#10;/U34bKQTHw+3yWvJokO+45v1Rep77a3MxQpRXOyTNfM1sVcJjP9GMP2Vl/Gu3Lfo3ZlYMOMdBY+3&#10;Xnoe7ygF8gbWGILoLB4kQLiV7lzVL+stLJPz9YvmYLdAYxIgyxfi0NqlOL9lNVzP7hNo1OCbW9MA&#10;MlikADJRKwCpCIG+M2FnthfqEzSA6C6sOHtNgfhePQCLQ+twRADieWWfCqBXp3jiLwKNv/wg8Pj+&#10;jmaMhXyjZ2CNC0BG8e9f3sBnQ2zimIn3O9IUJGg6QHSYqHPDtfsCi0eTFek6QAzKQ3dhNRgAUh/1&#10;mxjIFEBEgVQZAYRGgJR4i3nhlqiQW8UeGC9ynzQdEk+7NvlYoeFakStuFbpOwsIYINOPdYg8U5Ac&#10;oFJ4y0SFJIc7ws/pAvydLyqARPlZKqgkBglAolxQnibyPd0X3lZHcX6vFgO5dnIjLM5s0wByed8k&#10;QJzNNYBMQkTUhnJFUW1QSQg4HM2N1YoGDKdrxi4qDRrGqsMYIMYKRHdXGSsPHSLG8DBWH0Fu1xHq&#10;5QRfFysFChYJpseFwM/FWnXO5Ra0hImNrErd5bxVVuaciOm+ohuLSqRJJvD+xiqkhPrBz8FCHi/D&#10;gxs9KpB+et82UXQWalIvSU/A7vUrVRC9LCdFFR6yYSKD4gQIVUxNgawUZYVPgIyKOrk91IG7N7pw&#10;S0AyINd6myvRJ8qgV57TUpanXGgsIDSuDaF766YAhzChK6uFbi65h1Bhfy26rdjxd5gtTBpFsQg8&#10;qEhuyDndV/ny+ZuoEgRQSgGN9OKeKCDWlLC9Speoq24G2tuq1CZY4wK2EVE23JSqScDTkJOIhtwk&#10;tV1uu6ic2sw4NGQnoEUeG5IJalAmwl6Z7PupHOiKEiB0yKTZJZPhgEx4Q/J4j6ya++SeQTlvksmz&#10;g+4sOR4QpTLUUIjbHZXKNDdWjoIHVQnhUSKTLmMfOkAaM2OU+ypRFAcBEuNmDacLRwUyXkj1d1Hu&#10;q/RAN4GBG0Ll2PPqGXianof7lbMKIAykH9q4Gh7mF5ER7KpSgPPCvZAtyiNTlGtxTIACBEFBOOjA&#10;0NWG8XWONKqP5ux4dY2KjSqkNY/qI1Wpjba8JNSlRasMLsZV6M4iPKhO+uR7YvyCn1lTK0lqpNp4&#10;1EvlUY+7HdVKVdAt2FmUqGIfd9nqhA0VRWXwcYLjy/GeSYAQvoQXFd59gUyEmx3eev4ZvCsKREHj&#10;vxNMF4DQfbV09iwVhH/zhefx5ovPqyD6fFElq+dpMRBmY7FNzEIChE0X33pTbX+7Zv67CiCH1i5T&#10;cZA9K9hkcRFOb1oBsz3rcKc5Cz/cqTcAREAiAPlCASRZrfB1gPTm+2gAiXc0ioGcNgDkhCokND+w&#10;RgAyW9TmIWQFmosC9MN//ijqgwARcOj2F1Ehf1GZWAKQr0fxb18Mqc2tdAWiAKID4ykA4ch7lDJR&#10;loAHLQKRvwcQI3hMubEIEi0GcrsqCLcrNXgoF5YAZKLUBxPF3mIaQHT7ewDRTb/Oe8eK5LhYFrsy&#10;EiI6SIyBMf2c4zOFSYEoEQVSlh6ElHAn+BsBJNL3OthIMVksJ9pFKRACxNf6OM7tWYJL3Nr2+HpR&#10;IFsVQOjCUgC5RoBMxS10FaLFMwyPWQgYBB562q8KqBviHdMhYQwP48eM1YcOEN1lZRzv0OGhA4Sx&#10;D+5/zm67DJwTGMy4KstJRkygp3JdBYhF+MpjAhH7axdgefk0sgQwhAEnfPa7CvVwQK1M+mykmBsX&#10;DvvLZ5ETGyaTbT3Ks5Jw6ehe+fwm8pxaBZCda5drAMmWyVQmc9UckfUYMukzW6skM0HVjYzJqn+k&#10;p1mBhPC4M9yJAbm/v7Va1ZD0Cxy6RK0QGHwNQogxE7q0eExjTQgztCqz2c4kWQGELjCqEN3aK/ME&#10;IqUKIKMCFaqQkpRItSFVjSgGAmiko0EURzMmRBnRBTYoEOupl8lJnjfYUIr3BXAP5D2OtlWrvlrD&#10;vF5fjImuWoGLqKGKHJn0S1SKMOtLGJTn4zdlBX2rQyBE15VAoFMmRo6jVB0yQfYLLHitRVbcOkBG&#10;5DGOtwiQziqMtchryMQ5Kq9BgDRkxSpwECB1GdHKVVYU5YcQ28vIkN91XUYsAqxM4GV2FuWJYQi1&#10;v6bO0wK0VN5gW1N4XT0LD4GHj/kleJhdgPWZY7i0f4cA5BJS5XV1gOQEeyBXIFSWEKyy0GoEBFWp&#10;AohUAYWoLk7+NQKLhvQYgUGUAgddWoQG1QWhoV8jUAiBXvmcVBituQnqOVQfBZHe8r6jNLCI2qC7&#10;jwqM4FSZXHKNn/22KIf78p0zs+q2qI8RgTWBwLgQA+i3WkpwV74zxkUImk9vduCLsW58NNSqgML4&#10;EuNOtMGaXNxqr8KhLesUBIyr06crEOMgOl1WVB5UIFQfhAft3ddeVm6qNfPnYcPC+QKS2VgiCocx&#10;EgKHEGGcafXcmdglADm8foUCCGGye8V8nBSAnN20BAVhDvj9ozZ8NV6FrxVAqjQFIpP0HZl4GWd4&#10;UoFoQfR0d82FFWd/HOFWxxVAru1fjaNrZyNQ5p6sgGtozw9RnXj/+j03lDKAw2B/FhXCHlh/VgAZ&#10;xMd9+fhQFIgeA1GwmASEZgoiBmXy5OMGgBhiHzpE7hupDx0aGjioPrRYyBRAApURIBNlBoBQhRgp&#10;EI50TTGA/jSAKGgYAWS8mKMGD0LCGCBPO9cViQDEH8VUIAKQNAFIgMN5BBgDJIQAsUeWKBDGQMoF&#10;IIEOp3F+z1IByCqYCkDMT2+BldqZcJ9M7MzCYpzjyawpZUaKwhgghIJ+rzEgjI3XjeFiDA/CQlcc&#10;+jFtuvLQ1ce1M7sQ6GImn81TIKFt8sQgeblMtAyIExgeNmZyjw3CPB0RKKsxS1mNetubK1cRU2sr&#10;RUVQXaRHBakAOSf0IGcb+DtYqlU6QWNjchpXTx1SLU3KMhOxe91yeFhfQ01+BrjZlO52ooJgHIRt&#10;UVSPLLnGfdT7CAQxtkK5M9yljJXtN5nmSzUgaqi9ulABg/Dga/E16d5StSAF6QKmJAU8BtQZz2Cc&#10;hWDolOd11xaKkqiW8xLVQn6wWdRQThJKkiNRKwBhFTtVBwFyR94DOwWPddULIGvQJ/DokddgR99b&#10;3fJcurwIJgEF28ITEjwmQEZaKhRE2LRRH6lAumXiIxD6avIVKKg2huiWEuP1NplUW2XiJECoXHhN&#10;PS7HEx0VGGstE5WSj5tyzuB6SVwgknzsBQ4hyqffJxMnJ2IqEGaH8ToVBt1WuWE+cDh/HHGiPDMD&#10;3RHtYilqxAy+Aoog66vwuXYRrlfOweasLJZ2b4WzLA7SAtyQJ9AgQHIFJAWRvqhIEvUh8KARHgRX&#10;jUCBCoTqgu4quqh0cPD96LERPR7Slp+EnnJO3qLaGEAXoPA+QihfAFKVEqZiH0wuYNyHn5VKgQDp&#10;EEAMC1TuyIRPgDzorhPAyN+DQID3EzxULXRRMUZCF9aHgy3KfUWI8FiDToWCCJXIoPxu7vbWoiA+&#10;DLNeflHbRMpgxgDR4UHjNab9smUJ1cYbLz6n4PHWSy+IGnlVZWStFYCsZxCdAJk1A3PfIUDYM+s1&#10;tS8J03m3LZ2rXFiaAlmA3cvn49C6JTi7dSVc5H/3dwKNbyZqVCzka4ML63FrkqzWoxRAhkoC0CMK&#10;pCublegMol9ApscZA0BOigI5Bq/Le3F17yocWTsLYbayMAwwR3dxBP737x8IPO7gb2J/NQKIMsZH&#10;vhnD//x8AJ/05glAspQLS4fEE+AwnOvHU9eYoaW5sCYBIvCgPaACEYA83YWljZoKITymFMhEma8A&#10;hO6rKXBwJBz0ADmPnwaRSRN4UH3QjAFibLoy0QGiX1MAoZWmByI92lWpD8ZAQjxMFUASgm2fAEhF&#10;hh8C7U8pBXJh/0pcOboO5qc2K4Bo/bBYjX70SXAYJv7pZgwE4+vG0DA+1u/XYx/G7itjcNB09WEM&#10;D1192JgcRJxMKNGiPkI87RHoyjRcP5VFVZAcBVebq7C5wl5cpqqnFeMZXrbXYH/1HFIj/VVaLQv/&#10;6MZiESHjF/eHu9Uq3/X6JRQkReLxWD8ifZxxet9WFSspTInB3g0r4edog7bKIpVpxZRfZmzRfVXO&#10;HQ4FIKwRYX0IlcbEYIey+yO9eDDah9sMsMvzCBVCRndpER4EFrO4mNJLoBAmPFc1ImJsccL28XRL&#10;USH1y4TfVVOg4hx0yzHNlyqDOyEyZsJ92FsFQgQSXW0P5PMRNnR50f1F1dJRxcB8pbxug3Jl3ZT3&#10;M1BXgi5RPy0lGeiQSa6rKhddTNflzxJ4DDQUyyiqQyY0QoYtVAgadv+la4uA6JLnES5tMvkRKlQm&#10;hAdtWMBAt9d4u3yeTu4jn4fhhkLUZ8cgyd9RVIKTiokwNsKVe61M3szGYlyEE7zj+cNI9HFEhON1&#10;uJueU+ojgwrE1UrAYiorUlMFEBdRnA4XT8Hy1BGc2blZHWcEe6m6kcIYfxRE+6Io1h+VyWHqZ9AI&#10;D6ogHutg4Xl9ZoyChg4QKg89RsJYSFdxGrrpxhNg8r3TvcX7FUAiqHKCUC+fhTEPqi3lvuL98v10&#10;l6YpgFJ1UEncbqtS9xAwfC1ChuqGSQuMm9DF9ckNTX18cqNdqRHCh3arpVyLS8nv5kYdXYVVOL5t&#10;A94WELz35hRApsNDqQ+BxBxREktnvafSeN94wQCQV5jN9RqWC1jWzZunel+tYvzj3bcxTwCiWqfI&#10;a7IP19JZ72Djwtlqh0JCZNey+dixZJ6Kh5zesgbnt61AV0EkfnnYIgpkKgbyuO1JgNCF1ZUjyi3B&#10;TgByXgBCBXIKsfYnEGZ1DJ4CkCt7VuDoutmIdDyPDD8zDFXF4//59RH+47u7yggR5cJiXIQAERXy&#10;t2/G8a+f9uGj7hylQKYDZDow9NiIsSkFYhREn1QhjTGTEPltHYheC8IsrKkYiObCEoCUeGHCAA7d&#10;dGjoIOGow2XSDNCYhIcBIP+V6RBRAClK1hVIMDKj3RHoLCswsTCPq7I6v474QBukhDggJ8YVZWlU&#10;IH4IdjyDC3uX4Py+5bhyZO0UQC7vk0mWxYRHfgMHFeMwBMR10+FgbMZweNpj+qhnWukBcxqhodtv&#10;4aEFz83O7ICn7QWBh7N8PmdRH9bKXVWUHodOmUipFBgPsb96Hi7mJvB3slIQYZqui6xKvQQu3MCJ&#10;vao4WTP9Nz7IU03idCNlRAXCz+G6AgwD7Ue2rkWcvweK5HjPumUCInN0VJco4KjtbgVa/JlM92XG&#10;VmZcKKqLMhUk6MYiMFjJzlFzY9WgR15bBwhdXjxmxfuQqJYx7i3S06QmfgbXGWRnXQiVBGExKCN7&#10;ZQ3L64/KcwmNWwIWXuc9VCcEDiFYkZmgsrgIn7sDAjMG+EWlULEQHFQwQ6IuGFOZkJ/JrXj7arnl&#10;bg6aitLRVJgG7t/eKjBpZ6W5rG77ZGLqrS2Q9yATlcBAAaYyV4CTjoH6Igw3laJNVuKNBcnol4mR&#10;1if3dwlQegUKA3I8LhPbRKdAU2DTw7Ym9QXIDPNArJcNimWy7ZHJs1dW9NWp4SiND1KqhBM6AWJr&#10;CKC7XBT14SETTJCHlsoritNTFgjBMvpdN1EAsb94ElZnjsLkwC5RIOeQxZbtUX4oksm/IDZAxkDl&#10;viI4aASFDhD9emM2a1piNJXCOIioDgbTqT7oxqL64ERPeFAxUIEwc60mJRIlbBnDRo0CqprUUAUF&#10;woIuK/UcqgtRWVrwm7UdVQKJcpW5RsAQHnRhaW6sLFU8+H5/o4LHVxN9SoFMB8gw1aH8PgiR26Ly&#10;wj1t8OYLz+DdN15VLioCxBgcNF5j88SFM7nnx7vK7UUFQvXB+xgoX6l2IZyr1AdTohfO1DaxIkBU&#10;J+DXX8PCd9/BugWzsEeAwR0Kdy9bgO1scSLjkXUrcXbzCkQ7XMTP96cDJNkAkDADQHxFgXihNtYa&#10;2d5nJxVIjN0xhFodhfulPbi8axlObpyLONdLSPc1w62GdPy/v76P/xRg/IfBqEYIj7+J/fWbWzKO&#10;43980oMPu7PxEV1Y04Lo0+3JxwiYRM2aE/BoGkAeCkAeGqkQAoSmw+NujcCjOgh3qrRCwokKUR/l&#10;Ao8yH4GIF8ZLDHEPPSBuZITFk/DgMe/XwMHguW7GkJiChvMT141t0oVVmhaMrGgPBLuYIMTlsgDE&#10;FOE+5rJSt0ZqqCNyjQAS7noeJvuWqGp0U1EgKgtLAGJtshd2Vw+oVN7pkHAy57UpEOiP6bDQTVcT&#10;VBY8V8+ddi8fM4YH7zcGyPSYh8X53TA/twtXT+2Qe2UFGuaOOJk4VKddmUTYFDEpQhRIdRHKs5MV&#10;UNxEfbDPFeGREu6P9MgA+NiawerCcVFlXkqFsEYjTa47yMRTnBarAMKJ29PaVGAcpCbjc/t3wNv6&#10;mtr06fjODWCTRcZN6PJi7IQZXHWFmSoGwt5ajMmUZicpKFCF0GXFzCyOVCNabKQOLawFkQm/WyZ3&#10;HtPqZeJmsP1GV4PqsUXXFYPsrBVhnQhVCgPpbPnO2hDGNwYEQkz3JVxYM6IDpEQ+DyHCNihUKIQI&#10;1cstAQXTeodE+TSViFKopZurXEGEUBmUY5X+21qtQMKUYIKiWyYkQoLHQwKJ8c4a3O6px4isnHmN&#10;0GgqShVgFKnHCRuqlT768gU2VDOdlZmq/ThjJHqsZJirbVmRZ4Z5IsHXHvW58RhpLkFtRqSqsaDb&#10;Kk8mYU7mTO31s7iIKBcr2J05qBoqZvi7ql5YYfYWCLUzR5D83gMNCsT+wglYC0CuHNoNT/PLyI70&#10;Q160ACQuGIXMkEoMnnRb6UqDI88JEZ4r9SHHvK9KlAfTm3XXFdUHgaGUgsCAY2s+q9PjRaloWVis&#10;pSkUtVOdFoqe0gzlZmL8g8AhJAgVKg66rQiAEfnO+DjVihZTSVLGNGem/n4w2IQvxnvw9Z0BfC4g&#10;eSgAodIgQFgPQgXC1+wV4A/Ic6oyo7HwHYJDi3Ho0JgOEG55u0TUx1yBwuvPP6sUCNN36dZifIOt&#10;S9YumGMAyIxJgDBVeMarL6nX1tqdzFKKg3EQpvFuWzQb21WB4RKc3bIaNke34P3uAnx/u1YB5LOB&#10;QjU536+LxnhVGIZLA9Fb4ItuAiTGGjne55ChAEIFclwBxPXCLlzauQSnN81DkscVpUDut+UqgOjw&#10;oFGFECD/8a2mPv7ju1v4pw87wQLCj7p/CxBjFaJfnwIICwhFaYj6IDyMAcIYCOFBo/rQ7QmA1ApA&#10;arT4hw6Q2wIQ2kSZl0DEUxkBMR0cuk2dU308qUCMAWLsrmKs41bBbwGiB9IVQIqSA1QgPTfOC6Fu&#10;V5QCCZEx3Psa4gKsDABxUwCpyPBHpPslXNq/VGuoeHg1rp3cpBSI9aW9hlReDRBPA4iDqQaA/woM&#10;+rXpxnueBhBjt5VuOkCuCzzouiJAPGwuITHUGzEB7gjxdFBV50ECkXi5xh5VrTXFiPJ1hbOoDU9Z&#10;jbKaPC7QE3mJEUgQpWFrcgp2MrkwtsD6DNZk+DlaIEigwwmaGUsMWvuLCumsKkKIqx0uH90HFgte&#10;PLwL9lfOKXcWq9YZO2mXe6g+GEuhGy1FVEh5brJq9U5w0HV172aPQKFx0oXF6zwnPHTQEBpdAgBC&#10;hYBh8L2roQwd8nmY7ttUmq3iJSpWIvewnoQuLgKPj6uiRXnveryDkGHKMoPwHAkVfZ/2G23anu2E&#10;EFN86Q5TqqS1UlRKk8C1QSAisJKfwzhJu1IeRbghE9ytrlp5rEqBg+eExHBzmRoJDh4TJlQq+uME&#10;zM22ctztFcXE4jiBB9tv3OkWWMrk2VyQhCh3S8R4WquMrqG6fFXFzvhAdVoEiuMCZSKPRpy7tUrV&#10;tTy+FwHWJsgJ8UKqqFBVC+JggShZLBAiXmYX4HntAmzPHYPd+RMwk9+fr9VVUSAEiCy44kJE6YSg&#10;LFlTNQ06OORnEBg6QGjG8RG6rmqSBThpUQoSHYVUCKmTyoNGgGgxkGjl5iqK8lVWlRIqn0cASyUm&#10;cCA8GPCmq45ZVDTGRnjOe2jM3Ooq1lQIa0fuG4oHv5joxTf3h/Dl7T68P9SC+8zcEqATIFQvveV0&#10;f8l7YgGoKJzj29bg7ZeeVTCYDg8dINx9kAB555WX8drzzyiAMCtLubXYSHHuLJV9xfRd7kq4cMaU&#10;ApkhoGH67zxRKgykU4HogfRti+ZgmyowXIRTm9fAZPsqtGWH4JcHzQKQCgFIAR61JKpW6LoLq88A&#10;kOooSwEIFQg3lNIUSIjlEbic34kL2xfh3NaFSPO5phTI4+5CAcjjJwFC15VSIBP469djApJb+MOj&#10;VgFIBj7sylA1IFOA+K0b68nHDDsRiukA0SHCfUGMXVfGpgXQQ3GnJliZDpDbBoBQgRgD5Eml8WRM&#10;RIOKBoxbJU8CRF0TqOiguFUgsDBA4maeA27kOGAo0xY3su3F5DjLTp1PKhACJCfWSya8ywh0uqCU&#10;SKTXNVUDwoaK2awDSfNDuQAk2vMyLh1YinN7qUJWwvT4Bpif3iar8z1qEp8OCLq0VLDcXIOF8WNP&#10;g4h+bGw6MHR4EBw6PHTlYaw+NHAwYL4T107v0MazuxDsIZNIgKvqtksLcLM1dNv1VW3Wu2RSLk6L&#10;g7dMJIyBMJBOoGTFhIgFI1hAcf3sEUT5OKtiP6oOqgtXCxPkJYSr2AYtzt8NMd7O8n0l4Oy+7UgT&#10;FXPpsLwnWdFmymtxAyoCpK2yUJRCmrrGJoxUIaWZ2ja5BALhQBcWQfLhnRsKJgQI1QhBQRcWVYkO&#10;lE4BwiBjHKIAGivy0CRQJOSYcdUrQNHBoTdvJED0GAqztG73iuKR12QNCRUIXW+6CmGMhypFy8bS&#10;Yic87iUMm0QNtFXh7lCbvFaVqi3hHiQc+bM75L0MNJQoKBAShAJhQpBQidzrb8JNWUXTpUV48B4C&#10;pbMyR53rrq9BtuLghCcAoRuLk1+9KI1oDyvky0TLSbAlLxH1bMQoE22TKJLShGBUymQfKUrT59ol&#10;2Jw8gEK2YGF3ZVGhhEoE63hcbREgCpFZWB5m5xVAXEy1QHqArbkCSEGsKI+EUFEfoiTSIxUkGlgQ&#10;mC2TvkCrzqBACI3pEGFcg/BgYL09P3nSbcWR8GBTSrY3aaLbSxQKXV3MIstnrYkoKdW0UsChw4Mg&#10;oeIYa9LgwWA64yPGqc0qTiKvf7O+QKXnsvKcAPn2wTB+d6cfH4904PGgLBoIZiMF0ingaWWTx9I0&#10;RAtg33v1hUmATDcChIHzhe/OVHEPXX3MFIBQkXAfEBYPsoXJcoEHU3aZwqsUCFWNAojcy1jJ7Hew&#10;e9XiSYDQhbVNbPfyhTi8dhnObV6OLH8bAUirqgj/bCBPABIvK3QtC0sDiB+6sj1RFWmBbC8BiPsZ&#10;JIkCibI7jmCrI3A+v13UzHxc3LFE1Ie5AOQqPh2uxP/z+4eT4KDpx38VcPzlq1H8p4Dk5/tNKvbx&#10;YZdWRKhDgvB4WhxEPaZMFMg0eDyS84dNMbjfKPAwcltNgUM3xj/ovtKyr25XCjwq/IwA4o2JEs/f&#10;xEF0gOjwmIQIQVEio9gtg9qYkGt3xJT6ECXCVu7DuQ4YEEj0ZlijL9MGg1m2qisv25uMFmr2DNWH&#10;DpDcOG8DQC6qMcLTTAGELd3TI5w0gKT7Ic7HVAFEqwVZjasnNsrEuE25ijihc8JX4DCYdv7kNf26&#10;fq9+rANEv6af6+DQzRgehAbHJ2MeRgARMz2xVWB1HJF+BIemPMJ9uesgN41yVLsLcn8OAqS+OFsA&#10;4aLcTXrfK30yTQ33g4fVFaVC6LYa62lSE2+MrwvcBSJ0Bz1UAedaRAtA0kVV2F44AR+bazA5slfe&#10;x0HECySoDOhmYoZWTny4Uh8ESIYoEbW/CIPhMjkz4+rWQLtSHroLiwAhWJpEFRAYjIvwOkFDkFCV&#10;UH3wMUKI1lCk1YswQ4vAoOk9tAgSnjNDi8WC3TXsn5WljFXs7KlFePCcqoPQ4GfmqPYfqStTbq07&#10;/fLeuusELqJwOtmmvk4eL5vM2OqtKVSAIBwIi7EOeR1RIxPyHB4TKoQE3V36cWtphjqnG4vPvdFS&#10;qpTHbZnwGAuhG6tSJnIqkGoZCRBuwVubHqFqJGpk5V8gYGFFd6SzBa4e3o1Uf1eUCAhSvZ1EdViq&#10;WEiilxNCbK+pLCwCxOHicVicOgR3AY6zyVkE2VuoGEihASBlzKKSn0dYKAUiECPI6mXyrzUARD1m&#10;AAqNUGDcQzVTLGQAPF0BRHdf6QDh47yP9SSMg7A9DDPM+BhBw+cphSGg4OcdbSyddG1x8tcVCCFD&#10;OGluLq0H1uO+RqU8vn88olQIYfLRzXYFYhZvMvbB128rSFQ/j++pSVQR43dvvSiqwgAMY4AwgL5Y&#10;4MF6jteee0ZBhCqF+4osnPEOVhg67y5/j/2xNIAsmvmOSt+la+ydV15U989641Usmf02ti+fj8Pr&#10;luPgmmXYIepj68LZ2L5kvnJtnVi/BJEOF/HjnWbVmffT/lwNILJ6n4yBiALpzPJQAMkRgGR5TAEk&#10;RADieHYbTm+aC5Ndy5AVcB2Z/maqlfsUQKYgotktpUAIkB/vNuDDTm4mlabgMB0gvwWJ9vhjufb4&#10;Ke4rAkRVoRsAcrfmtwDRg+cKHJV+okA0ewIghkws3aaDRIcJR63mQxQGASLK47ac3+Y9ApLRQhfc&#10;zHfCjTxHtYkUITFW5Cz3uwhYGBehO8tZQOMi0HHBMwSHbvkJ3ghzM0WAACTQ1QThHlcR52epOvKm&#10;hTugJMVHQSTezwwX9i9RALl8ZI1yYVmc3SETOPthHXwCAlQY06HAkcbr+rExJHisn+vP1R/TlQdN&#10;h4exy8pYfdBYcW52agcc5PnpkV6qZQnhEcHKY1EiAW42SoWwXTs75NIF1FJRoBQHA+h0YQW72glk&#10;o1GZlYT8xAiEutvB8vwxBIk64Yr8/lCnqvz2sjaV78xeuYjuy2TfzD1D/N3hJSC6fvoILhzajSPb&#10;1wucXGXylclaFAgzsDKig8EOv4y10LgdLgsNGZMhRBj/IBgIDabyUoXwmg4TBtcJHCoSqhACgxBp&#10;FnVTK0qCj3cJKNg+ZYgxElEYVBysPyFQ2LiRLixmbhEIjIMw8F6dK6tQgQ7dV/x8dGUxQ4vgYDyE&#10;9xI6egowYyFDzALqrsf94Q5lw8yyqi/BgIDkdm8T+kWFUJl0M4NLJj9dXbSXZylg0Kg6qEw4NrPR&#10;ojzO2MiArLIHGgqV+mANyUgrXV+FqBFgMP7RLMqDLhgGzLnaZz0F9+NgzKE8PgguJqdgf/4oyuJC&#10;kCTKI8j6sgDEAsmykKD7yl9+1z5mF+FqcgZW8vtiDYiP5VV4CETC5HEqkMLYYA0gyeGaAmHDw6wY&#10;pT4IkAZRPHo8hMYg+mR8RKBA9xTVBwPcXSwclAme8DB2YbEAkvfyffP9s/18kYy18vOa8+IVcAgF&#10;BtTpumIQna4rXiM09FFXN4QJ4ySsmWEPrK9Fefz0/ii+f3QTX98bVPuBPOxvxIR851QgBIhSQvJ5&#10;OBIqAXZXMePFZ1WwXK8J0QGixz+oUBj/IAx0txa3sl0uAFk2eyaWzpqp0nl5ja3e6d5ijYgCyKsC&#10;nDdeweL33sJWgcbhdStwaO1y1aF304JZ2LKQVeqLcGDVAviaHsU34/X4erQSn/bJgk0mZgbRGQMZ&#10;KvFXLqyuLE9UhJtrCsSQhcU90YMtZD45tRWnNs7F1b0rkRMkC4NAc3x/txn/55cHRgCZUODQx798&#10;pbmwvp+ofio0HjRr+51r5xzj8EBGxmcetyQKPBIMZlAeBoA8aoqVcSr76n6dAIRWEyYWgrtVwUa1&#10;HwHK7tAMANEg4o3bZV64rarRnw4R5Z4SowuLgBgRFUGI3ColRFwEFI4YyrVX7ioqDALiTomrGLOt&#10;fmu35bm0Z3T1wbEg0RsRAg0WEzKVVwcI25mk6gBJ9UW8/zVcoAtLFROugpkAxPLcTpnE96qJXQeA&#10;DgdjM76uw+FppsOD0HgaPP5ezMNYhUwBZDv8Ha8gPykcCaE+Kniuu7DYNJEA4W6DXNH3y2TLQj3W&#10;eVB92NOFYXIacQHuSl1wRZ4dGyKQtVQBdWZdcRJl3IDxAqqTxGAvdW28owFFAoNQAc3104dxas9W&#10;7Fi9GH5219FVLSv55hoUp8YqF1l8kJdyX1GFsIqdbi3WpbB9CeFBJcKRm1Nxj3WqEkKE6oPQoCuL&#10;8KPri9DhcZ3Ag1vnEia8jy4tPkaI3B3S+msRJsbNGpV7S16PCoojAalvm0sVwpGuK15nPESPgehV&#10;7Tc7azEuq9x7w+2YEEVCoAy3CQQFKmwlz31JqEaG5DkEyM3WcqUwCA4dFAQHz6lOqFZ4zOs9zMIS&#10;YNCFRfcVYyF9co0Td06UN7pErdB/z+pwTtR0FTHuwJV/vqgH2zMHVdV5dognol2sVFV6nIf87l2t&#10;VPqu3/VLCLC6CicByPWTh+By5byKfQTaWQhAbNROjAygEyDcB0UBROBRq8NDJvdGmXB11aEDZNLk&#10;/TD2wcyrTu55IhO17sbSXVg0rYI+VgGEqbwKIFF+KgCvtT2Jlc+aptxWWuaUfD8CCb6eDhAdTBzp&#10;zmL9CFUKixC/HOvGj6JAfvpwDN89vKEUyQc32lSV+igBL8+n+4puQH4Wvm6NfJ41c2dqGVNvaIWF&#10;hAdBMe/ttwQOs0ShvCDq4wXVlVdP6yUs2KZEAwjTd7UK9AXvvKX6Y80U2Lz98gt4WyDCzawWv/c2&#10;Ni+ag4MCD6bybl/KBozvYdPCWVowfcUCmO5egzvN2TKZ1+LT3hwVmCZARlmJbgSQslCzSYAkOglA&#10;bGXRZ34Idie3iJKZA4uDa5EXYoWc4Ov4+WEb/u+f7wtAdNVBcIwreOgurP/4ZhzfjldoikIgooOD&#10;nXbvNsThTn2s4TgGdwUKdxsiRWEwOD6154eKdxifN8pzdMWhRq1g8FaVP+5UCSgM8JhM2xUbZ+Eg&#10;VYdSHz4YKxFYKEBMuauM6z/GDMqC0OCoqwye3xCVQVfVzXwHjAhExooFLKI4lMrQ1QZN7uXxuG4F&#10;cq+YUiAaRAgQH4S5myqABBoAEuPDVF5rgYgtipO9VTv3xABzmBxabnBhCUBObJIJcpusyqdcWLTp&#10;0NCvG5/rEDE+f5oRIDpEdHjoI6GhA8QYHHRdXZE/FqbwBrjISjPCH7nJkSrjKtzXWQEkXCbvRFn1&#10;x8qkX5AWq7KZbsjEz0puFhF62ZnD8doFeNpcRU5cqIIIYwJUIkzXdbe8rFbmj6gKZIInXBxMz6qs&#10;rZFWUQZlefCX17hydC/O7t+hAOJoeh6tZfm41d2C0rR4+c4dVKA+KdRXwYNBdrq1ykUBUE0QHlQa&#10;DKITIHRVERh8jG4qXYnwXM/OovGc6kOHC0FCCLHCnfUjPaIYGB9hPIQuLI6ECgsleUxQMBZCRUVF&#10;ws+tB9RpulphP61hpvXWFclzqXBqMdbTiJGueqVG+psFMDT5eXRn9cv97ALM9F3dPcXAOQPmhEdT&#10;UapyXdFlpYEjH70CF8LmVle1AsijwWY8kFXzPVEjdLHkRHqrnlkECNVHM6vpU7S2Isx+Ygde/+sX&#10;kBvmrRRHhNN1JPk4qnYmhEmQgCLY1gzuV8/DUtQHzfbiSXiYmyDG0wmRbnYKINwDpTQxTDWOrGHQ&#10;nAojR1SHKA/Co5Ht440AwvYqjWIcCbUWeV8MnjO2wInZ2IWlGxUK7+X7ZyYW4UGIlAu89DgKQUMF&#10;QiBogW8tsM6RANChxGsEBxUIVQoLBj8f7cQPj27gl4/G8aMoEbqyPh3rwiMB/61WUZW1+ehge3zC&#10;UYDFOBL7kHGHxndeeuGJbCzdfcXqc6oPpu7yOmtGGONY/B4BoikQwoOuK8KDplxYojwIkLfE3n39&#10;ZSwSBbJx0WyBxzKVyrtDFMj6+TOxYcF72LpYVMjyBTi6ah5qErzx870mfNKTrQDCGIgGEC0G0pmp&#10;AUQF0d3PIkkAwnbugQIQbmd7bO0sWB/dgPxQa7UXyK/vd+F//3Tv6QARcFCB/O2bMXwzVqHcV8qF&#10;ZYCIsQoxHlW6rgCFpjKtBBaayypKGeHC0dhlpdV7hGKimsojRDtXqbtTABkt9hbloBkBMirwIDDG&#10;jeDB7WZ1iLAanbBQuwzKyGwruqh6MmzQmWaF7nRrDOTYYyhPLNdOHrPHQJYN+jLkepYtBnNs0Z9l&#10;hb5sa/TK2JNpia50S3SkXMczTN+dcmH5KmjoCiTM/SoivcwRH2Cl+mEVJXmrDaXSgq1w7ehqXNi3&#10;DCZUICc2igrZIhM3i/SmUnD/kRkDxfjYGBY0/bU46uqD0NCN4NAVBwGiFIceNJfR7Mx2RPrZIjM+&#10;VLmuogLckBodiKyEMNWmnd12uVUt+2DRmEKrspsaKwUYYSoTi8aWJMGiSOjWUY0KBSSEBAHCgDpj&#10;A1y1c5WeHOINbytTlCRF4WZLjVIgJ7avxxn5Bzy0ZQ1sRdHUF2TKarwYsf5uCHC0Uq1R0iICVbt4&#10;pvSys29JRgKqCjOUe0pXEYSFDhE9uE6w0L1FWNCNpdeK8Hn8LLzGYwKFx1QuQ0y7FbvZKZO8QIUq&#10;hGnJBAjVCNugsIaEwXJmXDEri7DQocLPyc9MsNxoZWaXqCAZCR+qGNa4sIPvg5vymr0CrVYG7atE&#10;qWm1JN2iQpiqS3AQElQZxrEPGt1adGXpMZMheYwxDxU872vAeHulcmVVpkUogLB3Ft0tDemaq0hN&#10;2DkJqlCQG0blhnqrTaTC7K8p5aFcVy6WKvMqwskKHgKP66cPweTwHnhbmOLC/p2wPHNU/t69ES1/&#10;OxkCn2KBRyldYsyoEoBQWRAOzQIOmgKGXNNdWMbXWN9BdaGyr5QCedJ9NQkTeVwHCBWIvjUu4yGV&#10;on5qUyLRmpekYh4EAyd8Kg9dgejuKxqv6cF1GoHz6c12pTx+/nAcP30whh9EjTCgzowsxpZGRK2w&#10;vqRFFBUBUp8Rg255TVezM3jnhWcVNLjplNp46s3XlLKYLWrileefUQBhRhXjIWxfogOE97BtOxsn&#10;Eizz6cKapkDozlow802sXzAb+1exGn2ZqI752CjwoG0VZbJDzg+snIsw61P4brxGFEi2TMwESBTG&#10;K7RWJqwD6cz0QGmILPq8zymAJDqeVDGQAAGI1bENOLL6Xdif2qoAUhJlj3/5bAD/64e7RvCg+2rK&#10;dIB8NVKqWpjoKbx6rMMYJAoehmuPmhn7EMUiUKHr6lEzIUJ4UJ1oxhiIcl8JBPVMLA0oYbgjxiD6&#10;3eopJXK7nDYtjVdUCAPpk3EOA0wm3Vi6QhF4aCagoTtLgEJwDIvdEBVCNcJjurP6s+wELHboz7GR&#10;e+zkMTsFGA0yVC2iQJ50YfkiSoChOvI6X1RqhACJ9bNArK85ChM95T4vBZCrR1ZpLqwD7Mi7Cdfk&#10;l3H9/K5JgPx3IEKbfh/PjeGhjzRdcRi7rXTlYRzz0APnV0/ugIeVrEDknzA3OUoBgx126a7KjA9T&#10;wEiJClRtTLjXOc95n5qsm6tRX5ilJnZWoRMi3nbXkCrqpa0yX02ohXIvs7J85HquvB5X5LRWUR3Z&#10;kUEqc6ciNU5Wpum4IpPSnjVLVGGhxfljSsFU56UgytcFPnJffICngMdXWVKwj4JJQVI0KnJT0STA&#10;ouuJYKAaYRyEICEMqDw4Ehh6nERXJ3RnNctzOfK5NN5DI1BG5TX0/UaYOcY4COtbGBMhBBgfoUJp&#10;FZAQmgQGwcE4CI3xEZ4TIgQqmzyqrXXlXu6Bcv9GJx6OdOHOYCv6BAKMh4x01U3GRTpFWXTJhE9A&#10;0F1FeBAoVCFUHXRpGbu3bjINWIDB2g8dHgyot5ekoZqV2tU5MiGnCUBkYmdmlEx8HH3Mzqq9z1lF&#10;Hudmo9QHAUIXVqK3qD93e4Q4XofTlTMq0eHaicOiGq9j67J5uCy/t9yoIMSKWk0XAJUkiSoQFVsp&#10;SoAAodrQ4WEMEV4nNJgRxms6QLg/SXtBslrhK1gYAMJRn/Tp4tKr0alAjAGiN2nk5yIchmq0rCtC&#10;g+4qHSS66RlZujJhHIRt3Bn/IDyoQDjy/BNRJlR0t1hfU6t1OaaSqkqNEJWXgKQAF8x/Q6vZoCtL&#10;ZU4xTXfWeypllwBh9hWLAunWYmEh9wUhPBj7oPrQmidqHXiZwvvOywTIiwIQdv19WdWCrJozE7uW&#10;s5HiUmxbMk+5rzbMm4VNC+aICpmLfQKQa/vW4GFbNj4fyFFuoDs1kRgr15opUoG0Z7ihOOiKVgfi&#10;dgYJApBIUSD+1w7A4vBaHFo1A85ndyiAlMc54c9f3RSAMPPqSXDQ6ML669fjKpD++VCRggczsQgQ&#10;3ZX1G2P3Xbq65PhRE+GRILDQs7AY/9CC58ZBdDZSNAbIVBW6HkQ3AkjZVBCd6bvG8NDtSYjIsTJR&#10;Koa0XQWRwqkgOWMizMaaYHyjxE1GxkfkfsY85HkThS6Tbq1bBU4yckdCAYduBYl+Aozr8HMQgDhd&#10;QoirqcrE4sZSUV7XUBDvKSrEC6kCENPDq3Fm92Jc3L9cZWGZn96q0nhtTbSOuMZQMDYdBsY2/fG/&#10;pzyM3VcEh65CdNcV4aEDhCqErxMf5IpUUQrJkYEKHNxhkJXmHLnHeWVButqbnMqDgXTuec64QUet&#10;FkuozEtTriUf++sqqB7sZqfcS/XyPNZ7JIf6KFdWfKCnykZicJmrdrp4ChIjVVfT6oxEZEUEqPTE&#10;7SsX4dyBHSp2wmK9MJm8ItwdkBzkiQQBXILALFaglRzojezYUBWLaS7PV66proZKlYlFaNyUyX9U&#10;fhbbnDBDi0qD8CD8OPIeAoMgIWxoBAvhwfv7RSEoqMhnHBDlwKyttqoCpT6oSDgSBvws+uchNBkD&#10;IjwYC+E13kNlcrOjTn32kc469NFV1VShYDTeKz+7i2BqxN3BNhUbudXXJI+Xob2KG14RSvkCpykF&#10;QngQIlQdSnkYYiVjAg3C47YhC+sGM4t6atXkVp4arrr70oXFmAddV10Ck0RPAbwAJF8WCImiIrjv&#10;B11XSQSHh43aojZYFIin+SVYnDmCCwd3w8fGHG7mJrI6fh4n92xBkSwO4uTvJVl+xyUC/nIDQBhA&#10;N1YfNAJDVxw0HuvnTQKFZlFEdD8xgE5Y6OpDB0hHAbe6nQIIa0EIDh0gVCRqr5G0SPWzqAxYdU81&#10;owNEBxGBQTcXXVcECEHCdu2sQP/+wQ0Fjx/E1Cgq5Kt7A/hguBV3ReGNNRWr5zTmxKEiJUwBukag&#10;tXPVIsyUCZ/pt+/JhE9X1FJD9flrAhC9Iy+D5IQG4aHHPggNwoMKhIB5T5QKW70TINx0isF3VbU+&#10;913sWL5AAYRxD6qP9XPf0yCycLbAZR6Or5uPpjQ/fDVcgPuMN9REaC4sAUh/vgAkzRWFASbI8ZoC&#10;SITNMfhe3Q/zg6txaOXbcL+4W8VAqhJdVJ+r//UD6z8mlOnw+A9WoBMeX43jz78bwWeDBaJABCBP&#10;qQGZbsqVZTACREvb1SBC1aS5tQQghIchC8vYnTUFESOAcBSAsI27HgN5GkB0eEyZ4dqkApky1oTo&#10;bUxuEyACFmZmTchjKmhuCJirGIgChyEeIscKIHoqL2tCorwt4Gt3HgGOlxDMnQk9riLa5zrC3a8i&#10;P85LqZD0UFuYHV2L07sW4fxeVqNvEAWyRf4Bd6h9xnWATIeD8TWOuvF8ekyEI19Hfy2OOkBouvLg&#10;aBz30JXI1VPb5XlHkc7qYZnICQbGOag2qETYqj0qwB1ZMiHUyeqZEzSzsJjKWyYwYWdenjMTioHu&#10;MA9HFVRnkJtWlhGvVuWFydHyHTkgREDRUpqHuwPtYMsPun2YrVSRFocMURXlAguv65exdv672LN+&#10;BUJdrJES5IEYmdRSBWwZwe5I8LFHkr8zYjzsEe/tgjhRJwnyGDPAClNjJuMdhMA9AccoU3tFQRAW&#10;A/Lz6MLqkcmej9NNRVXCz6ArDz5O42vwmv56A210eVWIUhFgyHu+J8rh1kCrimP0N1eomMZgS5VS&#10;KIQGYyH8/GwpX56VjCA3R1FplmqsLcrWAv50jclr06hw7g504IG87iCB0CZAEnjUF6XLa2SJZWKA&#10;qaiGGhE9iM6YCKHCa2OdVUpx3JLJ7fFQi6pbeNTfgPeH5P3LaplBbDYj7BUjPLhSZzGel+lpZAW5&#10;K+XBLWtZdZ4R6K5BxM8ZsZ4OCGO23dULynVlfeEEIj0dRb0ewcvPPINta5bJwilcfldeAnh3FCeE&#10;o1xUSFValAKIMSQIkFZRDzpEqEL065MQkeM2USB0YREazLoiUHisTADSkZ+sFIYxQPh5ONJ4rYo9&#10;uFiQKK+rNVXUTEHIcMzAOgFCFUIY0JXFbrxspPjdvUF8d38IPzy8iR9EfXz/8IYyBtS5p8iEwJjA&#10;4e6INenyPgTQbMnvaHIKb7PNOwEiRrcUlcVrzz+LV18gQOi+ekO5r3Rw8FiPeWjweFO5r+jqUvB4&#10;6YXJtifcPniFaqo4D3tWLlYxECoQBZC5VCGz5do87Fs+B7GOF/HFQAHuNkaKAonAiCiQgWI/AYgv&#10;2lJdUOB/aUqBqM2kjsDnyj5c3bdCAPKO2hckN/g6alPcFTT+8/snAaKOJwEyhn/7chifDOQqF9bf&#10;A4iChtGxDhGlQFTRoNa+XR2zfQnjIIYMLMLjaQqE+4DcEXDQbrOIkO4rUSB6DIQurIlpEHkaQJQK&#10;ERBMB4hWRKi1cje22+raVNYVgaHbhKiWMbqw9Ep0HSRUIFMAuaLiIFHe5gh2NkFujDsKEmSyC7dX&#10;ADm1Y6EAZIUAZKNyYVmc2a5UyN9zY02/pgNCv66bDgvdeK4rD2OA6HEPYxeWDhKqENOT2xDhbYtS&#10;meyoLuJCfJQKYd1HlEAgW+CRnRSJnOQolMvKupuBY0PsgBlZNGYyFafL88NEnfm4qLgIM6a4FwfT&#10;XptLcpEdE6riGHRDcYK92S4TtbyOahlSWYjylFikhXgjUgB0YMMKrJz9DgLtriHWw1btclcY6a8m&#10;OTb0i3KxQLijOQJtriJMVstBDuZIk3tYc9JSUaDcVZz0xwQet0SN3GXwXo6HBRBUJeMEmECFWVpU&#10;Iq0Cxr6mKrURFTv4apN6i4IOe391i0K52dWkXnOwTaAn1llfgZribAFKuQC0GCGeznCzMof5uVOi&#10;iNJUf6y28jxRX35YMXc2npGJVjeuKN1trqvXHxEAcT8TAuSWAO1WH7O+qpULi/EQtj5pV1vrCixE&#10;ZTBoTngQJHpGFkfGQcYFHA8Hm5TLary9Cvd762S13ILHcu1GQ5FyszAu0F2cjowAF+RH+Kh4R4iN&#10;qRoDLC4hyslCqzyXcyoPwjvWy0m1KbE4c0xU9GGECEwiRBUe2roRLz37DJbMnqmUYE5UEOL93ESN&#10;sAYkQm2cxQwsgkF3U3EkHDjSdLiocwNECBhtohelUZik9gHRAUKXU7s8n23cGSgnQKg2dOWhm95L&#10;i6BknKQxQ6stURlcrN8QKFHVUIEQGgQJj5m1xc67X4x1CUCG8O3dQWU8/uH+MH6kKhGY8HHWjIw2&#10;FKK3NAP18jnLRYXUZcWpDcSWzHhT7fHBuMdiURkEw8vyXb32wrOY+eqrSmnwOo1KhMDgPTQ9BqIy&#10;uYwA8uZLz6tUXm6ju2zWDOW6IkCoQAgNqg9ChLZl0RzsEYVif2wHHrWk4X5TjEyyYQKQYAGIPwZE&#10;gbQkOyHf76IWA9EBYnUE3lf2wlTmrIMrZiDQ4jBygszRnOWr1Md/fk8X1pPxjymAjKpOvB/3Zf9d&#10;gOjAMDalQJrERHGoILqYDhEtI+tJgBirEA0gofLZghU87go87pQRHtyJ0NcokK4BhPBQcY6nwOPv&#10;AWSyCn0aPHSj0tAhoqsO3SYBYmxUID625+Bnf0FBhG6saB9zBArts6KcFEDSCZBj63Fq+0KcEwVy&#10;RQBidnyzUiDa1rYHxKZcT9MBQtPPjUHxNHjowDAGiO7CUhAxuK90cFhQhYiZMwZyYiuund4JT9tL&#10;iJUJOloUB3cc1GIesqoTCLTJxFpTnIXirEQ1NgoAmmXSZVsTNigkUGpLslTMJEwmm1TVFytQTZ6N&#10;pbmykpZ7ZdWdKq9HhcIeWA2FGSo2wIDzIPtdleWjNCkamQIhh0snsGr22/C1uoI0fxdkB3uqQK7b&#10;5ZNwuXwKbqZn1Gh34Zha7bmYnoW/7TXkxoWqQkD2ztIVBaEx2FGPIQEFjS4tQoRqhOnIfWKTbqoW&#10;eQ739iBs2uU5ck9HTYm6PkbFJM9/IKrmwrEDKq9/xssvIdTLXWBShTdkdUk4vCZWkpmsdkqsyU9X&#10;E8iimTNhe9UEF48fxp7N61Qu//NyX4C7I+6P9Kh4ysORbrw/MaBUzYisbgmQ8R55v511KmuLtSFU&#10;HASG3tqEbiweq9iHwZXVJ5MhO/IOyrWHoj64J8jdbvlcjUUyYQrQK3OV24oA4V4dVBn8br2unkG0&#10;k6XadZAKhMHzdPlbiPd2RoD9dThePqvqdFzMLiFeVF+omy2WvjcDz8nnYHFbvMC/UFRsvCjX/Nhg&#10;+V2Go1ombVX7kSuAECgQXsYA0ZWIDhYGz1uyue95EtoFFu0CD9ZYaAokWU3yLD4MtL4EL7PTiJaF&#10;hHExIRWIbrymA4QwYaqyivfI+9HbqvC16SbT4UFjwJ3deH93qwc/PBgWeAyoporf3BmQ8xv46dEI&#10;fn6s2ac32jDeVKx6aBFyVQKQ8tQwtBSl4uLB3XjzuWcUCBbNmqnUCAHyhoCAYFDuK1EfetCc4KDi&#10;4P06UFT8QwXQDQBhIF0BhEF5USBLFmDX8oWqgHDj/NkCDi0Osp5urAWzsFNUyLnNS9GXHyQTeQIm&#10;qkIEIIFaDCTPB02JDpMASTcAJEIAwk68BMihVe8g1PYEcgLN0VkYhP/9871JgBhDZBIgYv/zs358&#10;3JulAeQpQfTp8HjQzPjHVONEHRz36w3wEHDoDRSN4fEbgFQygB6gXFh3VPxDA4jmviJANIiMG+Ch&#10;KxDdnTVpBlg8DSCEywQr0ifBobU00dWHDhEdJJMuLGZe0XSAUIF4WZ9RECFAQt0IkOtKgRAg+fGi&#10;QCIccO34BpzctgBndrOYcIMCCFN5bS7uht3l/U9AQIcGj6crDp4bm/HzaMYA0U13X9HoMrMUgFhQ&#10;fRAgAgwLgcf10ztw/dQOXDu5HVdObIPFxf0IcLZQkwH7XiVHyWouNxmdjTLB15ehTSbTFlEMzHoq&#10;zRHZLjChW6tazgkTtlnPS4lWdSRZ9IkHeykFUyfX2RSRuwmyGDA1zFcFlenCYkCd8YO+2lKZbFJQ&#10;lhwtE5Qzjm5eA3ezi0gXqLmbnsapnWtxcudGXDi0C2YnDwsIj+HKyYOioA4KAI+o9idBTtYCp2Cw&#10;1oTxiQlRGITFoEz8N7qbcFtW+XdudCv1QbDQlaWDhKqF1xn7oCrpI4DkOfdHe1GQHoscUWFUDGP9&#10;rbhw/ICaOGlOltfQ2VCl/qmflfOTB/bJazepWMrpQ/sUVFbNn6NUDLPGikXp5aXE49Xnn8OG5UsE&#10;IH0CLcZd6lW6dGyIryimbjwa7xWQiXLoEHh1y/tpKBPVUaHAwXgH4yCECUdChNeG5LFBWUGPyDgu&#10;iuRBXz0mOkSZtJUr6yqVybIiG0MCEa7SCRHu++F4/giCrK+oponsvEuAxLpbI54q1N1BdQiwu3Ra&#10;/naOyd+9mXIrmp06rD6v2qJVVtqMfdXIAiORNTqRfihJDNMUSLZM1gKQVq78DcDgaGzqmhjjGpMB&#10;dAEI1QcneSoFut64X0mA1UXVPZgwDLU3VRX0dFUZKxBjgBAedGfxvJpbCqdo7VLo2mIGmP76dGvR&#10;hWUMkO/vDyk3FosKv7s3IMpjSLOHQ/j5kcBExofdVaJgBMryfLaTr0wJR5O8ZmqgO+a9zoD3G1g8&#10;6x2BwAt4VQBCGHBRQZcVAcJRh4euPhRQ5JzQmQQI60dUJpYGEMZOtiyapwCybfE8BY61ojzWzqMJ&#10;SAQg25bMwb4Vs1EYYiUTerKs0kMVQLgnOgHSmGBvBJDTiHc4jkiro/Aw2YPLu5fhyOqZiHQ8owAy&#10;UB6J/+f3LCL8bfYVAUL3FZsp/svHPaoH1vQYyN9THwTIQz32IQDRIaLXgxg3UDQGh7H7agogWgxk&#10;EiDcSMoAEHbj1TKxtGaKuhlDRB1PA8gkPHiNsDBAw9j+S4AwcE4jPOjCogIhQHQFQjcWXVjhAhLu&#10;CZIX745MAYj58fU4vnU+Tu1aDJPDa3H12CaZrLWdCW1M9j0BAR0MnPyfBg3jx2n68/Rj/bpuBAeV&#10;h5WYrQDEhseECNUH4SFmLvAgRMxPbcc1sUvHtsDk2FZ4219GpvwTsuajskjgUF2ordTFqEbYyoQq&#10;hIF19sYqkkmR8GCQvTA9To1VhelqLJBzTprsncX90usLM5EW7oe6/DTV6oNpvQQIN3LqFeVQm5WM&#10;LFEwFjJBnd+3HdcFEPvXr8CR7Rtw4eg+XD11FFfPHoeFrIjNzp+ElckZWF8+J5/3pIDypMrWYuow&#10;GyN215XJpN+q3Fg6OOi+ejg+oMDCz0Ew8nMNyM+nOuHjN7ob1f08tzc3kcn+WWxauVjuEzUgz2sT&#10;1bR49nsKDmYXzmCgsxkL58xU5yanjuPujR7l6lu1cJ66RlAwCB/p44Q0UWYZsRF4XQDytqwqS7OS&#10;5P5OAW0UXpJ7OSnv3rQOxZmJuD0oAOyU9ybgYJHhzTa2USnHUCPrRESJCDz06vThFoFER7VyX7EK&#10;nQC5w/29e2rVTnzcN324Ln+y1oEpsJGO11XH3TCHa8gIdNPA4Wqt9gFh7UeiqBB/WzM4mJwTpSp/&#10;byanEcl6Dw9HHFi/UrnmFs14C28995wsRI6hMS8V6bJ4yJDFR3G8TNi6C8sQ05iuPIwh0pafrGo7&#10;qD6oSIyD5gx8R7lcl/d5VYGDTQx5D+ER42apVEmJAR7G7iuqDh4TKBw1NRKqxkrD43XyHul+asqJ&#10;VS4z9s0iQL4UgHwr8Pjh/iB+vD+AXx5o9vVoBz4daMLvZPzl4TC+Ge/EmHyvfaVpaJTXqE6LQK2A&#10;pCU/FWf3bMXc118SlfE23nzxOVUDwj3U2fuK8NBdW9wsSofHpPqQazMFIIQHwfHGS8/jDWMFIs/d&#10;vHCuCqRvX7pAZV8RHmtojIWIItm6aC62L56NAPPj+EAm84kqAUiZASC53qiLsUKe7wUByHkNIGo3&#10;wiNwv7hT9cA6uuY9+Xs4j6wAM9yojheAcC+QfwSQW/jnD7sNANF2Ivx7AHki/jFNfShj4NwAD12B&#10;GMc+jNWHBpBgLftKTAGk3E8gMuXC0mzKhWUMkUkrpj0dIJPnBlPwYF1JwRQsppvuxhKAiPJIDNDM&#10;4MLytDptiIOYIMj5iqiSa4jwMEN6uCNy49xkFeYIy5ObcHTLPJzevUQUyFqlQMxPbVVdeQkQffIn&#10;HP4RNOiO0oGhw0K/ZgwN3XTXlTXVh5gNzxkLEQXyBEAEHgQH7erJbbhyfBtMjwtIjmyW1zmM1Ehv&#10;dHJb1/pyNIhiGOxqQH97ray4y5ULi5Mk01+Z1kulUZyZgBwZM2Lkn1YmRtaJ0AXUVJqr9vNgthT7&#10;SjHgzkmeQWetUrsK/U0V6KPKKclBqaiQK0f3Y/3i+di7aQ12blyF0wd345pAwtLkLKwEGJzYHc0v&#10;w9nyKtyszeHABoAywdnIStnb9pr8vAS1URTVBAPWOjxGREVQfRAefP90a/GcoKGra3yoA8XZyaiV&#10;90xoznrjFaU0fF3t1XMJFaqT1YsXKDicO3YYowNdWCHvlefn5Zw1KPzeGBvgtcsyudJN5uNoIcBI&#10;xqn9u7TVu0wGRQLW0d4mnJRrvHfNooVYt2SRgsm5I/vVd3hvuBMjPWyjIu+5jjGPIuWuYhyEAXTG&#10;RKhMRgiR9krVzp2bSt2SYzYH5A57dzuqVHCYRXJ01aQHuuLyvi3wMT+vYMHq8xQ/Z1nVy9+wHGeG&#10;eqn4UoDDddjLd24uKs/9+mX5G3eAs+k5gcppOF85L3BfhTfkvR7esgGNMmnmxwYhXRRsUWywCqLX&#10;iQLR4xo6QDgaw0MHCIPjLaJA9NqQfvlcHKk6ol0t0F2aoQDCa3rsJNLZHIXRfigTlaG7r1QAXQCh&#10;F0nqANHVCM910PAeFlFWMwAuyoHxEMZAqDx+ejSM34vK+L2A44+PB/Hrg358MdiE0Zoc3G8rU/D4&#10;SZTJQ1F5g+Vab6waAQh7i7UVpiIvKgCb5s/EvLdeU/2v2ECRqkJXH4QF3VQECKGhq495AhMChMWG&#10;XGQQHK8bAKJtPvW6AgihsXPFQgWQzbJYIUBWy0KG3XrXC0Do1tqycBZM967HreoYTMjke8MAkN5c&#10;L9REWwhAziPb6xzSBCBx9scEIIfhcm6b6sJ7fP0cJHnJYtLfFLca0wQgj38DDwUQ7kQoACFI/vi4&#10;Q8FDAUTgoQNEh8XTjAB5ZKQ+NBP1wRReI4AYw2M6QO5UhWDCsAvhRCljIFPuK93Gi6fUB9WGpj4M&#10;ZoCHDorp8NDHUVEXozLq6uO/BZD8+AAUJGhGgMT4WsHL6gy8bc4KQNhUUQfIVQWQvDh3ZEc5wfr0&#10;FhwTBXJmD11Y6yZdWNYXBCCXNIDQCAJjaBi7rjga36M/RweIfo3nNBsxqg4dHjTCQzcChOB4Ah4n&#10;tsJU1IfpsW24dmIHrgpELh7ZhMvHt8Lf+SrK8xPRVJWHkb4mjMkk3C4TPVu6cwImTAozRGXIhE1X&#10;FvcKYUZXbKCHctl0VjNrqUa1ZOfGUC1i3NuDQVfWiDAOwhRX1ktwE6f6vDSBbxCO796qKnWXyj/B&#10;zk1rcfHkYVhdOSfwOCuwMBFoXIO3gxU8bC3gI6O/iw18ZYJ2Mb+kuv7GBXigWNQPg/x0Rb1/e3gy&#10;mE63FWHB906o6IH1zoYKOFldw5uvvoLDe3agvqJQVf/OlX9qqoybvc3qc/e2VGPz6hVqwj+8eyfu&#10;jg5hw+rl6vz0of0Y729Hd2MZDm5YgeWvvaxcPo2i1jaLimmtKoG7nYW6d9n8OegUlVQlE+/sN19R&#10;17wc7eTntKnq40XvvQPu/e5hL5OkfJb3x3sx2lWnsrHayrMn4x8ESFtpJoabSpQCeTwkSkoUCFN2&#10;2Z6DdQ1MTSVIeMyWJSZ7t8D2zCHVokTVeXjYKnjwPDPYQ+1IGOZiLX/fVnAWODuI0guwt0C8nzui&#10;vZzgY30VtpdOwvzMEWxeNl81AiyX91iRFi0A8UJedAAqZHKukdU4J3xj9UHTj41hQoDQlVWfFavO&#10;uUdJoLWJjD6iQjIm7yU4dMjQrZXq74RKgYAOD91lRVfVdIDoEGHKLyGi3Fyilngf258Qrh8KJH79&#10;YAS/f38Yf3g0hF8fGgByvw8f91RjqDQVI9VZ+KC7Gt9P9ODrMQF8TS66S1LRkCmqKyVSxVkmRDlS&#10;3c144Rm8Ir9bxjHYukRlZb07E+yDRaBwnISHgIRqhD2z6L5S6sNghAjPuT8Imy1uZLbV8vnYZoiB&#10;rJn7rgLImnnvqj1D1s1/T8AyG4dWzUdTiifuyaqee4H0F/qhJ4edeM0VQKhA0lw1gIRZCkDObsPZ&#10;zQtwYsNcpPqYiQK5igcdufg/vzxSwGDVOW0SIoYMLALk10dteL9Di39M38p2Ojh0IziMAaLFPwQa&#10;hj3Qn6Y+piBiAIjBhaVUiAqiG2dgaSAhQH6TgWWABVuXTD+eDhT9MfW4gEODB0GiQYSwmD4qgOTF&#10;+Qk8/JGf6KtcWTpAtBiI1tadtSARnteQEeEkAHFDdrQTLE5twrFN83BGFMjFQ6tVJtakAhGATE76&#10;BkDQCAzj4LkOCB4bw0N/nn6uqw6qDbqrCA4qDt0IDn0kNMxEcRib6fEtChw0UyoRgckVsYuHN+Lk&#10;9sVwlp9RmxODW/0y2Q61o0tUQ3NNkSiRIlTlpSsVwmwspr1y0k6LDlJtTtill8qDLdnpUuqTFTUr&#10;sNmmnbsBqmaEZfloLMpBa2keqjKTEermiF3r1mC5TLA7N6/B2eMHceXcCVyRyeoKW2hcOgO7qxeV&#10;OV3nlro2iPFzUw0Xw2VyY1FjoFyL9heQiyJi/Qcr0RnDICz07CweU30QCLdvdMHZykxN4gxwz5F/&#10;Zn9vd7zy/LNYPG8uzp88plSI9txO7Nu+Sd27d+sW3B0ZxrZ1a9X5vi2bcW+0Hw2yUi7wsUVvWhBi&#10;LE5i+/IFmCevaWd2RZTFQXWv3VUT9DZVq9Tgw7u2qGucHDydbAQYSciIj0CFfLdMlX3rxeeRJecf&#10;3R7AaGeNfI9luNmmFRayS++DwRbc62vAw4Em1cbkdme1avxHYOgBYm7XyiwjOwGH2cGdiHSyQkaQ&#10;uwJIuNN1FQ9hAWGilwOSA9wQ6+MMd4vLsL54Ch6WpgiTz88YR5T8Xl2vXYSz2QU4mZ6H5dkTWDlr&#10;htoLhiokK9Qb2ZE+KE8JVcFqHRS68ZwA0dWIfo0urHaBCMFAxRFse1k9xj3IqTz0e3UFUpcRjbKE&#10;YOXaKozynQQHIcGR6kJ3Y+nXeQ9HY3eXfo2NGPsqM/HdnV7866e38Kf3b+BPj2nDYoP4/b1ePGwt&#10;xWBJCoZFcdyqz8OnA/X4/nYPPuiVv+nKLJVJRnCx0v9BRy0mWisx//WX1O+QleR0XxEgrPFghhXd&#10;VLMFIDzX4cH4BwFCtWEMj9e4h7pce/f1V7Bg5tsCifcEHnOx1Qggq2bPUCPVyDqBCGtCti98D7EO&#10;59U+G8OlARgo5F4g7qgMN0M+ASIKJFUAEmt3HKECEOcz23Bm4wKc2bRAtXInQD7oKTIAhFXoUxDR&#10;7c/sg/XtBH6536RcV1QgOkB0expE7nM0wOMJBVKvqQ7dCI8n3VdGCqQqWEyLf2gAoWkKZAogT7qv&#10;/lHNx9NgYnyuAYSA0ADCUbOp7CsdICoLS1cfDKQTILF+1vCyPi0AkVWZ4zm1uRRrQQgQ5cKKdUVO&#10;jDOsz27F0U1zFUAuCUAuH14PsxNbcP3Mdpn4CRANADQdIDpEdOWhg8IYGpMuKsO1J+4xwEMHCIFh&#10;cXan2A71c7knybVTNE156PYEQI5txeWjm8W24Iq831Nb5uHUyrdwWdSUu8l+FMb4oJ+B2/YaFUNg&#10;GmthejxKshIVRDhhV+anoSBZVqNRQWofD+4wSFeWPhIkqrutqJhepsIKRJqKc5AdEwZHs0tYLZJ8&#10;7+aNojouwOzCKVhePg8Lk3MwPXMcl44dhNnZ4wokDqI4vO2vq73b+XOKUmORnRCBVPm5sTKhMTWZ&#10;Kcd0ZdGN9WCsX400BtXpwqJLaqSvBc2VxTi6bxdelH/2V557FssXLRSAPKdcWJzct6xeice3hhV8&#10;9m7bqNxQy+fPg6utlfxDz1D3bBVlMjHQidQAVzxsL8P/9z+/wUBuFObJKpT38x4C6vLxQ2hjR+O4&#10;UFw8cVhgEYlgL2dsWLFU3bNn0wY8vn0D8aF+yn++ZvECvP7Cc/ARRfDwJtN+OzAi3393Va7WI0tA&#10;crenHu8PtyqIsPX4PaU4ylV3WbqwqEYY/7A+se//39d5xkd1Xus+Jz45cXBsg22K6U30jqkCoYIE&#10;CHUJ9d67hDqqqCHUewOEKkhCSAIJEBJFmOIWYuPgxHFOS+wbx5yc87v3070fn7ued8+WRhjnw/q9&#10;e+/ZMwwzmvV/n7XetV6ECBQKYkJU2Co73Ad5ApFcsTOiPgrlvZ+OD0V6uJ+obFfEivJICvFFvIyZ&#10;8h65h0tGhD/ifF0R7yOwDvSE7YFdcp87ehvLVeimTNRDQ95JNRNXcBAA6PkLjjpEOKrHBRwESG9N&#10;kYIEocANpvrq2EiR7UwM1efioPXaEY604oRg+b/4KzWhJ84JDMLDGCDGENHVirp2WlSLvFeGsVhd&#10;/m9PbuCHL+/jO4HIt5+M4duPb+IvH48qgDzpa8FYaxluNJfgelMxJtor8elwO34nKuQ+FyrUFoqS&#10;yUJnWTZut9fji7ErWLfgHQWQd3/9OhbOYfX5bFWJzlV8DFMxqb5QALLQABAm1AkQAscYIDRChQDh&#10;6xASBIiuQKg+CBAtka6ZgoiYu+kW3GzOxGjTNECaUl1QzRwIARJiLQCxQJLHQfjbbMFhUR+225ag&#10;jJ14BSC/GWn+hwB5oTaTmsAf7srfoADEWIH8lArRz1+ZAzHKe+ijBg4tcT59rAFEh8eEqv+YXsKr&#10;qw8FEH1LW0MYi1XlY7UzAfEq1fEqm1Yfcl6lwcQYIDo8ZgBEKREBSG6CrwDEWn5c1ojzt50GSJSr&#10;aulOBVKZHQK/4zthsUUAsmcZHA6uEwVCgGwxAEScvBEAdAjoqoOmX9fVh36PDhBjkHiJMXFOBaKH&#10;rdj9VzcdIKxF0YwqRMyKSmOLAoiuOuwFHvailuwObYKDxVbY7FgC563z4b17Mdy2zYfL1gUIEQhl&#10;hzihLv+kOGi2RC/VelJdbMDQpfPoYpK9Tq5VFKl27NxRkIqD/aNo3U1Vqo8UQ1csNuwVhdJdXyGf&#10;b6YoF3GkK5dhsczUfFzsEex9Ar4y+rk5wv+EE3yc7eBpZwOXIxZwt7OSmfwxxAS4qxqUqvxTqk8W&#10;E/ssjGT7FRY89rc3qfYmTKATAFQSVB6quFCMEKGyGLzUhvflx0mI0NHPZtHXO++onAS7qCZGhAiE&#10;huHtZKccvW68f/6c2YgL9lX7YMQ7maExwQudWWHI9zuONe+8oXIbe7dsRFyQN9qqzqBLQGq2c5N6&#10;PvMlNwYuCUgyFbDocBrLi9UyXy5WyE6JnwKZi0BUVbD3t6GPy3IFIsyFMIk+LuqEXWOfCEieXO9W&#10;zf+YB2EIi8lhOmcPy32IEfBmh/khI9QL6cEeyI8NUnkPQiRPlEd2dJACA/NJkV4uKnyVIhBh6/38&#10;xEhVwMk6neQAL7nujb3rliPCwx59TWWozU1GeVo06rLiVa0GQaGDYAoG8j54nUDQlQhDWH0CEAKG&#10;eY3T0X7ol/sH6rntbJFaCkzlwfAVx45SUSHy+mzjnhXqOUNx0HSgEBQcdYjoIGHn3vMCjXNFcl8h&#10;iw7TVVPF//x0HH//wxP88NWH+F+f38N3TycEJmNKhXx5o0upkLEL5Qogww2FApEqUSLteHq9C6Pn&#10;KkSF5KK7XGb78p18dWcIH6xepL7PeW/OUupjkfyd6PkNBZBfC0Bmv61CWPPenqXu0wDyLzPg8cYv&#10;tRCWDhCGqnauWIRtSxeq2g9dgejg0CGycdE8mMp7OJ8rM+hzyRisicGV0jA0JDuhKkYDSKEAJMvf&#10;EkmiQFQjxfVz4bBrOSqTPQUgbng2dgH/55sPDQCZEGjMhAgBwiT67yfOa8lzMbVJlEDiVQBR5xxV&#10;7cdMeKgVWAblQXDoNq0+NIjQ2EyRrdwJDj2JbgyQ8YYY1Zn3dr22hFeDx6tDVwoML+U9XgaKSqIb&#10;VIcODo7a8Y/hoQBSlast463OmwkQGhPpiUH2SI8QiR/pgqLUAKVAKjKD4W+/SwDCENYK2JmuFQet&#10;AYTO3MtO25nwZSMgdJs652MCBgUHw30KHHbyuOExmsp92FJ5EB4MWe2cAQ8dIGzqqI3bFUB0BUIj&#10;PI4LOAgPe/PNMm7AsZ1L4blrEQJMlyHQdDmCDqxE0P6l8N+9EL77liHSbhdyI9xxUX743edqcLmt&#10;USmRc9XFqkiPRYaECPcfZ2KbiXQus+Uufd3iRFvF4TfIPbWiWLLjIgRapvIje0vN0PZv26jqJU6G&#10;ByHM54RKmod6i1MThxbo7iTmCA97a/g5H1XOju3eGcqqKspCfdlptfyWx1xmzKW1LAak8mBehCDh&#10;+Wh/pzpnXuTRxAjsrS2UoyZAspJFeZYUKkDQCfB6UVYarl1qR0JYIBIigtTS25K8NLSKIyyN8UWG&#10;xxEUhJ9AS5IPepK90HHSHTm+1mivKVDNE9lMsbO+XK1IO7htg4qP898y3bENW0xWKVCsXbIIwwIz&#10;Jti5Imz35nVKwTCGPuuffoZdG9cIoEswLhCZ6L+gNpzS2pk0qyp0QuQOt2DtEXCKAuFWrfd6W5AX&#10;5Q+HfTsQIdBN8pW/2SB3BQ2qjoL4EBTEhaA0JRaZkYGqpX6Im4NMlNyQHROK1FBfZcyDnE4IV7mO&#10;RFEdB9Yvx5rZsxAnAOmtP4vm/HRUCEC4SopOnZDor2ffKfaiOvMjFaJDRO0BIhBhQp3n2WGeKkTF&#10;1iv9dUxSF0wpD0KEdr4oQyXQcyO8teW5hryHrjp0RaLDRIeMDg9Co40t50XtcBkua0L++PAG/uur&#10;jwQiH+HF84f4/tl9/PW3d/Ddp2P4RlTI02vtuNtVixutZwUiZzQlclGUyFAbHvQ2CwgFiFW5GBU1&#10;883kdTgc2Kn+dqguCBB+h3pthx7Cmv/Wm2JvYJ4Yc38Ei57/0AHCY16bI89hOJS7F3IpL5PpVCAm&#10;okBWzX1bKZEpBSK2ecl8bF38LlK8D2P8fIYCSO+ZENQnOagQVlnk0am9QE56mMHHYhPM174L1/2r&#10;UZXqrQoJv7rbif/99QOBBeExEyCEhxbCGseXt5tFfcwEiLFNwcNw/OPkuQYQ7j6oA0QPX+khLGOA&#10;TLQkCzgM6mMGQF5KoNdOFw++CiA6LF4Ghm566IrGbWx1aBjbTwPktAYQPYSlAcRGGZfyJgY5IDXc&#10;CWmiQApT/DWAZAUjyHEPLLcuVAA5vn8NnMzXw8VysyomJECU83cQCDhOA+OVRkAY1AUhoZSH4dzH&#10;TlMbetjK+7iWLCdACA4aw1a06RCWBhFnyy1T8NBUyBZx3lQfm2FPiJhtwPEDa2G3ayl89i5CyKHl&#10;CDdfiSjLVYixWo1E67VIslmHWEsThJmvRvIJMzRkyexGZsSD3S1ob5bZmADkvDjK1spiVZl+QWbe&#10;A6IG2Iixv60BfefqVPiqvaZUbW2bGRuGQzs2yQ/k11g6711xqMvgLEojNTpUIBKoEufhvu6IDPBU&#10;QAnxdEXgCQd4iBIJljE1MkhVxLOokf262O6dISwWFTIPwvHRxHXkpSeg9LTIY8OSXhXGutqDTx6M&#10;obwwB6+JkyYsomXW/fGD21ghP0Q6ebNdO1FXWqhe6/HtIYyJk25Ij0JFvD9qTwYi19tWZt4n8fzx&#10;BCoT/BErE4azAdboTnFHRbQ7bvVdUKE7VuB3imrrrDurtvbdvXGt+vd0CxClRbg9kn8j62T0VFjt&#10;7Ols7Fi/Fv8s561VhXh69xomh7tw81IzhjvqMNSm7QVy72ob7lF5CDho7DBL5xhifxi+NpaI9XBE&#10;aoArToV5qbAVW5bkxQRq4StRF8nB3kgJ9VM1IGkRgTgVFYwUUSxUIIVJUSiU93TC+hBWzHkTGxfM&#10;wQfipMIdbdArUGstzFAJ8KqMGDSLEycgqDwIAkJEBwhNVyLMHegAYR0In0MVUhAboJ7H5/NeXtcB&#10;whxIa2GaqguhAmHvKyoSHSAvG6+fk/u10JbARAByUeDRLs+j8Zj/9m9u9uKvXzzEf3/9Cf5LIPLD&#10;Vw/xw5eT+P7pXfzn4xv4arwPHw3IZyrK49b5MgWSkeZijLdV4H53nQCF4a0S3OtuwPOxPoQ62eAN&#10;VVSoha/Y3oTwIEQIC7YmITi4PJcrrHht9i9/qRZwTKkPg70pzyFcmEtZ+z73Ql8oCuR9tWx39Xtv&#10;T+dARIFsUDYPGxbNxZbFc+GyfwOGapIwXBuLnsJA1CXaiwIhQESBGACS4HYAXuYbVA0IGyrWpPmg&#10;OtULf3rYJwCZFGDcwQsDQF4weW4EENaBfHGzUYWuGMYyVh6vMgUTQ/jKGCLGCoRmnPswBsid1hQB&#10;SJKY1sqdxlbuxgpEUx7aVrbjKvehQUSHgjEk1PLcfwCRMQLESHH82KahQbtVGaDGn3Eb28rcGAUP&#10;2umT/moZL2tBYv2O42Sw/BgjXAQgbsiXWWd5ZpAokCCEOO8XgLwPm13LcNx0NRzN1orD3gx3cere&#10;trvga78Xvk7si/WK5bhcpSWA8OUoEFGKYwoSxrZbTIOGNlJ5aKpDNx0cugrh8asAopsDQ1eiPOwO&#10;rsWx/avgtHeZqI8lAg9RGxbLEGe1EsnH1iHDdgOyHTYjz3kbTrtsQ47TFmQ77UCBrxWqT/qhozQd&#10;/c2l6G2tRlttKS61Cixaa1Vlercokb4LDWp1Vp9cZ6U6GyvGBXpg94aVWMiW1SuWYt/2jbA23Y0T&#10;todVeOhsDvMbyTgVH4mEUH+1GivYwxkBrvbwcT6OIFElCSE+qgU961CY0GcIiA0UudLq4/u3kJuW&#10;qGo72JsoWCA0IurjxkA3rnaLQrl6GcOXO7By0QLlyFfIj3Bi5AoKRdWU5KTiw7FhPLx9DWNy/93r&#10;l1Ec64eR6hwMlKUjXb7PkeYzeCD3j3fU4F+HmvCoIQenTpijWBRIZbA9WmXGe+faJYz0tIr6EpXG&#10;Zas1xarrcIbM/l2PWcikwgbdTRWqOr78dCZMZIbJ92K6bRNG+ruwadUSOFibiTrpUsDsEAhNDLbj&#10;ynlRWR31ah8Q5kAmLrfgfq+oj35RIp31avYf6XwMXhYHEOF0DMl+Lkp90LIj/VTdR4EA5FSEn8DD&#10;B0mBXoiTzydNwJ3BosIIH+QKcGKczGG6apFSRG+LU9u7ajEOmSxG0NEDqpr8nDjj6lPym0mPFAWR&#10;rFSDDhAWBBqrEONQFgHCkBUf4znDVEymExC8pisWAoTwYBt1AoS7K7IepCItSoW12M5dB8bLS3iZ&#10;72gtIEioRtLQLsqD1ibHF8U6BUzjXQ340+NbAg5RIAKRF79/ghcCkb99eR/ffjaOP314Dc9uXVIQ&#10;ITCYTCdIRltKlN0SoNxpr8bDvmZMdtUhysVWFVsuEIDQ8XN1FY0goAIhNAgRjjS2gufjbJ7IsJUx&#10;QN4yPI+vY/L+XGxfsRBbly9UasNk7mysFfWhwldiVCI8ZlHh1iXzsHflPDRkBGCkMQndBX6oi7fT&#10;ABJ1TCmQU74WiHPdD0+z9aoTr4/lRtSle6M6zQv//mRQgHoPPwg4fhCAKIhw+a5Ag/D42xe3BCQ3&#10;8flIvagPbQnvy7DQzfjaZKeAwwAPTXkQHj8uIHwZHtMA4fJdTYGojaRYPMgmioYqdAUQ7kIoCoR7&#10;gXD/D2VGioLGPUAYmmK7klcBRMGFeQ4Bxa1KKoyZ8OA1zabBQbtZEYCflWfLDNMAERYS5icFIMLT&#10;WkGEK7E0BeKMFIEI9wTRARLmelApEB0gDmZrlAKhAvAShUCA+DiKUYUoJSKwMJivg4BFjA7fU6Dg&#10;JfdqsNgtYNFgodlugQZN7hHTgaGD4lUKhPDQAaKHrmiOojwID472AhBbUxMc37ccbvuWIvTAUkQe&#10;WipqYzmSrFcJPNYj12ELCt22o8RzJyp8dqM2YC+aQ83QEmGO5jALNEcfwYWUE7iQHSSzw0RcOVem&#10;ejsNtDeiu6UaAxeb1GosJtQvCmBKs5LgL7PYHSZLsHrhfOzftgVHzffDycYCLkfMBbTHVNff8rwM&#10;nMlKRWZClIJKWkwYYgO9VUjL38VOQHJU5USqCjJVoSPDaezQ+3B8GKlx4Zj1i9eUQ6aioBM8tPcD&#10;tNSW4+7NQXwyOYZWUUyzXtOUwM4NJqpo8omolg9vXZ3auGpydACDXc0ojPLG//vzFxiqz0NLpCMa&#10;E3zwbKgN/3OnAy+u1+FajszoPa2Q4WyGAg8bNeudvNmP8avcJ557iFQrgLSUiQNtKsf1zkaM9rSo&#10;6nOuKGPogyGuxe/NFuVToBpA9pyvxZXOJhw7tFe9R35WVDNUQ+zC+0gAcr29FrdFdTy82o67l1vV&#10;aqyRCzVqP3N/+SxPBXkjLzIQWex5FeWnjZEBokh4HqCS5Ekh3gIRd+SGeyPH3wEpx/YgdM8quKx9&#10;D9vnzlKfH1tzHFizDLYbVyLQaq9qE8/ivLrsBAFIlDj/xCmAEB5UIDym6QBR8JBjbiqVFuiKZB9H&#10;XK7UCguZSGcRIcGhg4X7uRMgLCBsESVBwFDtsDJdXROgNOVpK6uME+Y6TFRoiwpEIEJwUH1wVCaA&#10;Z7+sj4bb8efPxEl+9UTZD79/rJTI988m8eePx/DHe1fxu7HLahXWg0sNuC3qY0TgwXDWSGOxypHc&#10;FrAMVOYi1MEa8954XQGE9R26+tAhQsWhw4M2VUAo9+khLK7AmqUAoimQ+ezIO/9drY37Ym0FFsNX&#10;JgveUfBYJ+cqlCXHm+Qe2tYl7yDJ0xKjTSnoyPPVABJri1KGsIIOI1MUCAHitt9EASTo6HbUZXij&#10;PtNPwHndAJCJaYAYwlgvvhTYPqMKuYGn12pEffwYIDow9FG3ya5cDSAXDQBpoxn2/jCChzE09FGz&#10;6RCWvpkUAcLcB9uXTAFEFMgYwVH1Y4AQHrRbAoLbcq5Dg49pUGGyXMDyD9WHZsYAIVBuVjCElRer&#10;4EGI8JgAITwIEa0WhBtLOQlAnJFHgGQFqSR6pPshpUCsP1iK4/KlOIgCcbbYCFfrLSo/QedPUNC8&#10;mVQX83Xar8xPjM7/mDyPzl6DhgYQY9OT5DpAdPWhJcq3KWDoISv9mrNAzFh9/AgiBIjIV1vTVbDf&#10;vwKeApDwA0sQa74UiaI+UmxWI0vUR4EojlKPHaj23YX6wH1oDTNDe8xh9KYcx1CWM0byXHAz3w2j&#10;+R4YyvfF4JlwDJbHo68iDQMNhbjZUauK3kZldtxVU4Dy9Gi1QmjbsnnYt2mdKsBzOmoBD3ut9oNb&#10;53LPkZLsFNSLuqgszEJhRhKyT8YgPTYcsUE+CPNyVdXpXnY24oCDUX82T4WxWMhXlJWM1/9Ja0Gy&#10;dsUKzJ391tTKKC6fTYgMRWVxHrrP1eHQnm3ITIrB6BUWHrarkBWNOxUOXTqHe3I8NtCJ7FBPPLnc&#10;iPb0QPSneKLKxwp/bD+Lry8W4v6ZKDw4G4ubxbGIP7wNpxwOoLsiR1SOKJ6+C/jwxhWwAr+Tiw0E&#10;IM1nstFTJ06oowm3+ztQV5SDJe/OVu/PbPd2PBq/jlF5L0/uXFPtYujA9bzMmsUL1Iq2xyOXMHa5&#10;WeU+HgtIVNdYOWbn2BttNYgQuAYft0KavwcSvV2QEeKBwrhQUSHBKnRVwv5YsYE4HemF/FA35Mnf&#10;eZ7jHmRYrEfqwRWI2rsYPpvm44P5b6ow2q9+/nMcMFkK553r4W++G+fzU5UKoAOvyohGbVacUgxU&#10;HVQgKp8hxzpACBWOhXGBiPc8rkBQkhiC0uRwXJH7CByusiKQuB0v72VTRIawCBcCpOm0QEFGvgYB&#10;xHPmRXSA6KaDRCkSuYcqpI2hKzE9jHVBXofnQwKBp6Iyvv3tXfzwXODx+4/wt68e4W/PmVi/i39/&#10;PKIg8vx2L35zrR2Tl+pxo+UshmrzcVUU6dXaPPk7z8ZFUTt+Rw5h3ixx+m+9iXcMzRF1FUIzBoie&#10;/6D6IDyMcyA05kD4HK7cWjl3jgpPESBrBBgrZZLBepy1VB9yTjWiJ9GpQrYsfheOu0zQWxqD9lxf&#10;1MRSgRzH2Qgb5AdZIdNXAOIiANlnggOrZqtW7nXpvmjJDcb3n9/E339/Dy+e35kCCI0JdYaytDDW&#10;DXw6XCUKpBiPeqYBYgyOlwHCnRJ1BWIcwjIGCE0HCI1A0QEy3nxyKoQ1U4EYaj8EHmN6AWFNuEBh&#10;Jjz0eg6O+tJcqg0+xi1tCQV17SdsWnnoqkRXIVQfmikFYqxCilKDVfgq3OOwAkh8gD2Sw5xULUgB&#10;Q1hZwcqiPCy0ViYKIGtUNbqLyEL3I6wF+UABQIWxqESoMAQSvqI+CBKe09nbH1qvKQlRDwQEn2Ns&#10;r4KHDg2OxoqD5mKl5To0YEwDxDiERYgw93Fs3wrY71sGP9OliDZbinjzZUiyWoW0o2uQY78RxW5b&#10;UeW9E/X+e9AcYoqL0Va4fPIYrmbYy8zbCWOFJ3Cv1AcP5UP9uDESn7bG4Wlbklg6PmpNw+NzGXjY&#10;moF7jSm4djYSVWHHcGLrUqyf8ytY7dyk6gwCXG3h7cS6D1sEy+w50OU4wsXx5WfEg8uGqwpzlBrJ&#10;S4lHTlIsMhOjVWiLSiTMw0kVNHIVFlu0t1aXYI7MBOlwd2zaiNKifKxdtUI5Yq6yYp6Bj6XEhOLp&#10;owl89mBMFR9SdXBnQ66IovMf6buIG73tan+PRnFi8W6WOOtng45oe1QFHMHXneUYzw3DaFYAXlyr&#10;w7PmHHQnB8BPfrwp/k6qluaBvNZn925g4moXroii6BBwXGosR0d1kVIi3BZ4oK1R1dCsXfY+Du/f&#10;gTvDlzEp74chuQVvv6He675tG1F15jTeeO01HNy+CfeudmByUGbFg+LUrrThzqUWFcJiEWFHWS5c&#10;D+5EoK0lEr2ckSkKgz2v8qN8USB2NtYHlXEeKA2xRYXfIVSe2IVyp+04a7cZRUfWIvewCeJlIuG3&#10;dT52zv21Asis134Oiw0yyTDdigDL3Wg4FScqIVfN8GsyY1F9KsawHJdNC8uVERqs7eB4NilMVZpT&#10;ZRA0BAYtO9xLqQnChiEqFgxekftV6EuUCZUIHycsaFQhDGmlBrmiMD5oajWWDg0a6z6mVEh+skqg&#10;c7ltp6iZDnmuyoPIe2VIq+vsKdy4UIkvxvvwl6f3BBxPBCACkt89wvdfPsB3v72j8iHf3B9UEGE4&#10;a0TUx0BlDvorstBzNgMdojZbchLhZX0Q8+XvjoCg8zcGCGHBkJUOEB6z3YmeQFcA0cNYMvJc9cMS&#10;0CwTYKwXMBAiVBur5mq2Wo4JEKqQGcn0xe+pMFZZ3Al05gUIQJgDEYCEWyM/0BKnfCwQ7bgXLntX&#10;w3TlW4hy2ocaAcj5ggilMAgPHSDTKkSOn2kAYSv3jwYrRIH8GCA/hkeewQgQAYchfKXZtAJ5VeiK&#10;dqdVUyEKIAYFQnjcVvUf0y1MpgBCBWEIYd2sEUdP5y/AmIKGmAJApUFJ8Jz3KCi82vTnGENEt5sV&#10;QbhRHqDsZ2VZkQZ4aKYDJMLTABCR9ydDnJAWLgChAjkVhPLMEMR6WcNq2yIc3rkUtkJ11oI4WWwQ&#10;575FAYSqQjeGq/wEGhy97EVtiBEGdPoMPdmbrVdQ0GHxsulKRA9T6WpDB4kOD23UTIPHdBjL0Zy5&#10;D82Om67BUQNA/AUgsYeW4qTVCiQLQDKOrUO+02aUeYjE9duFxoA9OBdqiu54a/QlH8Vghi1Gc8VR&#10;Fp3AZLkvHlUH4tPGcHx+IQ7PO5LxdU8GvrmcjW96s/GHrgx8eSEJDytC0RJqAc/NC7DyzZ+LJJ+N&#10;QAcb+WzdEerpiBAvJ0QIOAgR5ggi/dwEHOIgyovQUFaI4swUAUjcFEiSwgMR7uWCOBbL5aSg51wN&#10;2K7E3fGYcry0+KhweLo4qmOqEqqRDauW4dL5BjwcG1LLfp/cHcXjiev4WJz9w7Fh3BBlQIDclHGM&#10;ymS4B8NdTSiTyUNnjBNOyXdR5X8Uf+oowl+vVGGyMAL/PdqMav8jSDuyEydtxIEf3qU6yp5JisSI&#10;KCPuL9LH1WtNFeisPYOLVYVoETgyd8RcycCFWlU4eHf4EkYuXVS5EL5nOpLOFuZ4qvDW6+KgZv0L&#10;rrbV4iNRIQ+HO/FoSGBigMejgTYUR/vCc/9mxDmYI9vHFmdDnFEvzqQ10Q1tJ13QFm+P9tij6Ii0&#10;RFvoAZz334tmr12ocROI2G9A/pF1SDZbjiCZFO2cqykQdpi12rwagVZ7EHbEFFVJ4eiqZB4kHfU5&#10;CQogdPAMVREa3JucEClLiVCFggQHHT9BwTYm7IXF+1pEHfAxXmfug9XmVCcq7CX38Frb2UwFF67U&#10;IkAIqrK0SIFNqNorhKEsvWCQ4NA79moASUFbySltnxB5rZ7yHJX/6OT+JXK9syQDl8uzcbujBl/c&#10;7seff3MX31OJECQCkb8+m8S3n03gPx6NKiXy9Lr8XTSJshLVcUngQ+XRKu+pToDqfcRcFIhWNEh4&#10;GIeveI2qY/7bb6o8iK5AjAGijgkQMV2BEDZL330ba99nxfk8Vci58r05CiAm8w3gMCztpalcyBL2&#10;x5qL4CO70Jbth9o4e1RG26IknApEA0ik/W447VqhAJLgYY7qNB8Ba7TAQiBhgMffvtTyID/I+ILH&#10;hIsA5LvPhvD4SqnWhVcAoifRp6FhDA8Bh26G9u3TABFrm1l9PhMehtCVyn8kCUSma0DGjeAxBRCj&#10;/Ifa85wAMIBCh4A+UjEQADOgYrBpOGjKQj9/2fTHOCqATKuPKGVFqUEqhEUFopoq+tmppbzsyns6&#10;wUsBpEIAEu9jA8utBMgymc2bqGp0R3NRIfpSXnE2hIeuQqbMABU+TgBoqsGQOzGChW76NePchw4O&#10;YzNWIdpravkOHSBMnOtmd5AhrNVw2L8MQQxfHVqCpMMMX5kg+/gGnHHdimqqDwFIc9BetEeaoTfx&#10;MAZSjmBIADKW74o7xR64X+aDxwKQT+pD8MX5GAFGEv7YlYo/9ZzCv17Kwtcdafi8JR6TJQGo9xX5&#10;vEFmU3Neh8m7b+LIzo1IDfZWCdyEUG8kBHsiysdVwOCMAFEkbA3PZbrnaktQcyZPQYRqpLIgG6W5&#10;GSq0xRxJfKiParVCx9/RVC0q5FfK+bHKnE44OjgA7g62WLdsMa52X8DTDydUP6uc5Gi42JjBxlTU&#10;or0Naotyced6v5YHEbt7rRe3B7sFKm2oSglBV7y7gHUvskRFfliWjOfNWfi/E+0YSvNHpkwauqPs&#10;0Z/ggiovM5T6HIbzlpUoFtjdEhCxDqaroQw9jWVoqyhAe3WxAKQKQwKOewIO9gybGOxR1fUE3S/E&#10;cZ+MDFR7mmxcvlgB5YCokclrPfho9LIApEvVfzwWiDwa7MD4xWrEWO9EovwdFbnuQn3AIXTF2mIo&#10;3RW38tzl+9LsZo4bhlPlfcYdRWfYIbT57UWTp0DRZTMKZeKQZrZSAPI+drz3hvoMqdosN5sg0vYg&#10;EhytUC6Onu3X2VCQ+Q+qkHqZhVOVDLdWKACkB7khP8ZfhaEIC4azVDKd+3VU5Kuaj6Hm8ilVwsc5&#10;MqHO56jdCFUuJGeGCmFCvTQ5AuWp0fI426tPqxBCRO/Yq8JYp1NwUZQHu+hebSzBQIM4f8JENXEU&#10;hSMQIEQG64sw0VWHp2OX8ReBCFXI988FIFQhn9/Df3xyG998eF1UyBVMtNeilzUg8n8/xxBeehQK&#10;YgPhYrEf3Mucjp97eugQ0QGiqw+aAsjrRgCR+3/9CwEH8yE8lnEaILNhsmCuAGKeAgcBwhCWCcNY&#10;qjOvIQ+iwljzsYkAWToPtjtMUBXvitoEB1REHTe0crdEurc5Iuw/gOMHK3Bw5dtI5WKYVC90l8bj&#10;71/dFYBQeYwrgEzZM7EvBC6iQr795CoeGTVRNIbHZKeMNAWPHA0cYloSfaYCua9yILTpCvSZANHB&#10;QfVxEuNNhtVXDVr+43b9NECoPvSVVyr3USWqokJgQDNAhPYqNaE/ZnzdGBw/BZGX71EAKcuSP8zs&#10;CFTlTQMkzN1KVAgT6UcFINr+6KcTvVF2KhBlGUGI9xaAsKfMjqU4KrJQB4jrYQ0g3se1hLgOEY76&#10;NY46QAiPafUwDR8dGjynGQNEN2OQvAwQmpPFJvX6HB3NN04BhIrHQd6vh+lKhAlA4gkQUSAZR9fg&#10;tMMGlLptRo33DjQH7sGFMFP0xJij/+RhDKYdxbUse9wucMW9Mx54IAqEAPmsIQzPWqPx5flYAUgK&#10;vukmRNLwh44kPG2KwniBfG6uO+G0Zg7WvvMrsBW11VYTBNhaICXIE+kRfoj2FXh4OKlWJcyHBLnJ&#10;Zy5OlBCpLTmNivwsBQ/ux1FTnCfHOchPS1QgYKsVLueduNYH5+OHp1TIzo3rMTl2HbeH+3ClvVWp&#10;jEvnGuBsZQbrjRuQHRSI0sR4hNvbYdviRXCyPIj+9maVSNf2EeH2uBfQe64SZ8Nd0BpzAgmiMuqj&#10;PDFZl4eqIEckW+9AR4wbeqId0RvvjIHkE0jk97lnM7j17WBHs+oJxoQ6lQiX+Kq9Us7X4npns+rC&#10;y/zGg9F+ZCdG4ecCj+3rVotCuooTdjbq/8EcTnNpHh7d6EVldjJGuxrxMQsKRYk8HmzHaEMh4uU7&#10;Pn10ExoF1F3R8l2l2mEs1xV3C9zl83fDRMEJjOe5YPSUA64l26Ivxgo9YWY4JxCpdd+GQtu1SD24&#10;HIFbF2D7u7MUPBj+sxAFkuR+VByQPUpi/XFJAMKeUM35yUqFECSc7RMWBACX5k70NONqM+s7ilXx&#10;IE21cxdjQeFgYykqUiLVcmAdMsyL1GbGqaW2BApfi6avxKISKU+NUpX1bSXZ2jUDPDjqpgCSyxxI&#10;mrwWFU+p2lmQ+3rcvFiDm23VuFpXiMsVORgQmAw3nsGttkp8PtaL734rEHn+UOVDGMr6y9M7+LeP&#10;buHryWv45Fqn6srbU5aFC0UykRHFlBbiAcsPNuOd1zVoECBMor+sQHTjOR8zzoEwga6FsDQ1wsd5&#10;L3c5JDBoxgBhfQhVCVWHWtIrAOGS3o2LtWW/+1YtQtKJQ6hPcjECCDeTskTosR2wE39FgLCVe1WK&#10;J/qrU/E/X99XISuqjhkAEftehbBu4y8fD+Ch0R4gL6sPQuR+R46MAgwCROAxBRBRIASHbgTI/Qs/&#10;rUAUQFqmE+fjhtzHeH2sUh266QBR6kPgcUOgMQ0QOnmulpoJEDr9l+Hw8jX9/KeMykM7DsT/B+Eg&#10;M36XevvKAAAAAElFTkSuQmCC"/>
  <p:tag name="ISPRING_PRESENTERDATA_0" val="VHLhuqduIFRo4buLIENoaSwgVHLhuqduIFRo4buLIE5nb2FuLCBOZ3V54buFbiBUaOG7iyBIw6Ag&#10;THkg|R2nDoW8gdmnDqm4g|Y2hpbW50czIxQGdtYWlsLmNvbSAsIGtlbWhhbmdvYW5AZ21haWwuY29tLCBuZ3V5ZW5oYWx5MTcx&#10;MDE5OTBAZ21haWwuY29t||ezU0NjJENzY5LUJCNTAtNDBFMi05RDY4LTlDOUQxMEIzMDk2MX0=||SVNQUklOR19QUkVTRU5URVJfUEhPVE9fMA==|MA==|||MDk0NzA1ODg5NSwwOTg3MDM5Njc5LDA5Nzc3NDYyOTA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187E3BAF-AA87-406B-9C61-BCF86FCA73E0}"/>
  <p:tag name="GENSWF_SLIDE_TITLE" val="tìm chữ e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167"/>
  <p:tag name="ISPRING_CUSTOM_TIMING_USED" val="1"/>
  <p:tag name="ISPRING_SLIDE_ID_2" val="{1890346E-2E6A-4C02-ADC8-5EB8181AC7A2}"/>
  <p:tag name="GENSWF_SLIDE_TITLE" val="tìm chữ ê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143"/>
  <p:tag name="ISPRING_CUSTOM_TIMING_USED" val="1"/>
  <p:tag name="ISPRING_SLIDE_ID_2" val="{88E800E9-0FA8-4DE2-8D3B-9966373067D0}"/>
  <p:tag name="GENSWF_SLIDE_TITLE" val="tìm chữ ê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773"/>
  <p:tag name="ISPRING_CUSTOM_TIMING_USED" val="1"/>
  <p:tag name="ISPRING_SLIDE_ID_2" val="{AC7730A1-C07F-4B8A-A2BA-70DB1EC74A74}"/>
  <p:tag name="TIMING" val="|0.001"/>
  <p:tag name="GENSWF_SLIDE_TITLE" val="tìm chữ ê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é hãy phát âm lại chữ e ê"/>
  <p:tag name="ISPRING_SLIDE_INDENT_LEVEL" val="0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0B726965-A5D7-4C87-A360-CDD9EAB629BE}"/>
  <p:tag name="GENSWF_SLIDE_TITLE" val="kết thúc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033"/>
  <p:tag name="ISPRING_CUSTOM_TIMING_USED" val="1"/>
  <p:tag name="ISPRING_SLIDE_ID_2" val="{AAE0EFD4-7002-4501-9AA3-B3397E855C4F}"/>
  <p:tag name="GENSWF_SLIDE_TITLE" val="giới thiệu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é chơi với chữ cái e , ê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é đọc chữ e ê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13C5D01E-3F14-463D-BDA7-482FBD2BFB4C}"/>
  <p:tag name="TIMING" val="|0.0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393"/>
  <p:tag name="ISPRING_CUSTOM_TIMING_USED" val="1"/>
  <p:tag name="ISPRING_SLIDE_ID_2" val="{333A8B48-6333-4FC6-9B3E-501A8F888F5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96"/>
  <p:tag name="TIMING" val="|0.001"/>
  <p:tag name="ISPRING_CUSTOM_TIMING_USED" val="1"/>
  <p:tag name="ISPRING_SLIDE_ID_2" val="{107F398B-0CD8-48A5-9F42-D9446BFF745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00C167F5-9437-4E1C-A95B-3596C9E3099F}"/>
  <p:tag name="GENSWF_SLIDE_TITLE" val="tìm chữ e, ê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657"/>
  <p:tag name="ISPRING_CUSTOM_TIMING_USED" val="1"/>
  <p:tag name="ISPRING_SLIDE_ID_2" val="{635FCE4E-1EB6-445A-88D6-E1337E8E2ED4}"/>
  <p:tag name="GENSWF_SLIDE_TITLE" val="tìm chữ e"/>
  <p:tag name="ISPRING_SLIDE_INDENT_LEVEL" val="0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eative Pre-K Assessments by Slidesgo">
  <a:themeElements>
    <a:clrScheme name="Simple Light">
      <a:dk1>
        <a:srgbClr val="000000"/>
      </a:dk1>
      <a:lt1>
        <a:srgbClr val="FFFFFF"/>
      </a:lt1>
      <a:dk2>
        <a:srgbClr val="12375E"/>
      </a:dk2>
      <a:lt2>
        <a:srgbClr val="EEEEEE"/>
      </a:lt2>
      <a:accent1>
        <a:srgbClr val="A5C5F8"/>
      </a:accent1>
      <a:accent2>
        <a:srgbClr val="577AB5"/>
      </a:accent2>
      <a:accent3>
        <a:srgbClr val="FF91C4"/>
      </a:accent3>
      <a:accent4>
        <a:srgbClr val="FF78B6"/>
      </a:accent4>
      <a:accent5>
        <a:srgbClr val="FFF1B1"/>
      </a:accent5>
      <a:accent6>
        <a:srgbClr val="FFD52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2389</TotalTime>
  <Words>228</Words>
  <Application>Microsoft Office PowerPoint</Application>
  <PresentationFormat>On-screen Show (4:3)</PresentationFormat>
  <Paragraphs>63</Paragraphs>
  <Slides>14</Slides>
  <Notes>14</Notes>
  <HiddenSlides>0</HiddenSlides>
  <MMClips>49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Corbel</vt:lpstr>
      <vt:lpstr>Handlee</vt:lpstr>
      <vt:lpstr>Quicksand</vt:lpstr>
      <vt:lpstr>Tahoma</vt:lpstr>
      <vt:lpstr>Times New Roman</vt:lpstr>
      <vt:lpstr>Тема Office</vt:lpstr>
      <vt:lpstr>Creative Pre-K Assessments by Slidesgo</vt:lpstr>
      <vt:lpstr>PowerPoint Presentation</vt:lpstr>
      <vt:lpstr>PowerPoint Presentation</vt:lpstr>
      <vt:lpstr>PowerPoint Presentation</vt:lpstr>
      <vt:lpstr>Hãy chọn tôi   </vt:lpstr>
      <vt:lpstr>Hãy chọn tôi đi : Tôi là chữ có một nét ngang và một nét cong tròn hở phải </vt:lpstr>
      <vt:lpstr>Hãy chọn tôi đi : Tôi là chữ có một nét ngang   một nét cong tròn hở phải và một chiếc mũ trên đầu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chữ cái</dc:title>
  <dc:creator>Artem Merkuschew</dc:creator>
  <cp:lastModifiedBy>DELL</cp:lastModifiedBy>
  <cp:revision>267</cp:revision>
  <dcterms:created xsi:type="dcterms:W3CDTF">2020-06-11T13:00:04Z</dcterms:created>
  <dcterms:modified xsi:type="dcterms:W3CDTF">2024-01-09T07:37:24Z</dcterms:modified>
</cp:coreProperties>
</file>