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7" r:id="rId4"/>
    <p:sldId id="258" r:id="rId5"/>
    <p:sldId id="259" r:id="rId6"/>
    <p:sldId id="260" r:id="rId7"/>
    <p:sldId id="261" r:id="rId8"/>
    <p:sldId id="265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08/01/2024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slide" Target="slide6.xml"/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12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slide" Target="slide7.xml"/><Relationship Id="rId5" Type="http://schemas.openxmlformats.org/officeDocument/2006/relationships/slide" Target="slide4.xml"/><Relationship Id="rId10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slide" Target="slide5.xml"/><Relationship Id="rId1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3" Type="http://schemas.openxmlformats.org/officeDocument/2006/relationships/audio" Target="../media/audio6.wav"/><Relationship Id="rId7" Type="http://schemas.openxmlformats.org/officeDocument/2006/relationships/image" Target="../media/image9.png"/><Relationship Id="rId12" Type="http://schemas.openxmlformats.org/officeDocument/2006/relationships/slide" Target="slide1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9.wav"/><Relationship Id="rId11" Type="http://schemas.openxmlformats.org/officeDocument/2006/relationships/image" Target="../media/image2.png"/><Relationship Id="rId5" Type="http://schemas.openxmlformats.org/officeDocument/2006/relationships/audio" Target="../media/audio8.wav"/><Relationship Id="rId10" Type="http://schemas.openxmlformats.org/officeDocument/2006/relationships/image" Target="../media/image12.png"/><Relationship Id="rId4" Type="http://schemas.openxmlformats.org/officeDocument/2006/relationships/audio" Target="../media/audio7.wav"/><Relationship Id="rId9" Type="http://schemas.openxmlformats.org/officeDocument/2006/relationships/image" Target="../media/image11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png"/><Relationship Id="rId3" Type="http://schemas.openxmlformats.org/officeDocument/2006/relationships/audio" Target="../media/audio7.wav"/><Relationship Id="rId7" Type="http://schemas.openxmlformats.org/officeDocument/2006/relationships/image" Target="../media/image9.png"/><Relationship Id="rId12" Type="http://schemas.openxmlformats.org/officeDocument/2006/relationships/image" Target="../media/image17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5" Type="http://schemas.openxmlformats.org/officeDocument/2006/relationships/audio" Target="../media/audio9.wav"/><Relationship Id="rId10" Type="http://schemas.openxmlformats.org/officeDocument/2006/relationships/image" Target="../media/image15.png"/><Relationship Id="rId4" Type="http://schemas.openxmlformats.org/officeDocument/2006/relationships/audio" Target="../media/audio8.wav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2.wav"/><Relationship Id="rId7" Type="http://schemas.openxmlformats.org/officeDocument/2006/relationships/image" Target="../media/image11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9.wav"/><Relationship Id="rId11" Type="http://schemas.openxmlformats.org/officeDocument/2006/relationships/image" Target="../media/image13.png"/><Relationship Id="rId5" Type="http://schemas.openxmlformats.org/officeDocument/2006/relationships/audio" Target="../media/audio8.wav"/><Relationship Id="rId10" Type="http://schemas.openxmlformats.org/officeDocument/2006/relationships/image" Target="../media/image12.png"/><Relationship Id="rId4" Type="http://schemas.openxmlformats.org/officeDocument/2006/relationships/audio" Target="../media/audio7.wav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4.wav"/><Relationship Id="rId7" Type="http://schemas.openxmlformats.org/officeDocument/2006/relationships/image" Target="../media/image11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9.wav"/><Relationship Id="rId11" Type="http://schemas.openxmlformats.org/officeDocument/2006/relationships/image" Target="../media/image13.png"/><Relationship Id="rId5" Type="http://schemas.openxmlformats.org/officeDocument/2006/relationships/audio" Target="../media/audio8.wav"/><Relationship Id="rId10" Type="http://schemas.openxmlformats.org/officeDocument/2006/relationships/image" Target="../media/image12.png"/><Relationship Id="rId4" Type="http://schemas.openxmlformats.org/officeDocument/2006/relationships/audio" Target="../media/audio7.wav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0.jpeg"/><Relationship Id="rId3" Type="http://schemas.openxmlformats.org/officeDocument/2006/relationships/audio" Target="../media/audio16.wav"/><Relationship Id="rId7" Type="http://schemas.openxmlformats.org/officeDocument/2006/relationships/image" Target="../media/image11.png"/><Relationship Id="rId12" Type="http://schemas.openxmlformats.org/officeDocument/2006/relationships/image" Target="../media/image13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8.wav"/><Relationship Id="rId11" Type="http://schemas.openxmlformats.org/officeDocument/2006/relationships/image" Target="../media/image12.png"/><Relationship Id="rId5" Type="http://schemas.openxmlformats.org/officeDocument/2006/relationships/audio" Target="../media/audio17.wav"/><Relationship Id="rId10" Type="http://schemas.openxmlformats.org/officeDocument/2006/relationships/image" Target="../media/image19.png"/><Relationship Id="rId4" Type="http://schemas.openxmlformats.org/officeDocument/2006/relationships/audio" Target="../media/audio7.wav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228600" y="2895600"/>
            <a:ext cx="914400" cy="929148"/>
          </a:xfrm>
          <a:prstGeom prst="rect">
            <a:avLst/>
          </a:prstGeom>
        </p:spPr>
      </p:pic>
      <p:pic>
        <p:nvPicPr>
          <p:cNvPr id="6" name="Picture 5" descr="2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819400" y="1447800"/>
            <a:ext cx="838200" cy="838200"/>
          </a:xfrm>
          <a:prstGeom prst="rect">
            <a:avLst/>
          </a:prstGeom>
        </p:spPr>
      </p:pic>
      <p:pic>
        <p:nvPicPr>
          <p:cNvPr id="7" name="Picture 6" descr="4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762000" y="4572000"/>
            <a:ext cx="914400" cy="1012372"/>
          </a:xfrm>
          <a:prstGeom prst="rect">
            <a:avLst/>
          </a:prstGeom>
        </p:spPr>
      </p:pic>
      <p:pic>
        <p:nvPicPr>
          <p:cNvPr id="8" name="Picture 7" descr="5.png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5562600"/>
            <a:ext cx="819048" cy="895239"/>
          </a:xfrm>
          <a:prstGeom prst="rect">
            <a:avLst/>
          </a:prstGeom>
        </p:spPr>
      </p:pic>
      <p:pic>
        <p:nvPicPr>
          <p:cNvPr id="10" name="Picture 9" descr="1.png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14800" y="3962400"/>
            <a:ext cx="880991" cy="895200"/>
          </a:xfrm>
          <a:prstGeom prst="rect">
            <a:avLst/>
          </a:prstGeom>
        </p:spPr>
      </p:pic>
      <p:pic>
        <p:nvPicPr>
          <p:cNvPr id="12" name="Picture 11" descr="5144e915ff17705e2be92c41dfee8556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rot="1126681">
            <a:off x="6558441" y="1072042"/>
            <a:ext cx="1173478" cy="11734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6945E-18 0 C 3.46945E-18 -0.05509 0.06424 -0.09722 0.14236 -0.09722 C 0.22292 -0.09722 0.2875 -0.05509 0.2875 0 C 0.2875 0.05486 0.35174 0.09745 0.43229 0.09745 C 0.51042 0.09745 0.575 0.05486 0.575 0 " pathEditMode="fixed" rAng="0" ptsTypes="fffff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chuyên ong.wav"/>
                                        </p:tgtEl>
                                      </p:cMediaNode>
                                    </p:audio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8.14815E-6 C -0.00712 0.06782 -0.01424 0.13587 0.00451 0.1655 C 0.02326 0.19513 0.07691 0.19652 0.11198 0.17777 C 0.14705 0.15902 0.18646 0.07222 0.2151 0.05231 C 0.24375 0.0324 0.26354 0.04537 0.28333 0.05856 " pathEditMode="relative" ptsTypes="aaaaA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C 0.04097 -0.02962 0.08211 -0.05902 0.12968 -0.07291 C 0.17708 -0.0868 0.22986 -0.09467 0.28437 -0.08287 C 0.33906 -0.07106 0.38784 0.00116 0.45729 -0.00254 C 0.52656 -0.00601 0.61319 -0.05509 0.7 -0.1037 " pathEditMode="relative" rAng="0" ptsTypes="aaaaA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" y="-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C 0.03958 -0.02384 0.07916 -0.04745 0.1408 -0.03564 C 0.2026 -0.02407 0.27864 0.05301 0.37118 0.06991 C 0.46319 0.08658 0.61163 0.08889 0.69375 0.06459 C 0.77604 0.04098 0.84757 -0.02893 0.86389 -0.07338 C 0.88021 -0.11759 0.83541 -0.15949 0.79062 -0.20092 " pathEditMode="relative" rAng="0" ptsTypes="aaaaaA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10" y="-5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91 0.01875 C 0.04791 0.01018 0.06892 0.00185 0.09045 -0.01551 C 0.11198 -0.03287 0.13923 -0.07361 0.15573 -0.08611 C 0.17222 -0.09861 0.18055 -0.09445 0.18906 -0.09028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" y="-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chuyên 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333 0.05857 C 0.27396 0.08843 0.26476 0.11852 0.30104 0.14861 C 0.3375 0.17894 0.41927 0.2088 0.50156 0.23889 " pathEditMode="relative" rAng="0" ptsTypes="aaA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chuyên 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5 7.40741E-6 C 0.59965 -0.01064 0.62448 -0.02129 0.6401 -0.03032 C 0.65573 -0.03934 0.65468 -0.0493 0.66892 -0.05439 C 0.68316 -0.05948 0.71215 -0.0743 0.725 -0.06064 C 0.73784 -0.04698 0.73281 0.01343 0.74618 0.02825 C 0.75955 0.04306 0.78229 0.03566 0.8052 0.02825 " pathEditMode="relative" ptsTypes="aaaaaA"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907 -0.09028 C 0.25209 -0.05949 0.31528 -0.02871 0.34202 -0.03565 C 0.36875 -0.04259 0.3592 -0.08773 0.34966 -0.13264 " pathEditMode="relative" ptsTypes="aaA">
                                      <p:cBhvr>
                                        <p:cTn id="4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9063 -0.20092 C 0.75452 -0.23333 0.71841 -0.26527 0.71841 -0.29421 C 0.71841 -0.32314 0.75452 -0.34907 0.79063 -0.37476 " pathEditMode="relative" rAng="0" ptsTypes="aaA">
                                      <p:cBhvr>
                                        <p:cTn id="5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11" y="-87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00" y="152400"/>
            <a:ext cx="8077200" cy="12954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FAMILY</a:t>
            </a:r>
            <a:endParaRPr lang="en-US" sz="6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560ec1f238fa36f16d98f82a4df1b69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838200" y="2819400"/>
            <a:ext cx="2057400" cy="2436244"/>
          </a:xfrm>
          <a:prstGeom prst="rect">
            <a:avLst/>
          </a:prstGeom>
        </p:spPr>
      </p:pic>
      <p:pic>
        <p:nvPicPr>
          <p:cNvPr id="6" name="Picture 5" descr="07bd8c3cac6524c1da824b5c116ad819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6019800" y="1752600"/>
            <a:ext cx="3124200" cy="2438400"/>
          </a:xfrm>
          <a:prstGeom prst="rect">
            <a:avLst/>
          </a:prstGeom>
        </p:spPr>
      </p:pic>
      <p:sp>
        <p:nvSpPr>
          <p:cNvPr id="7" name="Cloud 6">
            <a:hlinkClick r:id="rId6" action="ppaction://hlinksldjump"/>
          </p:cNvPr>
          <p:cNvSpPr/>
          <p:nvPr/>
        </p:nvSpPr>
        <p:spPr>
          <a:xfrm>
            <a:off x="3505200" y="1447800"/>
            <a:ext cx="2590800" cy="2209800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hlinkClick r:id="rId6" action="ppaction://hlinksldjump"/>
          </p:cNvPr>
          <p:cNvSpPr/>
          <p:nvPr/>
        </p:nvSpPr>
        <p:spPr>
          <a:xfrm>
            <a:off x="3720976" y="2057400"/>
            <a:ext cx="20319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PLAY</a:t>
            </a:r>
            <a:endParaRPr lang="en-US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222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dẫn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ọn-đáp-á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228600" y="-271107"/>
            <a:ext cx="9372600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00" y="1250587"/>
            <a:ext cx="426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Who is this?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24000" y="3276600"/>
            <a:ext cx="3513222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609600" y="32004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24000" y="4114800"/>
            <a:ext cx="3513222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24000" y="5105400"/>
            <a:ext cx="3437022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24000" y="6019800"/>
            <a:ext cx="3513222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609600" y="5029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09600" y="4038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09600" y="5943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85800" y="32766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5800" y="601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800" y="5105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5800" y="4114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76400" y="33528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Dad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00200" y="41910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Mom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00200" y="51054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Grandmother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00200" y="60198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Grandfather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53200" y="4191000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dongho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55327" y="3781141"/>
            <a:ext cx="1752600" cy="1768573"/>
          </a:xfrm>
          <a:prstGeom prst="rect">
            <a:avLst/>
          </a:prstGeom>
          <a:noFill/>
        </p:spPr>
      </p:pic>
      <p:sp>
        <p:nvSpPr>
          <p:cNvPr id="26" name="Cloud 25"/>
          <p:cNvSpPr/>
          <p:nvPr/>
        </p:nvSpPr>
        <p:spPr>
          <a:xfrm>
            <a:off x="7391400" y="2895600"/>
            <a:ext cx="17526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24" name="Picture 23" descr="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66800" y="685800"/>
            <a:ext cx="1028553" cy="1045142"/>
          </a:xfrm>
          <a:prstGeom prst="rect">
            <a:avLst/>
          </a:prstGeom>
        </p:spPr>
      </p:pic>
      <p:pic>
        <p:nvPicPr>
          <p:cNvPr id="27" name="Picture 26" descr="fd2eb0da63d7a14861647a759c721ae2.png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772400" y="5715001"/>
            <a:ext cx="1371600" cy="114299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321" y="838199"/>
            <a:ext cx="1936606" cy="2057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Cloud 38"/>
          <p:cNvSpPr/>
          <p:nvPr/>
        </p:nvSpPr>
        <p:spPr>
          <a:xfrm>
            <a:off x="7391400" y="2878493"/>
            <a:ext cx="17526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-hỏi-1d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p-án-câu-hỏ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Đúng-rồ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accel="1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/>
      <p:bldP spid="26" grpId="0" animBg="1"/>
      <p:bldP spid="3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72400" y="4253187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228600" y="-304800"/>
            <a:ext cx="9372600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7800" y="1295400"/>
            <a:ext cx="6324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Where is the Mother in the picture?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619991" y="452702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100945" y="458667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114800" y="3110345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09600" y="3124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34291" y="4556424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4291" y="320549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29100" y="4684531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29100" y="3191635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91400" y="3814618"/>
            <a:ext cx="1752600" cy="1768573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7391400" y="2895600"/>
            <a:ext cx="17526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27" name="Picture 26" descr="fd2eb0da63d7a14861647a759c721ae2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658100" y="5663560"/>
            <a:ext cx="1371600" cy="114299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6" r="8621"/>
          <a:stretch/>
        </p:blipFill>
        <p:spPr bwMode="auto">
          <a:xfrm>
            <a:off x="1295400" y="4897630"/>
            <a:ext cx="1877291" cy="1839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687263"/>
            <a:ext cx="1638300" cy="1952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482" y="2971821"/>
            <a:ext cx="1742209" cy="1974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9" t="18162" r="29611" b="30771"/>
          <a:stretch/>
        </p:blipFill>
        <p:spPr bwMode="auto">
          <a:xfrm>
            <a:off x="4810991" y="2902528"/>
            <a:ext cx="2421082" cy="1924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-hỏi-2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úng-rồ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53200" y="4191000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228600" y="-304800"/>
            <a:ext cx="9372600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7800" y="1295400"/>
            <a:ext cx="6324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Find the missing letter in the world “ Grand...arther”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524000" y="3276600"/>
            <a:ext cx="3513222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609600" y="41148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524000" y="4114800"/>
            <a:ext cx="3513222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524000" y="5105400"/>
            <a:ext cx="3513222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524000" y="6019800"/>
            <a:ext cx="3513222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609600" y="5029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09600" y="32004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09600" y="5943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85800" y="41910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5800" y="601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800" y="5105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5800" y="32766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76400" y="33528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00200" y="41910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00200" y="51054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00200" y="60198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48400" y="3733800"/>
            <a:ext cx="1752600" cy="1768573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7391400" y="2895600"/>
            <a:ext cx="17526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27" name="Picture 26" descr="fd2eb0da63d7a14861647a759c721ae2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772400" y="5715001"/>
            <a:ext cx="1371600" cy="1142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p-án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Đúng-rồ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53200" y="4191000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228600" y="-304800"/>
            <a:ext cx="9372600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7800" y="1295400"/>
            <a:ext cx="6324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How many letter are there in the world “ Son”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524000" y="3276600"/>
            <a:ext cx="3513222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609600" y="51054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524000" y="4114800"/>
            <a:ext cx="3513222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524000" y="5105400"/>
            <a:ext cx="3513222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524000" y="6019800"/>
            <a:ext cx="3513222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609600" y="41148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09600" y="32004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09600" y="5943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85800" y="51816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5800" y="601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800" y="41910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5800" y="32766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76400" y="33528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00200" y="41910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00200" y="51054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00200" y="60198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48400" y="3733800"/>
            <a:ext cx="1752600" cy="1768573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7391400" y="2895600"/>
            <a:ext cx="17526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27" name="Picture 26" descr="fd2eb0da63d7a14861647a759c721ae2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772400" y="5715001"/>
            <a:ext cx="1371600" cy="1142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p-án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Đúng-rồ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53200" y="4191000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228600" y="-304800"/>
            <a:ext cx="9372600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4540" y="871362"/>
            <a:ext cx="6324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How many pepole are there </a:t>
            </a:r>
          </a:p>
          <a:p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 your family picture?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524000" y="3276600"/>
            <a:ext cx="3513222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609600" y="5943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524000" y="4114800"/>
            <a:ext cx="3513222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524000" y="5105400"/>
            <a:ext cx="3513222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524000" y="6019800"/>
            <a:ext cx="3513222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609600" y="5029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09600" y="4038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09600" y="3124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85800" y="601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5800" y="3200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800" y="5105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5800" y="4114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00200" y="33528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00200" y="41910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00200" y="51054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00200" y="60198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24" descr="CHAY XE DAP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86862" y="5455216"/>
            <a:ext cx="525371" cy="458774"/>
          </a:xfrm>
          <a:prstGeom prst="rect">
            <a:avLst/>
          </a:prstGeom>
          <a:noFill/>
        </p:spPr>
      </p:pic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248400" y="3733800"/>
            <a:ext cx="1752600" cy="1768573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7391400" y="2895600"/>
            <a:ext cx="17526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27" name="Picture 26" descr="fd2eb0da63d7a14861647a759c721ae2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772400" y="5715001"/>
            <a:ext cx="1371600" cy="1142999"/>
          </a:xfrm>
          <a:prstGeom prst="rect">
            <a:avLst/>
          </a:prstGeom>
        </p:spPr>
      </p:pic>
      <p:pic>
        <p:nvPicPr>
          <p:cNvPr id="1026" name="Picture 2" descr="TẢI MIỄN PHÍ Ảnh gia đình 4 người đẹp nhất, hạnh phúc kèm hướng dẫn tạo  dáng chụp ảnh chi tiết">
            <a:extLst>
              <a:ext uri="{FF2B5EF4-FFF2-40B4-BE49-F238E27FC236}">
                <a16:creationId xmlns:a16="http://schemas.microsoft.com/office/drawing/2014/main" id="{0C0AEF70-C1FF-35F1-9670-EC40C300E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867334"/>
            <a:ext cx="1752600" cy="174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p án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5" grpId="0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776" y="457200"/>
            <a:ext cx="9375776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824" y="2438400"/>
            <a:ext cx="503237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1" y="2740025"/>
            <a:ext cx="1901824" cy="243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4269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ết-thúc-trò-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ết-thúc-trò-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ết-thúc-trò-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616</TotalTime>
  <Words>96</Words>
  <Application>Microsoft Office PowerPoint</Application>
  <PresentationFormat>On-screen Show (4:3)</PresentationFormat>
  <Paragraphs>50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Bé với công nghệ</dc:creator>
  <cp:lastModifiedBy>DELL</cp:lastModifiedBy>
  <cp:revision>44</cp:revision>
  <dcterms:created xsi:type="dcterms:W3CDTF">2006-08-16T00:00:00Z</dcterms:created>
  <dcterms:modified xsi:type="dcterms:W3CDTF">2024-01-08T07:03:13Z</dcterms:modified>
</cp:coreProperties>
</file>