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9E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28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7100-90E1-477E-9722-687A8B768583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2D60-F63D-4EA7-8546-C2C546D4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2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7100-90E1-477E-9722-687A8B768583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2D60-F63D-4EA7-8546-C2C546D4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8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7100-90E1-477E-9722-687A8B768583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2D60-F63D-4EA7-8546-C2C546D4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7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7100-90E1-477E-9722-687A8B768583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2D60-F63D-4EA7-8546-C2C546D4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1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7100-90E1-477E-9722-687A8B768583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2D60-F63D-4EA7-8546-C2C546D4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4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7100-90E1-477E-9722-687A8B768583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2D60-F63D-4EA7-8546-C2C546D4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2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7100-90E1-477E-9722-687A8B768583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2D60-F63D-4EA7-8546-C2C546D4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2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7100-90E1-477E-9722-687A8B768583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2D60-F63D-4EA7-8546-C2C546D4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2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7100-90E1-477E-9722-687A8B768583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2D60-F63D-4EA7-8546-C2C546D4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6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7100-90E1-477E-9722-687A8B768583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2D60-F63D-4EA7-8546-C2C546D4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8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7100-90E1-477E-9722-687A8B768583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2D60-F63D-4EA7-8546-C2C546D4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9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37100-90E1-477E-9722-687A8B768583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82D60-F63D-4EA7-8546-C2C546D4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3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0" Type="http://schemas.openxmlformats.org/officeDocument/2006/relationships/image" Target="../media/image4.png"/><Relationship Id="rId4" Type="http://schemas.openxmlformats.org/officeDocument/2006/relationships/audio" Target="../media/audio1.wav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0" Type="http://schemas.openxmlformats.org/officeDocument/2006/relationships/image" Target="../media/image4.png"/><Relationship Id="rId4" Type="http://schemas.openxmlformats.org/officeDocument/2006/relationships/audio" Target="../media/audio1.wav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0" Type="http://schemas.openxmlformats.org/officeDocument/2006/relationships/image" Target="../media/image4.png"/><Relationship Id="rId4" Type="http://schemas.openxmlformats.org/officeDocument/2006/relationships/audio" Target="../media/audio1.wav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" t="41356" r="1451" b="1583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pic>
        <p:nvPicPr>
          <p:cNvPr id="13" name="CẤM BUÔN BÁN, CẤM REUP">
            <a:extLst>
              <a:ext uri="{FF2B5EF4-FFF2-40B4-BE49-F238E27FC236}">
                <a16:creationId xmlns:a16="http://schemas.microsoft.com/office/drawing/2014/main" xmlns="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760" y="2984085"/>
            <a:ext cx="2739996" cy="15783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412" y="4094380"/>
            <a:ext cx="1666588" cy="1685473"/>
          </a:xfrm>
          <a:prstGeom prst="rect">
            <a:avLst/>
          </a:prstGeom>
        </p:spPr>
      </p:pic>
      <p:pic>
        <p:nvPicPr>
          <p:cNvPr id="27" name="CAUDI">
            <a:extLst>
              <a:ext uri="{FF2B5EF4-FFF2-40B4-BE49-F238E27FC236}">
                <a16:creationId xmlns:a16="http://schemas.microsoft.com/office/drawing/2014/main" xmlns="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774" y="4937116"/>
            <a:ext cx="2485126" cy="1963512"/>
          </a:xfrm>
          <a:prstGeom prst="rect">
            <a:avLst/>
          </a:prstGeom>
        </p:spPr>
      </p:pic>
      <p:pic>
        <p:nvPicPr>
          <p:cNvPr id="17" name="Picture 3" descr="C:\Users\ADMIN\Desktop\Picture1 (2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415" y="2500897"/>
            <a:ext cx="2448611" cy="18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ADMIN\Desktop\Picture3a (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9" y="3972077"/>
            <a:ext cx="1918893" cy="144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Picture6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557" y="5074101"/>
            <a:ext cx="3141491" cy="176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267200" y="-1159560"/>
            <a:ext cx="3657600" cy="3200400"/>
            <a:chOff x="0" y="-1162050"/>
            <a:chExt cx="3657600" cy="3200400"/>
          </a:xfrm>
        </p:grpSpPr>
        <p:pic>
          <p:nvPicPr>
            <p:cNvPr id="20" name="Picture 2" descr="C:\Users\ADMIN\Desktop\Tai nguyen thiet ke tro choi\Bảng gỗ\images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162050"/>
              <a:ext cx="3657600" cy="32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09600" y="133350"/>
              <a:ext cx="24384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VƯỢT CHƯỚNG NGẠI VẬT</a:t>
              </a:r>
              <a:endPara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Cartoon Music VUI V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772900" y="342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3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47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" t="41356" r="1451" b="1583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513760" y="2984085"/>
            <a:ext cx="2739996" cy="1578389"/>
            <a:chOff x="6513760" y="2984085"/>
            <a:chExt cx="2739996" cy="1578389"/>
          </a:xfrm>
        </p:grpSpPr>
        <p:pic>
          <p:nvPicPr>
            <p:cNvPr id="14" name="CẤM BUÔN BÁN, CẤM REUP">
              <a:extLst>
                <a:ext uri="{FF2B5EF4-FFF2-40B4-BE49-F238E27FC236}">
                  <a16:creationId xmlns:a16="http://schemas.microsoft.com/office/drawing/2014/main" xmlns="" id="{C3B0B4C0-EF19-4ECD-A454-77453237E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3760" y="2984085"/>
              <a:ext cx="2739996" cy="1578389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7709064" y="3468905"/>
              <a:ext cx="806980" cy="78815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rgbClr val="0000FF"/>
                  </a:solidFill>
                </a:rPr>
                <a:t>ă</a:t>
              </a:r>
            </a:p>
          </p:txBody>
        </p:sp>
      </p:grpSp>
      <p:pic>
        <p:nvPicPr>
          <p:cNvPr id="25" name="Picture 8" descr="C:\Users\ADMIN\Desktop\Picture6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970" y="3931073"/>
            <a:ext cx="3141491" cy="176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4429412" y="4094380"/>
            <a:ext cx="1666588" cy="1685473"/>
            <a:chOff x="4429412" y="4094380"/>
            <a:chExt cx="1666588" cy="168547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9412" y="4094380"/>
              <a:ext cx="1666588" cy="1685473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4752773" y="4457699"/>
              <a:ext cx="813166" cy="79419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smtClean="0">
                  <a:solidFill>
                    <a:srgbClr val="0000FF"/>
                  </a:solidFill>
                </a:rPr>
                <a:t>a</a:t>
              </a:r>
              <a:endParaRPr lang="en-US" sz="6000">
                <a:solidFill>
                  <a:srgbClr val="0000FF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874774" y="4937116"/>
            <a:ext cx="2485126" cy="1963512"/>
            <a:chOff x="6874774" y="4937116"/>
            <a:chExt cx="2485126" cy="1963512"/>
          </a:xfrm>
        </p:grpSpPr>
        <p:pic>
          <p:nvPicPr>
            <p:cNvPr id="30" name="CAUDI">
              <a:extLst>
                <a:ext uri="{FF2B5EF4-FFF2-40B4-BE49-F238E27FC236}">
                  <a16:creationId xmlns:a16="http://schemas.microsoft.com/office/drawing/2014/main" xmlns="" id="{C3B0B4C0-EF19-4ECD-A454-77453237E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774" y="4937116"/>
              <a:ext cx="2485126" cy="1963512"/>
            </a:xfrm>
            <a:prstGeom prst="rect">
              <a:avLst/>
            </a:prstGeom>
          </p:spPr>
        </p:pic>
        <p:sp>
          <p:nvSpPr>
            <p:cNvPr id="31" name="Oval 30"/>
            <p:cNvSpPr/>
            <p:nvPr/>
          </p:nvSpPr>
          <p:spPr>
            <a:xfrm>
              <a:off x="7709064" y="5663302"/>
              <a:ext cx="813166" cy="79419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rgbClr val="0000FF"/>
                  </a:solidFill>
                </a:rPr>
                <a:t>â</a:t>
              </a:r>
            </a:p>
          </p:txBody>
        </p:sp>
      </p:grpSp>
      <p:pic>
        <p:nvPicPr>
          <p:cNvPr id="39" name="Cartoon Music VUI V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772900" y="342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0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4739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55556E-6 L 2.08333E-7 5.55556E-6 L 0.35937 0.00279 C 0.36159 0.00279 0.36328 0.00695 0.36562 0.00834 C 0.36862 0.00973 0.37174 0.01066 0.375 0.01112 C 0.38737 0.01251 0.4 0.01297 0.4125 0.0139 C 0.42812 0.01853 0.4431 0.02316 0.45937 0.02501 L 0.48437 0.02779 C 0.4983 0.0338 0.50026 0.03542 0.52187 0.03612 C 0.60299 0.03843 0.68437 0.03797 0.76562 0.0389 C 0.76979 0.04075 0.77383 0.04306 0.77812 0.04445 C 0.78633 0.04677 0.79479 0.047 0.80312 0.05001 C 0.80833 0.05186 0.81341 0.05464 0.81875 0.05556 C 0.84049 0.05834 0.88437 0.06112 0.88437 0.06112 C 0.88802 0.06297 0.89153 0.06529 0.89531 0.06667 C 0.89935 0.06806 0.90351 0.06945 0.90781 0.06945 C 0.95 0.06945 0.99219 0.0676 1.03437 0.06667 C 1.03854 0.06482 1.04375 0.06644 1.04687 0.06112 C 1.04844 0.05834 1.04974 0.0551 1.05156 0.05279 C 1.05299 0.05047 1.05625 0.04723 1.05625 0.04723 " pathEditMode="relative" ptsTypes="AAAAAAAAAAAAAAAAAAAA">
                                      <p:cBhvr>
                                        <p:cTn id="2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3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" t="41356" r="1451" b="1583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pic>
        <p:nvPicPr>
          <p:cNvPr id="13" name="CẤM BUÔN BÁN, CẤM REUP">
            <a:extLst>
              <a:ext uri="{FF2B5EF4-FFF2-40B4-BE49-F238E27FC236}">
                <a16:creationId xmlns:a16="http://schemas.microsoft.com/office/drawing/2014/main" xmlns="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760" y="2984085"/>
            <a:ext cx="2739996" cy="15783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412" y="4094380"/>
            <a:ext cx="1666588" cy="1685473"/>
          </a:xfrm>
          <a:prstGeom prst="rect">
            <a:avLst/>
          </a:prstGeom>
        </p:spPr>
      </p:pic>
      <p:pic>
        <p:nvPicPr>
          <p:cNvPr id="27" name="CAUDI">
            <a:extLst>
              <a:ext uri="{FF2B5EF4-FFF2-40B4-BE49-F238E27FC236}">
                <a16:creationId xmlns:a16="http://schemas.microsoft.com/office/drawing/2014/main" xmlns="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774" y="4937116"/>
            <a:ext cx="2485126" cy="1963512"/>
          </a:xfrm>
          <a:prstGeom prst="rect">
            <a:avLst/>
          </a:prstGeom>
        </p:spPr>
      </p:pic>
      <p:pic>
        <p:nvPicPr>
          <p:cNvPr id="17" name="Picture 3" descr="C:\Users\ADMIN\Desktop\Picture1 (2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415" y="2500897"/>
            <a:ext cx="2448611" cy="18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ADMIN\Desktop\Picture3a (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9" y="3972077"/>
            <a:ext cx="1918893" cy="144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Picture6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557" y="5074101"/>
            <a:ext cx="3141491" cy="176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artoon Music VUI V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772900" y="34240"/>
            <a:ext cx="406400" cy="406400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571545" y="137082"/>
            <a:ext cx="11048909" cy="236381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</a:rPr>
              <a:t>Các em hãy chọn </a:t>
            </a:r>
            <a:r>
              <a:rPr lang="en-US" sz="3600" smtClean="0">
                <a:solidFill>
                  <a:srgbClr val="002060"/>
                </a:solidFill>
              </a:rPr>
              <a:t>chướng ngại vật</a:t>
            </a:r>
            <a:r>
              <a:rPr lang="en-US" sz="3600" smtClean="0">
                <a:solidFill>
                  <a:srgbClr val="002060"/>
                </a:solidFill>
              </a:rPr>
              <a:t> </a:t>
            </a:r>
            <a:r>
              <a:rPr lang="en-US" sz="3600" smtClean="0">
                <a:solidFill>
                  <a:srgbClr val="002060"/>
                </a:solidFill>
              </a:rPr>
              <a:t>có chữ </a:t>
            </a:r>
            <a:r>
              <a:rPr lang="en-US" sz="3600" smtClean="0">
                <a:solidFill>
                  <a:srgbClr val="002060"/>
                </a:solidFill>
              </a:rPr>
              <a:t>a. </a:t>
            </a:r>
            <a:r>
              <a:rPr lang="en-US" sz="3600" smtClean="0">
                <a:solidFill>
                  <a:srgbClr val="002060"/>
                </a:solidFill>
              </a:rPr>
              <a:t>Nếu chọn đúng thì </a:t>
            </a:r>
            <a:r>
              <a:rPr lang="en-US" sz="3600" smtClean="0">
                <a:solidFill>
                  <a:srgbClr val="002060"/>
                </a:solidFill>
              </a:rPr>
              <a:t>chướng ngại vật </a:t>
            </a:r>
            <a:r>
              <a:rPr lang="en-US" sz="3600" smtClean="0">
                <a:solidFill>
                  <a:srgbClr val="002060"/>
                </a:solidFill>
              </a:rPr>
              <a:t>sẽ </a:t>
            </a:r>
            <a:r>
              <a:rPr lang="en-US" sz="3600" smtClean="0">
                <a:solidFill>
                  <a:srgbClr val="002060"/>
                </a:solidFill>
              </a:rPr>
              <a:t>biến mất và xe sẽ di chuyển, </a:t>
            </a:r>
            <a:r>
              <a:rPr lang="en-US" sz="3600" smtClean="0">
                <a:solidFill>
                  <a:srgbClr val="002060"/>
                </a:solidFill>
              </a:rPr>
              <a:t>nếu chọn sai thì </a:t>
            </a:r>
            <a:r>
              <a:rPr lang="en-US" sz="3600" smtClean="0">
                <a:solidFill>
                  <a:srgbClr val="002060"/>
                </a:solidFill>
              </a:rPr>
              <a:t>xe sẽ không di chuyển.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8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47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" t="41356" r="1451" b="1583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513760" y="2984085"/>
            <a:ext cx="2739996" cy="1578389"/>
            <a:chOff x="6513760" y="2984085"/>
            <a:chExt cx="2739996" cy="1578389"/>
          </a:xfrm>
        </p:grpSpPr>
        <p:pic>
          <p:nvPicPr>
            <p:cNvPr id="13" name="CẤM BUÔN BÁN, CẤM REUP">
              <a:extLst>
                <a:ext uri="{FF2B5EF4-FFF2-40B4-BE49-F238E27FC236}">
                  <a16:creationId xmlns:a16="http://schemas.microsoft.com/office/drawing/2014/main" xmlns="" id="{C3B0B4C0-EF19-4ECD-A454-77453237E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3760" y="2984085"/>
              <a:ext cx="2739996" cy="1578389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7709064" y="3468905"/>
              <a:ext cx="806980" cy="78815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smtClean="0">
                  <a:solidFill>
                    <a:srgbClr val="0000FF"/>
                  </a:solidFill>
                </a:rPr>
                <a:t>a</a:t>
              </a:r>
              <a:endParaRPr lang="en-US" sz="6000">
                <a:solidFill>
                  <a:srgbClr val="0000FF"/>
                </a:solidFill>
              </a:endParaRPr>
            </a:p>
          </p:txBody>
        </p:sp>
      </p:grpSp>
      <p:pic>
        <p:nvPicPr>
          <p:cNvPr id="22" name="Picture 9" descr="C:\Users\ADMIN\Desktop\Picture3a (2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9" y="3972077"/>
            <a:ext cx="1918893" cy="144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4429412" y="4094380"/>
            <a:ext cx="1666588" cy="1685473"/>
            <a:chOff x="4429412" y="4094380"/>
            <a:chExt cx="1666588" cy="168547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9412" y="4094380"/>
              <a:ext cx="1666588" cy="1685473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4752773" y="4457699"/>
              <a:ext cx="813166" cy="79419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rgbClr val="0000FF"/>
                  </a:solidFill>
                </a:rPr>
                <a:t>ă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874774" y="4937116"/>
            <a:ext cx="2485126" cy="1963512"/>
            <a:chOff x="6874774" y="4937116"/>
            <a:chExt cx="2485126" cy="1963512"/>
          </a:xfrm>
        </p:grpSpPr>
        <p:pic>
          <p:nvPicPr>
            <p:cNvPr id="27" name="CAUDI">
              <a:extLst>
                <a:ext uri="{FF2B5EF4-FFF2-40B4-BE49-F238E27FC236}">
                  <a16:creationId xmlns:a16="http://schemas.microsoft.com/office/drawing/2014/main" xmlns="" id="{C3B0B4C0-EF19-4ECD-A454-77453237E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774" y="4937116"/>
              <a:ext cx="2485126" cy="1963512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7709064" y="5663302"/>
              <a:ext cx="813166" cy="79419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rgbClr val="0000FF"/>
                  </a:solidFill>
                </a:rPr>
                <a:t>â</a:t>
              </a:r>
            </a:p>
          </p:txBody>
        </p:sp>
      </p:grpSp>
      <p:pic>
        <p:nvPicPr>
          <p:cNvPr id="29" name="Cartoon Music VUI V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772900" y="342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1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473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47 L -0.00013 0.00047 C 0.00846 -0.00208 0.01146 -0.00023 0.01758 -0.00694 C 0.01901 -0.00879 0.02018 -0.01134 0.02175 -0.0125 C 0.02682 -0.01713 0.02513 -0.01111 0.03008 -0.01805 C 0.03268 -0.02199 0.03451 -0.02754 0.03737 -0.03102 C 0.03867 -0.03287 0.04284 -0.03866 0.04466 -0.04028 C 0.04805 -0.04375 0.0513 -0.04791 0.05508 -0.04953 C 0.05638 -0.05023 0.05781 -0.05069 0.05925 -0.05139 C 0.06068 -0.05254 0.06185 -0.0544 0.06341 -0.05509 C 0.06497 -0.05625 0.0668 -0.05648 0.06862 -0.05694 C 0.08177 -0.06227 0.06224 -0.05509 0.078 -0.06065 C 0.07904 -0.06203 0.07995 -0.06366 0.08112 -0.06435 C 0.08919 -0.07083 0.08503 -0.06597 0.09258 -0.06991 C 0.09388 -0.07083 0.09883 -0.07477 0.10091 -0.07546 C 0.10326 -0.07639 0.10573 -0.07685 0.1082 -0.07731 C 0.11523 -0.08171 0.10664 -0.07685 0.11862 -0.08102 C 0.14219 -0.08958 0.11055 -0.08055 0.13633 -0.08657 C 0.13893 -0.08727 0.1474 -0.09028 0.14987 -0.09028 C 0.17161 -0.09143 0.19362 -0.09166 0.2155 -0.09213 C 0.21862 -0.09282 0.22175 -0.09328 0.22487 -0.09398 C 0.22656 -0.09444 0.22826 -0.09537 0.23008 -0.09583 C 0.23529 -0.09768 0.24401 -0.10023 0.24987 -0.10139 C 0.26068 -0.10393 0.25964 -0.10278 0.27175 -0.10694 C 0.27448 -0.1081 0.27721 -0.10972 0.28008 -0.11065 C 0.28203 -0.11157 0.28425 -0.11203 0.28633 -0.1125 C 0.28802 -0.11319 0.28971 -0.11389 0.29154 -0.11435 C 0.29284 -0.11504 0.29427 -0.11551 0.2957 -0.1162 C 0.2974 -0.11736 0.29909 -0.11875 0.30091 -0.11991 C 0.30768 -0.12453 0.30664 -0.12176 0.31862 -0.12361 C 0.32096 -0.12407 0.32344 -0.12477 0.32578 -0.12546 C 0.33112 -0.12731 0.34141 -0.13102 0.34141 -0.13102 C 0.42982 -0.12685 0.32708 -0.13148 0.49258 -0.12731 C 0.50573 -0.12708 0.51888 -0.12616 0.53216 -0.12546 L 0.56237 -0.12176 C 0.5651 -0.12153 0.56784 -0.12037 0.5707 -0.11991 C 0.57578 -0.11921 0.58112 -0.11875 0.5862 -0.11805 C 0.60469 -0.10995 0.58516 -0.11805 0.6332 -0.11435 C 0.63529 -0.11435 0.63724 -0.11296 0.63945 -0.1125 C 0.64453 -0.1118 0.64974 -0.11134 0.65508 -0.11065 L 0.78529 -0.1125 C 0.78802 -0.11273 0.79076 -0.11389 0.79362 -0.11435 C 0.79701 -0.11504 0.80052 -0.11551 0.80404 -0.1162 C 0.80925 -0.11736 0.81432 -0.11967 0.81966 -0.11991 C 0.8474 -0.12153 0.87513 -0.12129 0.90286 -0.12176 C 0.91706 -0.125 0.90599 -0.12222 0.91654 -0.12546 C 0.91849 -0.12616 0.9207 -0.12662 0.92279 -0.12731 C 0.92552 -0.12847 0.92826 -0.13102 0.93112 -0.13102 L 1.01029 -0.13102 " pathEditMode="relative" ptsTypes="AAAAAAAAAAAAAAAAAAAAAAAAAAAAAAAAAAAAAAAAAAAAAAAAA">
                                      <p:cBhvr>
                                        <p:cTn id="2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ồ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ồ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3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" t="41356" r="1451" b="1583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513760" y="2984085"/>
            <a:ext cx="2739996" cy="1578389"/>
            <a:chOff x="6513760" y="2984085"/>
            <a:chExt cx="2739996" cy="1578389"/>
          </a:xfrm>
        </p:grpSpPr>
        <p:pic>
          <p:nvPicPr>
            <p:cNvPr id="13" name="CẤM BUÔN BÁN, CẤM REUP">
              <a:extLst>
                <a:ext uri="{FF2B5EF4-FFF2-40B4-BE49-F238E27FC236}">
                  <a16:creationId xmlns:a16="http://schemas.microsoft.com/office/drawing/2014/main" xmlns="" id="{C3B0B4C0-EF19-4ECD-A454-77453237E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3760" y="2984085"/>
              <a:ext cx="2739996" cy="1578389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7709064" y="3468905"/>
              <a:ext cx="806980" cy="78815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rgbClr val="0000FF"/>
                  </a:solidFill>
                </a:rPr>
                <a:t>ă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29412" y="4094380"/>
            <a:ext cx="1666588" cy="1685473"/>
            <a:chOff x="4429412" y="4094380"/>
            <a:chExt cx="1666588" cy="168547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9412" y="4094380"/>
              <a:ext cx="1666588" cy="1685473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4752773" y="4457699"/>
              <a:ext cx="813166" cy="79419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rgbClr val="0000FF"/>
                  </a:solidFill>
                </a:rPr>
                <a:t>â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874774" y="4937116"/>
            <a:ext cx="2485126" cy="1963512"/>
            <a:chOff x="6874774" y="4937116"/>
            <a:chExt cx="2485126" cy="1963512"/>
          </a:xfrm>
        </p:grpSpPr>
        <p:pic>
          <p:nvPicPr>
            <p:cNvPr id="27" name="CAUDI">
              <a:extLst>
                <a:ext uri="{FF2B5EF4-FFF2-40B4-BE49-F238E27FC236}">
                  <a16:creationId xmlns:a16="http://schemas.microsoft.com/office/drawing/2014/main" xmlns="" id="{C3B0B4C0-EF19-4ECD-A454-77453237E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774" y="4937116"/>
              <a:ext cx="2485126" cy="1963512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7709064" y="5663302"/>
              <a:ext cx="813166" cy="79419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smtClean="0">
                  <a:solidFill>
                    <a:srgbClr val="0000FF"/>
                  </a:solidFill>
                </a:rPr>
                <a:t>a</a:t>
              </a:r>
              <a:endParaRPr lang="en-US" sz="6000">
                <a:solidFill>
                  <a:srgbClr val="0000FF"/>
                </a:solidFill>
              </a:endParaRPr>
            </a:p>
          </p:txBody>
        </p:sp>
      </p:grpSp>
      <p:pic>
        <p:nvPicPr>
          <p:cNvPr id="14" name="Picture 8" descr="C:\Users\ADMIN\Desktop\Picture6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970" y="3931073"/>
            <a:ext cx="3141491" cy="176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artoon Music VUI V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772900" y="342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1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47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6.66667E-6 L 2.08333E-7 6.66667E-6 L 0.01562 0.02778 C 0.01771 0.03149 0.01901 0.03704 0.02187 0.0389 L 0.03125 0.04445 C 0.03177 0.04723 0.03164 0.0507 0.03281 0.05278 C 0.03385 0.05464 0.03594 0.05417 0.0375 0.05556 C 0.03906 0.05695 0.04062 0.05903 0.04219 0.06112 C 0.04479 0.06436 0.05573 0.07964 0.05781 0.08056 L 0.06562 0.08334 C 0.06771 0.08519 0.06966 0.08728 0.07187 0.0889 C 0.07383 0.09005 0.07604 0.09052 0.07812 0.09167 C 0.08932 0.09723 0.07474 0.09144 0.09062 0.09723 C 0.09219 0.09908 0.09349 0.1014 0.09531 0.10278 C 0.09726 0.10417 0.09948 0.1044 0.10156 0.10556 C 0.10312 0.10626 0.10455 0.10741 0.10625 0.10834 C 0.1082 0.10927 0.11041 0.10996 0.1125 0.11112 C 0.11406 0.11181 0.11549 0.11297 0.11719 0.1139 C 0.12474 0.1176 0.14492 0.12454 0.14687 0.12501 C 0.15156 0.12593 0.15612 0.12755 0.16094 0.12778 L 0.31875 0.13056 C 0.35351 0.13936 0.29909 0.12501 0.34518 0.1389 C 0.34935 0.14005 0.35364 0.14075 0.35781 0.14167 C 0.62695 0.13103 0.40455 0.1389 1.025 0.1389 " pathEditMode="relative" ptsTypes="AAAAAAAAAAAAAAAAAAAAAAAA">
                                      <p:cBhvr>
                                        <p:cTn id="3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3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" t="41356" r="1451" b="1583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513760" y="2984085"/>
            <a:ext cx="2739996" cy="1578389"/>
            <a:chOff x="6513760" y="2984085"/>
            <a:chExt cx="2739996" cy="1578389"/>
          </a:xfrm>
        </p:grpSpPr>
        <p:pic>
          <p:nvPicPr>
            <p:cNvPr id="13" name="CẤM BUÔN BÁN, CẤM REUP">
              <a:extLst>
                <a:ext uri="{FF2B5EF4-FFF2-40B4-BE49-F238E27FC236}">
                  <a16:creationId xmlns:a16="http://schemas.microsoft.com/office/drawing/2014/main" xmlns="" id="{C3B0B4C0-EF19-4ECD-A454-77453237E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3760" y="2984085"/>
              <a:ext cx="2739996" cy="1578389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7709064" y="3468905"/>
              <a:ext cx="806980" cy="78815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rgbClr val="0000FF"/>
                  </a:solidFill>
                </a:rPr>
                <a:t>ă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29412" y="4094380"/>
            <a:ext cx="1666588" cy="1685473"/>
            <a:chOff x="4429412" y="4094380"/>
            <a:chExt cx="1666588" cy="168547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9412" y="4094380"/>
              <a:ext cx="1666588" cy="1685473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4752773" y="4457699"/>
              <a:ext cx="813166" cy="79419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smtClean="0">
                  <a:solidFill>
                    <a:srgbClr val="0000FF"/>
                  </a:solidFill>
                </a:rPr>
                <a:t>a</a:t>
              </a:r>
              <a:endParaRPr lang="en-US" sz="6000">
                <a:solidFill>
                  <a:srgbClr val="0000FF"/>
                </a:solidFill>
              </a:endParaRPr>
            </a:p>
          </p:txBody>
        </p:sp>
      </p:grpSp>
      <p:pic>
        <p:nvPicPr>
          <p:cNvPr id="17" name="Picture 3" descr="C:\Users\ADMIN\Desktop\Picture1 (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1" y="3640721"/>
            <a:ext cx="2448611" cy="18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6874774" y="4937116"/>
            <a:ext cx="2485126" cy="1963512"/>
            <a:chOff x="6874774" y="4937116"/>
            <a:chExt cx="2485126" cy="1963512"/>
          </a:xfrm>
        </p:grpSpPr>
        <p:pic>
          <p:nvPicPr>
            <p:cNvPr id="19" name="CAUDI">
              <a:extLst>
                <a:ext uri="{FF2B5EF4-FFF2-40B4-BE49-F238E27FC236}">
                  <a16:creationId xmlns:a16="http://schemas.microsoft.com/office/drawing/2014/main" xmlns="" id="{C3B0B4C0-EF19-4ECD-A454-77453237E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774" y="4937116"/>
              <a:ext cx="2485126" cy="1963512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7709064" y="5663302"/>
              <a:ext cx="813166" cy="79419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rgbClr val="0000FF"/>
                  </a:solidFill>
                </a:rPr>
                <a:t>â</a:t>
              </a:r>
            </a:p>
          </p:txBody>
        </p:sp>
      </p:grpSp>
      <p:pic>
        <p:nvPicPr>
          <p:cNvPr id="21" name="Cartoon Music VUI V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772900" y="342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5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473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66667E-6 L 2.5E-6 -6.66667E-6 C 0.00508 -0.00116 0.02721 -0.00556 0.03125 -0.00556 L 0.22969 -0.00278 C 0.24219 0.00462 0.22526 -0.00487 0.25313 0.00277 C 0.25729 0.0037 0.26133 0.00694 0.26563 0.00833 C 0.27266 0.01064 0.28906 0.01273 0.29531 0.01388 C 0.29948 0.01458 0.30352 0.0162 0.30781 0.01666 C 0.32956 0.01805 0.35156 0.01851 0.37344 0.01944 C 0.47083 0.06273 0.57448 0.0199 0.675 0.01944 L 1.03125 0.01944 " pathEditMode="relative" ptsTypes="AAAAAAAAAAA">
                                      <p:cBhvr>
                                        <p:cTn id="2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" t="41356" r="1451" b="1583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513760" y="2984085"/>
            <a:ext cx="2739996" cy="1578389"/>
            <a:chOff x="6513760" y="2984085"/>
            <a:chExt cx="2739996" cy="1578389"/>
          </a:xfrm>
        </p:grpSpPr>
        <p:pic>
          <p:nvPicPr>
            <p:cNvPr id="17" name="CẤM BUÔN BÁN, CẤM REUP">
              <a:extLst>
                <a:ext uri="{FF2B5EF4-FFF2-40B4-BE49-F238E27FC236}">
                  <a16:creationId xmlns:a16="http://schemas.microsoft.com/office/drawing/2014/main" xmlns="" id="{C3B0B4C0-EF19-4ECD-A454-77453237E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3760" y="2984085"/>
              <a:ext cx="2739996" cy="1578389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7709064" y="3468905"/>
              <a:ext cx="806980" cy="78815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rgbClr val="0000FF"/>
                  </a:solidFill>
                </a:rPr>
                <a:t>ă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29412" y="4094380"/>
            <a:ext cx="1666588" cy="1685473"/>
            <a:chOff x="4429412" y="4094380"/>
            <a:chExt cx="1666588" cy="168547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9412" y="4094380"/>
              <a:ext cx="1666588" cy="1685473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4752773" y="4457699"/>
              <a:ext cx="813166" cy="79419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rgbClr val="0000FF"/>
                  </a:solidFill>
                </a:rPr>
                <a:t>â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874774" y="4937116"/>
            <a:ext cx="2485126" cy="1963512"/>
            <a:chOff x="6874774" y="4937116"/>
            <a:chExt cx="2485126" cy="1963512"/>
          </a:xfrm>
        </p:grpSpPr>
        <p:pic>
          <p:nvPicPr>
            <p:cNvPr id="30" name="CAUDI">
              <a:extLst>
                <a:ext uri="{FF2B5EF4-FFF2-40B4-BE49-F238E27FC236}">
                  <a16:creationId xmlns:a16="http://schemas.microsoft.com/office/drawing/2014/main" xmlns="" id="{C3B0B4C0-EF19-4ECD-A454-77453237E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774" y="4937116"/>
              <a:ext cx="2485126" cy="1963512"/>
            </a:xfrm>
            <a:prstGeom prst="rect">
              <a:avLst/>
            </a:prstGeom>
          </p:spPr>
        </p:pic>
        <p:sp>
          <p:nvSpPr>
            <p:cNvPr id="31" name="Oval 30"/>
            <p:cNvSpPr/>
            <p:nvPr/>
          </p:nvSpPr>
          <p:spPr>
            <a:xfrm>
              <a:off x="7709064" y="5663302"/>
              <a:ext cx="813166" cy="79419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smtClean="0">
                  <a:solidFill>
                    <a:srgbClr val="0000FF"/>
                  </a:solidFill>
                </a:rPr>
                <a:t>a</a:t>
              </a:r>
              <a:endParaRPr lang="en-US" sz="6000">
                <a:solidFill>
                  <a:srgbClr val="0000FF"/>
                </a:solidFill>
              </a:endParaRPr>
            </a:p>
          </p:txBody>
        </p:sp>
      </p:grpSp>
      <p:pic>
        <p:nvPicPr>
          <p:cNvPr id="32" name="Picture 9" descr="C:\Users\ADMIN\Desktop\Picture3a (2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9" y="3972077"/>
            <a:ext cx="1918893" cy="144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Cartoon Music VUI V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772900" y="342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9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4739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6.93889E-18 L 2.70833E-6 6.93889E-18 C 0.00416 0.00278 0.00898 0.00324 0.0125 0.00834 C 0.01653 0.01389 0.0181 0.02384 0.02187 0.03056 C 0.02344 0.03334 0.02526 0.03565 0.02656 0.03889 C 0.02786 0.04213 0.02838 0.0463 0.02969 0.05 C 0.03528 0.06644 0.03437 0.06389 0.04062 0.075 C 0.04166 0.08241 0.04232 0.08982 0.04375 0.09722 C 0.04427 0.1 0.04453 0.10278 0.04531 0.10556 C 0.04609 0.10834 0.047 0.11134 0.04844 0.11389 C 0.04974 0.11621 0.05156 0.11759 0.05312 0.11945 C 0.05364 0.12222 0.05351 0.1257 0.05469 0.12778 C 0.05729 0.13241 0.06367 0.13449 0.06719 0.13611 C 0.06875 0.13797 0.07005 0.14074 0.07187 0.14167 C 0.0776 0.14445 0.10716 0.14699 0.10781 0.14722 C 0.12591 0.15509 0.11471 0.15116 0.13437 0.15556 C 0.20364 0.17014 0.13385 0.15996 0.28281 0.16667 C 0.30781 0.16574 0.33281 0.16597 0.35768 0.16389 C 0.36302 0.1632 0.3681 0.15949 0.37344 0.15834 C 0.37903 0.15672 0.38476 0.15648 0.39062 0.15556 C 0.39804 0.15093 0.39857 0.15 0.40924 0.15 L 0.9483 0.14445 C 0.98164 0.13843 0.95872 0.14167 1.01719 0.14167 " pathEditMode="relative" ptsTypes="AAAAAAAAAAAAAAAAAAAAAAA">
                                      <p:cBhvr>
                                        <p:cTn id="3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3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" t="41356" r="1451" b="1583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513760" y="2984085"/>
            <a:ext cx="2739996" cy="1578389"/>
            <a:chOff x="6513760" y="2984085"/>
            <a:chExt cx="2739996" cy="1578389"/>
          </a:xfrm>
        </p:grpSpPr>
        <p:pic>
          <p:nvPicPr>
            <p:cNvPr id="18" name="CẤM BUÔN BÁN, CẤM REUP">
              <a:extLst>
                <a:ext uri="{FF2B5EF4-FFF2-40B4-BE49-F238E27FC236}">
                  <a16:creationId xmlns:a16="http://schemas.microsoft.com/office/drawing/2014/main" xmlns="" id="{C3B0B4C0-EF19-4ECD-A454-77453237E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3760" y="2984085"/>
              <a:ext cx="2739996" cy="1578389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7709064" y="3468905"/>
              <a:ext cx="806980" cy="78815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smtClean="0">
                  <a:solidFill>
                    <a:srgbClr val="0000FF"/>
                  </a:solidFill>
                </a:rPr>
                <a:t>a</a:t>
              </a:r>
              <a:endParaRPr lang="en-US" sz="6000">
                <a:solidFill>
                  <a:srgbClr val="0000FF"/>
                </a:solidFill>
              </a:endParaRPr>
            </a:p>
          </p:txBody>
        </p:sp>
      </p:grpSp>
      <p:pic>
        <p:nvPicPr>
          <p:cNvPr id="32" name="Picture 8" descr="C:\Users\ADMIN\Desktop\Picture6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970" y="3931073"/>
            <a:ext cx="3141491" cy="176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4429412" y="4094380"/>
            <a:ext cx="1666588" cy="1685473"/>
            <a:chOff x="4429412" y="4094380"/>
            <a:chExt cx="1666588" cy="1685473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9412" y="4094380"/>
              <a:ext cx="1666588" cy="1685473"/>
            </a:xfrm>
            <a:prstGeom prst="rect">
              <a:avLst/>
            </a:prstGeom>
          </p:spPr>
        </p:pic>
        <p:sp>
          <p:nvSpPr>
            <p:cNvPr id="35" name="Oval 34"/>
            <p:cNvSpPr/>
            <p:nvPr/>
          </p:nvSpPr>
          <p:spPr>
            <a:xfrm>
              <a:off x="4752773" y="4457699"/>
              <a:ext cx="813166" cy="79419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rgbClr val="0000FF"/>
                  </a:solidFill>
                </a:rPr>
                <a:t>ă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874774" y="4937116"/>
            <a:ext cx="2485126" cy="1963512"/>
            <a:chOff x="6874774" y="4937116"/>
            <a:chExt cx="2485126" cy="1963512"/>
          </a:xfrm>
        </p:grpSpPr>
        <p:pic>
          <p:nvPicPr>
            <p:cNvPr id="37" name="CAUDI">
              <a:extLst>
                <a:ext uri="{FF2B5EF4-FFF2-40B4-BE49-F238E27FC236}">
                  <a16:creationId xmlns:a16="http://schemas.microsoft.com/office/drawing/2014/main" xmlns="" id="{C3B0B4C0-EF19-4ECD-A454-77453237E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774" y="4937116"/>
              <a:ext cx="2485126" cy="1963512"/>
            </a:xfrm>
            <a:prstGeom prst="rect">
              <a:avLst/>
            </a:prstGeom>
          </p:spPr>
        </p:pic>
        <p:sp>
          <p:nvSpPr>
            <p:cNvPr id="38" name="Oval 37"/>
            <p:cNvSpPr/>
            <p:nvPr/>
          </p:nvSpPr>
          <p:spPr>
            <a:xfrm>
              <a:off x="7709064" y="5663302"/>
              <a:ext cx="813166" cy="79419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rgbClr val="0000FF"/>
                  </a:solidFill>
                </a:rPr>
                <a:t>â</a:t>
              </a:r>
            </a:p>
          </p:txBody>
        </p:sp>
      </p:grpSp>
      <p:pic>
        <p:nvPicPr>
          <p:cNvPr id="39" name="Cartoon Music VUI V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772900" y="342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2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4739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6.66667E-6 L 2.70833E-6 6.66667E-6 C 0.00468 -0.00277 0.00924 -0.00578 0.01406 -0.00833 C 0.01601 -0.00948 0.01822 -0.01018 0.02031 -0.0111 C 0.02187 -0.01203 0.02343 -0.01296 0.025 -0.01388 C 0.02656 -0.01666 0.02786 -0.0199 0.02968 -0.02222 C 0.03984 -0.03749 0.02812 -0.0162 0.04062 -0.0361 C 0.0444 -0.04235 0.04791 -0.04907 0.05156 -0.05555 C 0.05312 -0.05833 0.05481 -0.06087 0.05625 -0.06388 C 0.06354 -0.08147 0.05898 -0.07175 0.07031 -0.09166 C 0.07239 -0.09536 0.07408 -0.09999 0.07656 -0.10277 C 0.07812 -0.10462 0.07955 -0.10671 0.08125 -0.10833 C 0.09505 -0.12245 0.08072 -0.10601 0.09218 -0.11944 C 0.09322 -0.12222 0.09388 -0.12546 0.09531 -0.12777 C 0.10703 -0.14884 0.09127 -0.11134 0.10625 -0.14444 C 0.11666 -0.16759 0.10781 -0.15555 0.11718 -0.16666 C 0.12369 -0.19004 0.11575 -0.16759 0.12656 -0.18333 C 0.12799 -0.18564 0.12786 -0.1905 0.12968 -0.19166 C 0.13346 -0.19444 0.13802 -0.19351 0.14218 -0.19444 C 0.15169 -0.19698 0.14921 -0.19606 0.15625 -0.19999 C 0.16666 -0.19907 0.17695 -0.19791 0.1875 -0.19722 C 0.26627 -0.19328 0.23854 -0.20879 0.26718 -0.19166 C 0.32591 -0.19351 0.35585 -0.19189 0.40937 -0.19999 C 0.41093 -0.20046 0.41236 -0.20231 0.41406 -0.20277 C 0.41757 -0.20416 0.42135 -0.20462 0.425 -0.20555 L 0.67031 -0.20277 L 0.89843 -0.19444 C 0.94375 -0.18772 0.91718 -0.1905 1.00156 -0.19722 C 1.04049 -0.20046 1.00429 -0.19999 1.02656 -0.19999 " pathEditMode="relative" ptsTypes="AAAAAAAAAAAAAAAAAAAAAAAAAAAAA">
                                      <p:cBhvr>
                                        <p:cTn id="20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ồ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ồ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3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" t="41356" r="1451" b="1583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pic>
        <p:nvPicPr>
          <p:cNvPr id="17" name="Picture 3" descr="C:\Users\ADMIN\Desktop\Picture1 (2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1" y="3640721"/>
            <a:ext cx="2448611" cy="18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513760" y="2984085"/>
            <a:ext cx="2739996" cy="1578389"/>
            <a:chOff x="6513760" y="2984085"/>
            <a:chExt cx="2739996" cy="1578389"/>
          </a:xfrm>
        </p:grpSpPr>
        <p:pic>
          <p:nvPicPr>
            <p:cNvPr id="21" name="CẤM BUÔN BÁN, CẤM REUP">
              <a:extLst>
                <a:ext uri="{FF2B5EF4-FFF2-40B4-BE49-F238E27FC236}">
                  <a16:creationId xmlns:a16="http://schemas.microsoft.com/office/drawing/2014/main" xmlns="" id="{C3B0B4C0-EF19-4ECD-A454-77453237E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3760" y="2984085"/>
              <a:ext cx="2739996" cy="1578389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7709064" y="3468905"/>
              <a:ext cx="806980" cy="78815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smtClean="0">
                  <a:solidFill>
                    <a:srgbClr val="0000FF"/>
                  </a:solidFill>
                </a:rPr>
                <a:t>a</a:t>
              </a:r>
              <a:endParaRPr lang="en-US" sz="6000">
                <a:solidFill>
                  <a:srgbClr val="0000FF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429412" y="4094380"/>
            <a:ext cx="1666588" cy="1685473"/>
            <a:chOff x="4429412" y="4094380"/>
            <a:chExt cx="1666588" cy="1685473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9412" y="4094380"/>
              <a:ext cx="1666588" cy="1685473"/>
            </a:xfrm>
            <a:prstGeom prst="rect">
              <a:avLst/>
            </a:prstGeom>
          </p:spPr>
        </p:pic>
        <p:sp>
          <p:nvSpPr>
            <p:cNvPr id="34" name="Oval 33"/>
            <p:cNvSpPr/>
            <p:nvPr/>
          </p:nvSpPr>
          <p:spPr>
            <a:xfrm>
              <a:off x="4752773" y="4457699"/>
              <a:ext cx="813166" cy="79419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rgbClr val="0000FF"/>
                  </a:solidFill>
                </a:rPr>
                <a:t>ă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874774" y="4937116"/>
            <a:ext cx="2485126" cy="1963512"/>
            <a:chOff x="6874774" y="4937116"/>
            <a:chExt cx="2485126" cy="1963512"/>
          </a:xfrm>
        </p:grpSpPr>
        <p:pic>
          <p:nvPicPr>
            <p:cNvPr id="36" name="CAUDI">
              <a:extLst>
                <a:ext uri="{FF2B5EF4-FFF2-40B4-BE49-F238E27FC236}">
                  <a16:creationId xmlns:a16="http://schemas.microsoft.com/office/drawing/2014/main" xmlns="" id="{C3B0B4C0-EF19-4ECD-A454-77453237E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774" y="4937116"/>
              <a:ext cx="2485126" cy="1963512"/>
            </a:xfrm>
            <a:prstGeom prst="rect">
              <a:avLst/>
            </a:prstGeom>
          </p:spPr>
        </p:pic>
        <p:sp>
          <p:nvSpPr>
            <p:cNvPr id="37" name="Oval 36"/>
            <p:cNvSpPr/>
            <p:nvPr/>
          </p:nvSpPr>
          <p:spPr>
            <a:xfrm>
              <a:off x="7709064" y="5663302"/>
              <a:ext cx="813166" cy="79419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rgbClr val="0000FF"/>
                  </a:solidFill>
                </a:rPr>
                <a:t>â</a:t>
              </a:r>
            </a:p>
          </p:txBody>
        </p:sp>
      </p:grpSp>
      <p:pic>
        <p:nvPicPr>
          <p:cNvPr id="38" name="Cartoon Music VUI V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772900" y="342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4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47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3.33333E-6 L 7.5E-6 -3.33333E-6 C 0.00365 -0.00741 0.00756 -0.01435 0.01094 -0.02222 C 0.0129 -0.02708 0.01394 -0.04954 0.01407 -0.05 C 0.01459 -0.05324 0.01615 -0.05555 0.01719 -0.05833 C 0.01758 -0.06204 0.01915 -0.07384 0.02032 -0.07778 C 0.0211 -0.08079 0.02214 -0.08356 0.02344 -0.08611 C 0.02474 -0.08935 0.02657 -0.09167 0.02813 -0.09444 C 0.02982 -0.09815 0.03126 -0.10185 0.03282 -0.10555 C 0.03386 -0.10833 0.03451 -0.1118 0.03594 -0.11389 C 0.03868 -0.11829 0.04219 -0.1213 0.04532 -0.125 C 0.04688 -0.12685 0.04818 -0.12963 0.05001 -0.13055 C 0.05157 -0.13148 0.05313 -0.13217 0.05469 -0.13333 C 0.07787 -0.15231 0.0586 -0.13981 0.07344 -0.14722 C 0.08659 -0.15393 0.06902 -0.14514 0.08282 -0.15555 C 0.08477 -0.15717 0.08685 -0.15787 0.08907 -0.15833 C 0.10925 -0.16296 0.1418 -0.16296 0.15782 -0.16389 C 0.18021 -0.16551 0.20248 -0.16944 0.22501 -0.16944 L 1.02501 -0.17222 " pathEditMode="relative" ptsTypes="AAAAAAAAAAAAAAAAAAA">
                                      <p:cBhvr>
                                        <p:cTn id="2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ồ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ồ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3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" t="41356" r="1451" b="1583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513760" y="2984085"/>
            <a:ext cx="2739996" cy="1578389"/>
            <a:chOff x="6513760" y="2984085"/>
            <a:chExt cx="2739996" cy="1578389"/>
          </a:xfrm>
        </p:grpSpPr>
        <p:pic>
          <p:nvPicPr>
            <p:cNvPr id="17" name="CẤM BUÔN BÁN, CẤM REUP">
              <a:extLst>
                <a:ext uri="{FF2B5EF4-FFF2-40B4-BE49-F238E27FC236}">
                  <a16:creationId xmlns:a16="http://schemas.microsoft.com/office/drawing/2014/main" xmlns="" id="{C3B0B4C0-EF19-4ECD-A454-77453237E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3760" y="2984085"/>
              <a:ext cx="2739996" cy="1578389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7709064" y="3468905"/>
              <a:ext cx="806980" cy="78815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rgbClr val="0000FF"/>
                  </a:solidFill>
                </a:rPr>
                <a:t>ă</a:t>
              </a:r>
            </a:p>
          </p:txBody>
        </p:sp>
      </p:grpSp>
      <p:pic>
        <p:nvPicPr>
          <p:cNvPr id="32" name="Picture 9" descr="C:\Users\ADMIN\Desktop\Picture3a (2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9" y="3972077"/>
            <a:ext cx="1918893" cy="144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4429412" y="4094380"/>
            <a:ext cx="1666588" cy="1685473"/>
            <a:chOff x="4429412" y="4094380"/>
            <a:chExt cx="1666588" cy="1685473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9412" y="4094380"/>
              <a:ext cx="1666588" cy="1685473"/>
            </a:xfrm>
            <a:prstGeom prst="rect">
              <a:avLst/>
            </a:prstGeom>
          </p:spPr>
        </p:pic>
        <p:sp>
          <p:nvSpPr>
            <p:cNvPr id="35" name="Oval 34"/>
            <p:cNvSpPr/>
            <p:nvPr/>
          </p:nvSpPr>
          <p:spPr>
            <a:xfrm>
              <a:off x="4752773" y="4457699"/>
              <a:ext cx="813166" cy="79419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smtClean="0">
                  <a:solidFill>
                    <a:srgbClr val="0000FF"/>
                  </a:solidFill>
                </a:rPr>
                <a:t>a</a:t>
              </a:r>
              <a:endParaRPr lang="en-US" sz="6000">
                <a:solidFill>
                  <a:srgbClr val="0000FF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874774" y="4937116"/>
            <a:ext cx="2485126" cy="1963512"/>
            <a:chOff x="6874774" y="4937116"/>
            <a:chExt cx="2485126" cy="1963512"/>
          </a:xfrm>
        </p:grpSpPr>
        <p:pic>
          <p:nvPicPr>
            <p:cNvPr id="37" name="CAUDI">
              <a:extLst>
                <a:ext uri="{FF2B5EF4-FFF2-40B4-BE49-F238E27FC236}">
                  <a16:creationId xmlns:a16="http://schemas.microsoft.com/office/drawing/2014/main" xmlns="" id="{C3B0B4C0-EF19-4ECD-A454-77453237E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774" y="4937116"/>
              <a:ext cx="2485126" cy="1963512"/>
            </a:xfrm>
            <a:prstGeom prst="rect">
              <a:avLst/>
            </a:prstGeom>
          </p:spPr>
        </p:pic>
        <p:sp>
          <p:nvSpPr>
            <p:cNvPr id="38" name="Oval 37"/>
            <p:cNvSpPr/>
            <p:nvPr/>
          </p:nvSpPr>
          <p:spPr>
            <a:xfrm>
              <a:off x="7709064" y="5663302"/>
              <a:ext cx="813166" cy="79419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rgbClr val="0000FF"/>
                  </a:solidFill>
                </a:rPr>
                <a:t>â</a:t>
              </a:r>
            </a:p>
          </p:txBody>
        </p:sp>
      </p:grpSp>
      <p:pic>
        <p:nvPicPr>
          <p:cNvPr id="39" name="Cartoon Music VUI V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772900" y="342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4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4739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-2.29167E-6 4.81481E-6 C 0.05443 -0.00972 0.0142 -0.00347 0.13425 4.81481E-6 L 0.20157 0.00278 C 0.20573 0.00555 0.20951 0.01111 0.21407 0.01111 C 0.31341 0.01481 0.41302 0.01227 0.5125 0.01389 C 0.52448 0.01412 0.53633 0.01643 0.54844 0.01666 L 0.71875 0.01967 L 0.93737 0.01389 C 1.04154 0.01088 0.95599 0.01111 1.01563 0.01111 " pathEditMode="relative" ptsTypes="AAAAAAAAAA">
                                      <p:cBhvr>
                                        <p:cTn id="29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3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65</Words>
  <Application>Microsoft Office PowerPoint</Application>
  <PresentationFormat>Widescreen</PresentationFormat>
  <Paragraphs>26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39</cp:revision>
  <dcterms:created xsi:type="dcterms:W3CDTF">2022-12-22T06:28:33Z</dcterms:created>
  <dcterms:modified xsi:type="dcterms:W3CDTF">2023-10-20T12:30:53Z</dcterms:modified>
</cp:coreProperties>
</file>