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305" r:id="rId4"/>
    <p:sldId id="265" r:id="rId5"/>
    <p:sldId id="307" r:id="rId6"/>
    <p:sldId id="331" r:id="rId7"/>
    <p:sldId id="325" r:id="rId8"/>
    <p:sldId id="332" r:id="rId9"/>
    <p:sldId id="335" r:id="rId10"/>
    <p:sldId id="333" r:id="rId11"/>
    <p:sldId id="336" r:id="rId12"/>
    <p:sldId id="334" r:id="rId13"/>
    <p:sldId id="337" r:id="rId14"/>
    <p:sldId id="262" r:id="rId15"/>
    <p:sldId id="256" r:id="rId16"/>
    <p:sldId id="264" r:id="rId17"/>
    <p:sldId id="338" r:id="rId18"/>
    <p:sldId id="339" r:id="rId19"/>
    <p:sldId id="317" r:id="rId20"/>
    <p:sldId id="320" r:id="rId21"/>
    <p:sldId id="318" r:id="rId22"/>
    <p:sldId id="340" r:id="rId23"/>
    <p:sldId id="341" r:id="rId24"/>
    <p:sldId id="273" r:id="rId25"/>
    <p:sldId id="321" r:id="rId26"/>
    <p:sldId id="322" r:id="rId27"/>
    <p:sldId id="323" r:id="rId28"/>
    <p:sldId id="324" r:id="rId29"/>
    <p:sldId id="275" r:id="rId30"/>
    <p:sldId id="276" r:id="rId31"/>
    <p:sldId id="290" r:id="rId32"/>
    <p:sldId id="291" r:id="rId33"/>
    <p:sldId id="293" r:id="rId34"/>
    <p:sldId id="294" r:id="rId35"/>
    <p:sldId id="301" r:id="rId36"/>
    <p:sldId id="30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PC" initials="MP" lastIdx="1" clrIdx="0">
    <p:extLst>
      <p:ext uri="{19B8F6BF-5375-455C-9EA6-DF929625EA0E}">
        <p15:presenceInfo xmlns:p15="http://schemas.microsoft.com/office/powerpoint/2012/main" userId="My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2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3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8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5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5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4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7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7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1110A-59B7-4615-9C3D-678B54AB137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E4D1-F1AC-4958-AB69-42A359DE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1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hdphoto" Target="../media/hdphoto1.wdp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7.png"/><Relationship Id="rId17" Type="http://schemas.microsoft.com/office/2007/relationships/hdphoto" Target="../media/hdphoto3.wdp"/><Relationship Id="rId2" Type="http://schemas.microsoft.com/office/2007/relationships/media" Target="../media/media3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image" Target="../media/image2.png"/><Relationship Id="rId5" Type="http://schemas.microsoft.com/office/2007/relationships/media" Target="../media/media5.m4a"/><Relationship Id="rId15" Type="http://schemas.microsoft.com/office/2007/relationships/hdphoto" Target="../media/hdphoto2.wdp"/><Relationship Id="rId10" Type="http://schemas.openxmlformats.org/officeDocument/2006/relationships/image" Target="../media/image6.jp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Đổ Dốc Màu Xanh Tuyệt đẹp Cành Hoa Anh đào Nền, Xinh đẹp, Hoa Anh đào, Màu  Xanh Da Trời Hình nền Vector để tải xuống miễn phí">
            <a:extLst>
              <a:ext uri="{FF2B5EF4-FFF2-40B4-BE49-F238E27FC236}">
                <a16:creationId xmlns:a16="http://schemas.microsoft.com/office/drawing/2014/main" id="{DAF92ACC-1170-421C-BCE0-F0572F1B3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3"/>
          <a:stretch/>
        </p:blipFill>
        <p:spPr bwMode="auto">
          <a:xfrm>
            <a:off x="3048" y="0"/>
            <a:ext cx="12188952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525FA-BDD8-489D-9BE6-4081B2C1A51D}"/>
              </a:ext>
            </a:extLst>
          </p:cNvPr>
          <p:cNvSpPr txBox="1"/>
          <p:nvPr/>
        </p:nvSpPr>
        <p:spPr>
          <a:xfrm>
            <a:off x="1946800" y="1953262"/>
            <a:ext cx="80893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2115" y="-608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315310"/>
            <a:ext cx="12192000" cy="25581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104912"/>
            <a:ext cx="8552591" cy="375308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1062672" y="1077213"/>
            <a:ext cx="731865" cy="1034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0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69035" y="59103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393139" y="63259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64689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78977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852646" y="72495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196967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35304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50912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0901343" y="782724"/>
            <a:ext cx="1054524" cy="14804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latin typeface="VNI-Avo" pitchFamily="2" charset="0"/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7624741" y="4493010"/>
            <a:ext cx="797296" cy="976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7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129688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47574" y="416315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034195" y="41631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216155" y="4146655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317854" y="41631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382495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501260" y="426074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10" y="5469898"/>
            <a:ext cx="1486489" cy="14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7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0976 0.489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7 2.59259E-6 L -0.06719 0.52916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2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59259E-6 L -0.0513 0.4814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2.59259E-6 L -0.05143 0.4898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95833E-6 -3.33333E-6 L -0.03724 0.50371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2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2.59259E-6 L -0.03359 0.4925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2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1.11111E-6 L -0.01302 0.50139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1068 -0.5185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01068 -0.51852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1054 -0.51852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01055 -0.51852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1055 -0.51852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91 -0.02546 L 0.05716 -0.52917 " pathEditMode="relative" rAng="0" ptsTypes="AA">
                                      <p:cBhvr>
                                        <p:cTn id="1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69 0.00972 L 0.03854 -0.50509 " pathEditMode="relative" rAng="0" ptsTypes="AA">
                                      <p:cBhvr>
                                        <p:cTn id="1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2" grpId="0" animBg="1"/>
      <p:bldP spid="2" grpId="1" animBg="1"/>
      <p:bldP spid="24" grpId="0" animBg="1"/>
      <p:bldP spid="24" grpId="1" animBg="1"/>
      <p:bldP spid="24" grpId="2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756F4-B57D-45D2-A522-DFB91F783D04}"/>
              </a:ext>
            </a:extLst>
          </p:cNvPr>
          <p:cNvSpPr txBox="1"/>
          <p:nvPr/>
        </p:nvSpPr>
        <p:spPr>
          <a:xfrm>
            <a:off x="1478357" y="187691"/>
            <a:ext cx="9235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TÁCH NHÓM CÓ SỐ LƯỢNG LÀ 9 THÀNH 2 PHẦN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CÁCH TÁCH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A3F1E-B9C4-4E2B-B1CB-00091D245FFD}"/>
              </a:ext>
            </a:extLst>
          </p:cNvPr>
          <p:cNvSpPr/>
          <p:nvPr/>
        </p:nvSpPr>
        <p:spPr>
          <a:xfrm>
            <a:off x="1516549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1971BD-9F86-4A33-B060-52179A3EE706}"/>
              </a:ext>
            </a:extLst>
          </p:cNvPr>
          <p:cNvCxnSpPr>
            <a:stCxn id="3" idx="2"/>
          </p:cNvCxnSpPr>
          <p:nvPr/>
        </p:nvCxnSpPr>
        <p:spPr>
          <a:xfrm flipH="1">
            <a:off x="1317766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D65E42-655C-4B7A-B5B4-820BF243FC7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927366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C03401-DF87-4BBC-9543-133AE25CD48A}"/>
              </a:ext>
            </a:extLst>
          </p:cNvPr>
          <p:cNvSpPr/>
          <p:nvPr/>
        </p:nvSpPr>
        <p:spPr>
          <a:xfrm>
            <a:off x="204332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86719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E26781-D116-47BD-9A2F-11F60C7469EA}"/>
              </a:ext>
            </a:extLst>
          </p:cNvPr>
          <p:cNvSpPr/>
          <p:nvPr/>
        </p:nvSpPr>
        <p:spPr>
          <a:xfrm>
            <a:off x="739223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9D4D7E-F8E1-4A30-BF74-BA242DB9B517}"/>
              </a:ext>
            </a:extLst>
          </p:cNvPr>
          <p:cNvCxnSpPr>
            <a:stCxn id="17" idx="2"/>
          </p:cNvCxnSpPr>
          <p:nvPr/>
        </p:nvCxnSpPr>
        <p:spPr>
          <a:xfrm flipH="1">
            <a:off x="719345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9581E0-56AF-4BAE-93ED-F4E59786544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80305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7D3C90C-868D-4A2C-AC24-0507CEF62AD2}"/>
              </a:ext>
            </a:extLst>
          </p:cNvPr>
          <p:cNvSpPr/>
          <p:nvPr/>
        </p:nvSpPr>
        <p:spPr>
          <a:xfrm>
            <a:off x="7936399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655D35-F1F6-4F15-825F-D4F5191F428D}"/>
              </a:ext>
            </a:extLst>
          </p:cNvPr>
          <p:cNvSpPr/>
          <p:nvPr/>
        </p:nvSpPr>
        <p:spPr>
          <a:xfrm>
            <a:off x="6760269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E1A03-C951-466E-A92C-EF8CA5FACE85}"/>
              </a:ext>
            </a:extLst>
          </p:cNvPr>
          <p:cNvSpPr/>
          <p:nvPr/>
        </p:nvSpPr>
        <p:spPr>
          <a:xfrm>
            <a:off x="448089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785AB1-97A2-447B-8368-C411FEDA6FE2}"/>
              </a:ext>
            </a:extLst>
          </p:cNvPr>
          <p:cNvCxnSpPr>
            <a:stCxn id="22" idx="2"/>
          </p:cNvCxnSpPr>
          <p:nvPr/>
        </p:nvCxnSpPr>
        <p:spPr>
          <a:xfrm flipH="1">
            <a:off x="428211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76C940-C8F6-4DDA-B56F-470B5C3C7FB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89171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20706-B616-4F98-ABCF-14112560BB5C}"/>
              </a:ext>
            </a:extLst>
          </p:cNvPr>
          <p:cNvSpPr/>
          <p:nvPr/>
        </p:nvSpPr>
        <p:spPr>
          <a:xfrm>
            <a:off x="500766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F74FB-4454-441E-92C5-E09B6F8338F6}"/>
              </a:ext>
            </a:extLst>
          </p:cNvPr>
          <p:cNvSpPr/>
          <p:nvPr/>
        </p:nvSpPr>
        <p:spPr>
          <a:xfrm>
            <a:off x="383153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037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7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315310"/>
            <a:ext cx="12192000" cy="25581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104912"/>
            <a:ext cx="9847103" cy="375308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0976136" y="1131989"/>
            <a:ext cx="731865" cy="1034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0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69035" y="59103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393139" y="63259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64689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78977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014697" y="60343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196967" y="61725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353048" y="591036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522083" y="591035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0901343" y="782724"/>
            <a:ext cx="1054524" cy="14804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latin typeface="VNI-Avo" pitchFamily="2" charset="0"/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8811894" y="4391026"/>
            <a:ext cx="797296" cy="976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129688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47574" y="416315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034195" y="41631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216155" y="4146655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317854" y="41631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382495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501260" y="426074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603144" y="426074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4" y="5222528"/>
            <a:ext cx="1879901" cy="17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0976 0.4898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7 -4.07407E-6 L -0.03945 0.50093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2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08333E-6 1.11111E-6 L -0.05924 0.53518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2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59259E-6 L -0.0513 0.48148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2.59259E-6 L -0.05143 0.48981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-7.40741E-7 L -0.03724 0.5037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2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2.59259E-6 L -0.03359 0.49259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2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1.11111E-6 L -0.01302 0.50139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1068 -0.51851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01068 -0.51852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1054 -0.51852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01055 -0.51852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1055 -0.5185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65 -0.03032 L 0.06158 -0.53519 " pathEditMode="relative" rAng="0" ptsTypes="AA">
                                      <p:cBhvr>
                                        <p:cTn id="1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91 -0.02546 L 0.05716 -0.52917 " pathEditMode="relative" rAng="0" ptsTypes="AA">
                                      <p:cBhvr>
                                        <p:cTn id="1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69 0.00972 L 0.03854 -0.50509 " pathEditMode="relative" rAng="0" ptsTypes="AA">
                                      <p:cBhvr>
                                        <p:cTn id="1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2" grpId="0" animBg="1"/>
      <p:bldP spid="2" grpId="1" animBg="1"/>
      <p:bldP spid="24" grpId="0" animBg="1"/>
      <p:bldP spid="24" grpId="1" animBg="1"/>
      <p:bldP spid="24" grpId="2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756F4-B57D-45D2-A522-DFB91F783D04}"/>
              </a:ext>
            </a:extLst>
          </p:cNvPr>
          <p:cNvSpPr txBox="1"/>
          <p:nvPr/>
        </p:nvSpPr>
        <p:spPr>
          <a:xfrm>
            <a:off x="1478357" y="187691"/>
            <a:ext cx="9235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TÁCH NHÓM CÓ SỐ LƯỢNG LÀ 9 THÀNH 2 PHẦN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CÁCH TÁCH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A3F1E-B9C4-4E2B-B1CB-00091D245FFD}"/>
              </a:ext>
            </a:extLst>
          </p:cNvPr>
          <p:cNvSpPr/>
          <p:nvPr/>
        </p:nvSpPr>
        <p:spPr>
          <a:xfrm>
            <a:off x="1516549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1971BD-9F86-4A33-B060-52179A3EE706}"/>
              </a:ext>
            </a:extLst>
          </p:cNvPr>
          <p:cNvCxnSpPr>
            <a:stCxn id="3" idx="2"/>
          </p:cNvCxnSpPr>
          <p:nvPr/>
        </p:nvCxnSpPr>
        <p:spPr>
          <a:xfrm flipH="1">
            <a:off x="1317766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D65E42-655C-4B7A-B5B4-820BF243FC7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927366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C03401-DF87-4BBC-9543-133AE25CD48A}"/>
              </a:ext>
            </a:extLst>
          </p:cNvPr>
          <p:cNvSpPr/>
          <p:nvPr/>
        </p:nvSpPr>
        <p:spPr>
          <a:xfrm>
            <a:off x="204332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86719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733729-8AEF-4C16-93BB-E679FB2E73E1}"/>
              </a:ext>
            </a:extLst>
          </p:cNvPr>
          <p:cNvSpPr/>
          <p:nvPr/>
        </p:nvSpPr>
        <p:spPr>
          <a:xfrm>
            <a:off x="10264634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0357BD-BFC0-40C2-A3F2-EC6CBBD4B004}"/>
              </a:ext>
            </a:extLst>
          </p:cNvPr>
          <p:cNvCxnSpPr>
            <a:stCxn id="12" idx="2"/>
          </p:cNvCxnSpPr>
          <p:nvPr/>
        </p:nvCxnSpPr>
        <p:spPr>
          <a:xfrm flipH="1">
            <a:off x="10065851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B539F6-6862-45C2-80DA-738153333C0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0675451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80F60-66BF-4925-B557-48B7CB543C02}"/>
              </a:ext>
            </a:extLst>
          </p:cNvPr>
          <p:cNvSpPr/>
          <p:nvPr/>
        </p:nvSpPr>
        <p:spPr>
          <a:xfrm>
            <a:off x="10791408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306713-3C82-4F28-9E66-106397F74B7A}"/>
              </a:ext>
            </a:extLst>
          </p:cNvPr>
          <p:cNvSpPr/>
          <p:nvPr/>
        </p:nvSpPr>
        <p:spPr>
          <a:xfrm>
            <a:off x="9615278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E26781-D116-47BD-9A2F-11F60C7469EA}"/>
              </a:ext>
            </a:extLst>
          </p:cNvPr>
          <p:cNvSpPr/>
          <p:nvPr/>
        </p:nvSpPr>
        <p:spPr>
          <a:xfrm>
            <a:off x="739223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9D4D7E-F8E1-4A30-BF74-BA242DB9B517}"/>
              </a:ext>
            </a:extLst>
          </p:cNvPr>
          <p:cNvCxnSpPr>
            <a:stCxn id="17" idx="2"/>
          </p:cNvCxnSpPr>
          <p:nvPr/>
        </p:nvCxnSpPr>
        <p:spPr>
          <a:xfrm flipH="1">
            <a:off x="719345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9581E0-56AF-4BAE-93ED-F4E59786544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80305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7D3C90C-868D-4A2C-AC24-0507CEF62AD2}"/>
              </a:ext>
            </a:extLst>
          </p:cNvPr>
          <p:cNvSpPr/>
          <p:nvPr/>
        </p:nvSpPr>
        <p:spPr>
          <a:xfrm>
            <a:off x="7936399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655D35-F1F6-4F15-825F-D4F5191F428D}"/>
              </a:ext>
            </a:extLst>
          </p:cNvPr>
          <p:cNvSpPr/>
          <p:nvPr/>
        </p:nvSpPr>
        <p:spPr>
          <a:xfrm>
            <a:off x="6760269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E1A03-C951-466E-A92C-EF8CA5FACE85}"/>
              </a:ext>
            </a:extLst>
          </p:cNvPr>
          <p:cNvSpPr/>
          <p:nvPr/>
        </p:nvSpPr>
        <p:spPr>
          <a:xfrm>
            <a:off x="448089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785AB1-97A2-447B-8368-C411FEDA6FE2}"/>
              </a:ext>
            </a:extLst>
          </p:cNvPr>
          <p:cNvCxnSpPr>
            <a:stCxn id="22" idx="2"/>
          </p:cNvCxnSpPr>
          <p:nvPr/>
        </p:nvCxnSpPr>
        <p:spPr>
          <a:xfrm flipH="1">
            <a:off x="428211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76C940-C8F6-4DDA-B56F-470B5C3C7FB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89171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20706-B616-4F98-ABCF-14112560BB5C}"/>
              </a:ext>
            </a:extLst>
          </p:cNvPr>
          <p:cNvSpPr/>
          <p:nvPr/>
        </p:nvSpPr>
        <p:spPr>
          <a:xfrm>
            <a:off x="500766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F74FB-4454-441E-92C5-E09B6F8338F6}"/>
              </a:ext>
            </a:extLst>
          </p:cNvPr>
          <p:cNvSpPr/>
          <p:nvPr/>
        </p:nvSpPr>
        <p:spPr>
          <a:xfrm>
            <a:off x="383153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49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FD7D99-B0D5-491C-B502-89396C26A08E}"/>
              </a:ext>
            </a:extLst>
          </p:cNvPr>
          <p:cNvSpPr txBox="1"/>
          <p:nvPr/>
        </p:nvSpPr>
        <p:spPr>
          <a:xfrm>
            <a:off x="2037706" y="2269026"/>
            <a:ext cx="7997317" cy="76944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 – TÁCH THEO YÊU CẦU</a:t>
            </a:r>
          </a:p>
        </p:txBody>
      </p:sp>
    </p:spTree>
    <p:extLst>
      <p:ext uri="{BB962C8B-B14F-4D97-AF65-F5344CB8AC3E}">
        <p14:creationId xmlns:p14="http://schemas.microsoft.com/office/powerpoint/2010/main" val="15502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5485631" y="447916"/>
            <a:ext cx="1220738" cy="159423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2D1B5D-F45E-4B61-B3B6-C29D81BBAC76}"/>
              </a:ext>
            </a:extLst>
          </p:cNvPr>
          <p:cNvCxnSpPr>
            <a:cxnSpLocks/>
          </p:cNvCxnSpPr>
          <p:nvPr/>
        </p:nvCxnSpPr>
        <p:spPr>
          <a:xfrm>
            <a:off x="6096000" y="1834762"/>
            <a:ext cx="2347173" cy="159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3231992" y="3429000"/>
            <a:ext cx="1220738" cy="159423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7926337" y="3428999"/>
            <a:ext cx="1220738" cy="159423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5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65222C-008B-4A21-A071-FED0231F12E8}"/>
              </a:ext>
            </a:extLst>
          </p:cNvPr>
          <p:cNvCxnSpPr>
            <a:cxnSpLocks/>
          </p:cNvCxnSpPr>
          <p:nvPr/>
        </p:nvCxnSpPr>
        <p:spPr>
          <a:xfrm flipH="1">
            <a:off x="3748828" y="1834762"/>
            <a:ext cx="2347172" cy="159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5432622" y="390937"/>
            <a:ext cx="1326755" cy="170820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2D1B5D-F45E-4B61-B3B6-C29D81BBAC76}"/>
              </a:ext>
            </a:extLst>
          </p:cNvPr>
          <p:cNvCxnSpPr>
            <a:cxnSpLocks/>
          </p:cNvCxnSpPr>
          <p:nvPr/>
        </p:nvCxnSpPr>
        <p:spPr>
          <a:xfrm>
            <a:off x="6096000" y="1834762"/>
            <a:ext cx="2347173" cy="159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3231992" y="3429000"/>
            <a:ext cx="1233991" cy="176585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7926337" y="3454842"/>
            <a:ext cx="1233991" cy="17400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6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65222C-008B-4A21-A071-FED0231F12E8}"/>
              </a:ext>
            </a:extLst>
          </p:cNvPr>
          <p:cNvCxnSpPr>
            <a:cxnSpLocks/>
          </p:cNvCxnSpPr>
          <p:nvPr/>
        </p:nvCxnSpPr>
        <p:spPr>
          <a:xfrm flipH="1">
            <a:off x="3748828" y="1834762"/>
            <a:ext cx="2347172" cy="159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5432622" y="390937"/>
            <a:ext cx="1326755" cy="170820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2D1B5D-F45E-4B61-B3B6-C29D81BBAC76}"/>
              </a:ext>
            </a:extLst>
          </p:cNvPr>
          <p:cNvCxnSpPr>
            <a:cxnSpLocks/>
          </p:cNvCxnSpPr>
          <p:nvPr/>
        </p:nvCxnSpPr>
        <p:spPr>
          <a:xfrm>
            <a:off x="6096000" y="1834762"/>
            <a:ext cx="2347173" cy="159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3231992" y="3429000"/>
            <a:ext cx="1233991" cy="176585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7926337" y="3454842"/>
            <a:ext cx="1233991" cy="17400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7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65222C-008B-4A21-A071-FED0231F12E8}"/>
              </a:ext>
            </a:extLst>
          </p:cNvPr>
          <p:cNvCxnSpPr>
            <a:cxnSpLocks/>
          </p:cNvCxnSpPr>
          <p:nvPr/>
        </p:nvCxnSpPr>
        <p:spPr>
          <a:xfrm flipH="1">
            <a:off x="3748828" y="1834762"/>
            <a:ext cx="2347172" cy="159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5432622" y="390937"/>
            <a:ext cx="1326755" cy="170820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2D1B5D-F45E-4B61-B3B6-C29D81BBAC76}"/>
              </a:ext>
            </a:extLst>
          </p:cNvPr>
          <p:cNvCxnSpPr>
            <a:cxnSpLocks/>
          </p:cNvCxnSpPr>
          <p:nvPr/>
        </p:nvCxnSpPr>
        <p:spPr>
          <a:xfrm>
            <a:off x="6096000" y="1834762"/>
            <a:ext cx="2347173" cy="159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3231992" y="3429000"/>
            <a:ext cx="1233991" cy="176585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7926337" y="3454842"/>
            <a:ext cx="1233991" cy="17400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8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65222C-008B-4A21-A071-FED0231F12E8}"/>
              </a:ext>
            </a:extLst>
          </p:cNvPr>
          <p:cNvCxnSpPr>
            <a:cxnSpLocks/>
          </p:cNvCxnSpPr>
          <p:nvPr/>
        </p:nvCxnSpPr>
        <p:spPr>
          <a:xfrm flipH="1">
            <a:off x="3748828" y="1834762"/>
            <a:ext cx="2347172" cy="159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34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34" y="788748"/>
            <a:ext cx="12192000" cy="23948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10971928" y="1302651"/>
            <a:ext cx="1152939" cy="1659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1405925" y="4207823"/>
            <a:ext cx="1221506" cy="164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4130395"/>
            <a:ext cx="1393401" cy="184028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20122" y="4085681"/>
            <a:ext cx="8650514" cy="184028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10853277" y="4155209"/>
            <a:ext cx="1221506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38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46416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74208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020001" y="124055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177685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234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388550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542406" y="110199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698487" y="11152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38728" y="391349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215975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282216" y="402870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143135" y="403928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015404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961272" y="402870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966496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994331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893656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928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35" grpId="0" animBg="1"/>
      <p:bldP spid="35" grpId="1" animBg="1"/>
      <p:bldP spid="3" grpId="0" animBg="1"/>
      <p:bldP spid="5" grpId="0" animBg="1"/>
      <p:bldP spid="36" grpId="0" animBg="1"/>
      <p:bldP spid="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87+ Background đẹp đơn giản làm hình nền hoặc thiết kế đồ họa |  Photographer">
            <a:extLst>
              <a:ext uri="{FF2B5EF4-FFF2-40B4-BE49-F238E27FC236}">
                <a16:creationId xmlns:a16="http://schemas.microsoft.com/office/drawing/2014/main" id="{C7D5FF64-179B-4F41-8A99-CC647EE4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ài hát các loài hoa - Nhạc Thiếu Nhi Hay Cho Bé - TOPK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64" end="520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0229" y="1635035"/>
            <a:ext cx="609600" cy="60960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74766" y="2850485"/>
            <a:ext cx="11286308" cy="86583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none" fromWordArt="1">
            <a:prstTxWarp prst="textInflate">
              <a:avLst/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trẻ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hát bài “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1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34" y="788748"/>
            <a:ext cx="12192000" cy="23948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10971928" y="1302651"/>
            <a:ext cx="1152939" cy="1659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5629386" y="4222545"/>
            <a:ext cx="1221506" cy="164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5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4130395"/>
            <a:ext cx="5646057" cy="184028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5394" y="4085681"/>
            <a:ext cx="4945241" cy="184028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10853277" y="4155209"/>
            <a:ext cx="1221506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38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46416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74208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020001" y="124055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177685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234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388550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542406" y="110199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698487" y="11152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38728" y="391349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913388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45950" y="40287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145188" y="403791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217859" y="407485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322393" y="406972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966496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994331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893656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917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35" grpId="0" animBg="1"/>
      <p:bldP spid="35" grpId="1" animBg="1"/>
      <p:bldP spid="3" grpId="0" animBg="1"/>
      <p:bldP spid="5" grpId="0" animBg="1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34" y="788748"/>
            <a:ext cx="12192000" cy="23948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10971928" y="1302651"/>
            <a:ext cx="1152939" cy="1659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2618491" y="4239028"/>
            <a:ext cx="1221506" cy="164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4130395"/>
            <a:ext cx="2549043" cy="184028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35738" y="4085681"/>
            <a:ext cx="7634898" cy="184028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10853277" y="4155209"/>
            <a:ext cx="1221506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38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46416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74208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020001" y="124055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177685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234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388550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542406" y="110199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698487" y="11152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38728" y="391349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156458" y="406186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45950" y="40287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143135" y="403928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015404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961272" y="402870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966496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994331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893656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114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35" grpId="0" animBg="1"/>
      <p:bldP spid="35" grpId="1" animBg="1"/>
      <p:bldP spid="3" grpId="0" animBg="1"/>
      <p:bldP spid="5" grpId="0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4130395"/>
            <a:ext cx="3808408" cy="184028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734" y="788748"/>
            <a:ext cx="12192000" cy="239485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D43FF-01CB-4466-A457-9B7A081B390C}"/>
              </a:ext>
            </a:extLst>
          </p:cNvPr>
          <p:cNvSpPr/>
          <p:nvPr/>
        </p:nvSpPr>
        <p:spPr>
          <a:xfrm>
            <a:off x="10971928" y="1302651"/>
            <a:ext cx="1152939" cy="1659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650773-782D-422D-8779-EFA6E108F4F6}"/>
              </a:ext>
            </a:extLst>
          </p:cNvPr>
          <p:cNvSpPr/>
          <p:nvPr/>
        </p:nvSpPr>
        <p:spPr>
          <a:xfrm>
            <a:off x="3489559" y="4341975"/>
            <a:ext cx="1221506" cy="164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93086" y="4085681"/>
            <a:ext cx="6977550" cy="184028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7663EB-C34E-4AB7-97BD-8EDB4DEA9C90}"/>
              </a:ext>
            </a:extLst>
          </p:cNvPr>
          <p:cNvSpPr/>
          <p:nvPr/>
        </p:nvSpPr>
        <p:spPr>
          <a:xfrm>
            <a:off x="10853277" y="4155209"/>
            <a:ext cx="1221506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VNI-Avo" pitchFamily="2" charset="0"/>
              </a:rPr>
              <a:t>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38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46416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742081" y="126004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020001" y="124055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177685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234696" y="118627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388550" y="122105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542406" y="110199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698487" y="11152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38728" y="3913490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031281" y="3984248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45950" y="402870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302031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015404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6961272" y="402870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966496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994331" y="408445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893656" y="4061869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260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35" grpId="0" animBg="1"/>
      <p:bldP spid="35" grpId="1" animBg="1"/>
      <p:bldP spid="5" grpId="0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756F4-B57D-45D2-A522-DFB91F783D04}"/>
              </a:ext>
            </a:extLst>
          </p:cNvPr>
          <p:cNvSpPr txBox="1"/>
          <p:nvPr/>
        </p:nvSpPr>
        <p:spPr>
          <a:xfrm>
            <a:off x="1478357" y="187691"/>
            <a:ext cx="9235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TÁCH NHÓM CÓ SỐ LƯỢNG LÀ 9 THÀNH 2 PHẦN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CÁCH TÁCH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A3F1E-B9C4-4E2B-B1CB-00091D245FFD}"/>
              </a:ext>
            </a:extLst>
          </p:cNvPr>
          <p:cNvSpPr/>
          <p:nvPr/>
        </p:nvSpPr>
        <p:spPr>
          <a:xfrm>
            <a:off x="1516549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1971BD-9F86-4A33-B060-52179A3EE706}"/>
              </a:ext>
            </a:extLst>
          </p:cNvPr>
          <p:cNvCxnSpPr>
            <a:stCxn id="3" idx="2"/>
          </p:cNvCxnSpPr>
          <p:nvPr/>
        </p:nvCxnSpPr>
        <p:spPr>
          <a:xfrm flipH="1">
            <a:off x="1317766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D65E42-655C-4B7A-B5B4-820BF243FC7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927366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C03401-DF87-4BBC-9543-133AE25CD48A}"/>
              </a:ext>
            </a:extLst>
          </p:cNvPr>
          <p:cNvSpPr/>
          <p:nvPr/>
        </p:nvSpPr>
        <p:spPr>
          <a:xfrm>
            <a:off x="204332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86719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733729-8AEF-4C16-93BB-E679FB2E73E1}"/>
              </a:ext>
            </a:extLst>
          </p:cNvPr>
          <p:cNvSpPr/>
          <p:nvPr/>
        </p:nvSpPr>
        <p:spPr>
          <a:xfrm>
            <a:off x="10264634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0357BD-BFC0-40C2-A3F2-EC6CBBD4B004}"/>
              </a:ext>
            </a:extLst>
          </p:cNvPr>
          <p:cNvCxnSpPr>
            <a:stCxn id="12" idx="2"/>
          </p:cNvCxnSpPr>
          <p:nvPr/>
        </p:nvCxnSpPr>
        <p:spPr>
          <a:xfrm flipH="1">
            <a:off x="10065851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B539F6-6862-45C2-80DA-738153333C0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0675451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80F60-66BF-4925-B557-48B7CB543C02}"/>
              </a:ext>
            </a:extLst>
          </p:cNvPr>
          <p:cNvSpPr/>
          <p:nvPr/>
        </p:nvSpPr>
        <p:spPr>
          <a:xfrm>
            <a:off x="10791408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306713-3C82-4F28-9E66-106397F74B7A}"/>
              </a:ext>
            </a:extLst>
          </p:cNvPr>
          <p:cNvSpPr/>
          <p:nvPr/>
        </p:nvSpPr>
        <p:spPr>
          <a:xfrm>
            <a:off x="9615278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E26781-D116-47BD-9A2F-11F60C7469EA}"/>
              </a:ext>
            </a:extLst>
          </p:cNvPr>
          <p:cNvSpPr/>
          <p:nvPr/>
        </p:nvSpPr>
        <p:spPr>
          <a:xfrm>
            <a:off x="739223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9D4D7E-F8E1-4A30-BF74-BA242DB9B517}"/>
              </a:ext>
            </a:extLst>
          </p:cNvPr>
          <p:cNvCxnSpPr>
            <a:stCxn id="17" idx="2"/>
          </p:cNvCxnSpPr>
          <p:nvPr/>
        </p:nvCxnSpPr>
        <p:spPr>
          <a:xfrm flipH="1">
            <a:off x="719345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9581E0-56AF-4BAE-93ED-F4E59786544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80305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7D3C90C-868D-4A2C-AC24-0507CEF62AD2}"/>
              </a:ext>
            </a:extLst>
          </p:cNvPr>
          <p:cNvSpPr/>
          <p:nvPr/>
        </p:nvSpPr>
        <p:spPr>
          <a:xfrm>
            <a:off x="7936399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655D35-F1F6-4F15-825F-D4F5191F428D}"/>
              </a:ext>
            </a:extLst>
          </p:cNvPr>
          <p:cNvSpPr/>
          <p:nvPr/>
        </p:nvSpPr>
        <p:spPr>
          <a:xfrm>
            <a:off x="6760269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E1A03-C951-466E-A92C-EF8CA5FACE85}"/>
              </a:ext>
            </a:extLst>
          </p:cNvPr>
          <p:cNvSpPr/>
          <p:nvPr/>
        </p:nvSpPr>
        <p:spPr>
          <a:xfrm>
            <a:off x="448089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785AB1-97A2-447B-8368-C411FEDA6FE2}"/>
              </a:ext>
            </a:extLst>
          </p:cNvPr>
          <p:cNvCxnSpPr>
            <a:stCxn id="22" idx="2"/>
          </p:cNvCxnSpPr>
          <p:nvPr/>
        </p:nvCxnSpPr>
        <p:spPr>
          <a:xfrm flipH="1">
            <a:off x="428211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76C940-C8F6-4DDA-B56F-470B5C3C7FB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89171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20706-B616-4F98-ABCF-14112560BB5C}"/>
              </a:ext>
            </a:extLst>
          </p:cNvPr>
          <p:cNvSpPr/>
          <p:nvPr/>
        </p:nvSpPr>
        <p:spPr>
          <a:xfrm>
            <a:off x="500766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F74FB-4454-441E-92C5-E09B6F8338F6}"/>
              </a:ext>
            </a:extLst>
          </p:cNvPr>
          <p:cNvSpPr/>
          <p:nvPr/>
        </p:nvSpPr>
        <p:spPr>
          <a:xfrm>
            <a:off x="383153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176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A4CBBB-5E0D-4B88-AE77-ED9518C731C5}"/>
              </a:ext>
            </a:extLst>
          </p:cNvPr>
          <p:cNvSpPr txBox="1"/>
          <p:nvPr/>
        </p:nvSpPr>
        <p:spPr>
          <a:xfrm>
            <a:off x="4119068" y="794302"/>
            <a:ext cx="479715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dirty="0">
              <a:latin typeface="HP001 4 hàng" panose="020B0603050302020204" pitchFamily="34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BDE19-6789-4690-B825-113BEF5B18B5}"/>
              </a:ext>
            </a:extLst>
          </p:cNvPr>
          <p:cNvSpPr txBox="1"/>
          <p:nvPr/>
        </p:nvSpPr>
        <p:spPr>
          <a:xfrm>
            <a:off x="3793440" y="2975530"/>
            <a:ext cx="6117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Chia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KHỞI ĐỘNG CHO TIẾT H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8678" y="1418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6667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16133F-7AFD-4F0C-A1C4-29F8BD477055}"/>
              </a:ext>
            </a:extLst>
          </p:cNvPr>
          <p:cNvSpPr txBox="1"/>
          <p:nvPr/>
        </p:nvSpPr>
        <p:spPr>
          <a:xfrm>
            <a:off x="3162300" y="2033049"/>
            <a:ext cx="6819900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4" b="981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-1186" r="24584"/>
          <a:stretch/>
        </p:blipFill>
        <p:spPr>
          <a:xfrm>
            <a:off x="1217881" y="-97001"/>
            <a:ext cx="3957895" cy="445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2" y="1087379"/>
            <a:ext cx="688044" cy="703541"/>
          </a:xfrm>
          <a:prstGeom prst="rect">
            <a:avLst/>
          </a:prstGeom>
        </p:spPr>
      </p:pic>
      <p:pic>
        <p:nvPicPr>
          <p:cNvPr id="5" name="Picture 4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56" y="1462846"/>
            <a:ext cx="688044" cy="703541"/>
          </a:xfrm>
          <a:prstGeom prst="rect">
            <a:avLst/>
          </a:prstGeom>
        </p:spPr>
      </p:pic>
      <p:pic>
        <p:nvPicPr>
          <p:cNvPr id="6" name="Picture 5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27" y="957955"/>
            <a:ext cx="688044" cy="703541"/>
          </a:xfrm>
          <a:prstGeom prst="rect">
            <a:avLst/>
          </a:prstGeom>
        </p:spPr>
      </p:pic>
      <p:pic>
        <p:nvPicPr>
          <p:cNvPr id="7" name="Picture 6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47" y="298013"/>
            <a:ext cx="688044" cy="703541"/>
          </a:xfrm>
          <a:prstGeom prst="rect">
            <a:avLst/>
          </a:prstGeom>
        </p:spPr>
      </p:pic>
      <p:pic>
        <p:nvPicPr>
          <p:cNvPr id="8" name="Picture 7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35" y="1346151"/>
            <a:ext cx="688044" cy="703541"/>
          </a:xfrm>
          <a:prstGeom prst="rect">
            <a:avLst/>
          </a:prstGeom>
        </p:spPr>
      </p:pic>
      <p:pic>
        <p:nvPicPr>
          <p:cNvPr id="9" name="Picture 8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43" y="458411"/>
            <a:ext cx="688044" cy="703541"/>
          </a:xfrm>
          <a:prstGeom prst="rect">
            <a:avLst/>
          </a:prstGeom>
        </p:spPr>
      </p:pic>
      <p:pic>
        <p:nvPicPr>
          <p:cNvPr id="10" name="Picture 9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57" y="244066"/>
            <a:ext cx="688044" cy="703541"/>
          </a:xfrm>
          <a:prstGeom prst="rect">
            <a:avLst/>
          </a:prstGeom>
        </p:spPr>
      </p:pic>
      <p:pic>
        <p:nvPicPr>
          <p:cNvPr id="11" name="Picture 10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20" y="913471"/>
            <a:ext cx="688044" cy="703541"/>
          </a:xfrm>
          <a:prstGeom prst="rect">
            <a:avLst/>
          </a:prstGeom>
        </p:spPr>
      </p:pic>
      <p:pic>
        <p:nvPicPr>
          <p:cNvPr id="12" name="Picture 11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89" y="837460"/>
            <a:ext cx="688044" cy="703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66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4" t="32936" r="6794" b="5290"/>
          <a:stretch/>
        </p:blipFill>
        <p:spPr>
          <a:xfrm>
            <a:off x="89435" y="2627679"/>
            <a:ext cx="2419350" cy="1733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0000" l="66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32512" r="3175" b="11724"/>
          <a:stretch/>
        </p:blipFill>
        <p:spPr>
          <a:xfrm>
            <a:off x="3637231" y="2334259"/>
            <a:ext cx="3105150" cy="1905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5041164" y="1795468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791583" y="1870506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6362841" y="1283167"/>
            <a:ext cx="5355822" cy="2926193"/>
          </a:xfrm>
          <a:prstGeom prst="rect">
            <a:avLst/>
          </a:prstGeom>
        </p:spPr>
      </p:pic>
      <p:pic>
        <p:nvPicPr>
          <p:cNvPr id="18" name="Picture 17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11" y="691828"/>
            <a:ext cx="1579395" cy="2044525"/>
          </a:xfrm>
          <a:prstGeom prst="rect">
            <a:avLst/>
          </a:prstGeom>
        </p:spPr>
      </p:pic>
      <p:pic>
        <p:nvPicPr>
          <p:cNvPr id="19" name="Picture 18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51" y="498138"/>
            <a:ext cx="1483408" cy="1920270"/>
          </a:xfrm>
          <a:prstGeom prst="rect">
            <a:avLst/>
          </a:prstGeom>
        </p:spPr>
      </p:pic>
      <p:pic>
        <p:nvPicPr>
          <p:cNvPr id="20" name="Picture 19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48" y="1389214"/>
            <a:ext cx="1483408" cy="1920270"/>
          </a:xfrm>
          <a:prstGeom prst="rect">
            <a:avLst/>
          </a:prstGeom>
        </p:spPr>
      </p:pic>
      <p:pic>
        <p:nvPicPr>
          <p:cNvPr id="21" name="Picture 20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19" y="1274797"/>
            <a:ext cx="1483408" cy="1920270"/>
          </a:xfrm>
          <a:prstGeom prst="rect">
            <a:avLst/>
          </a:prstGeom>
        </p:spPr>
      </p:pic>
      <p:pic>
        <p:nvPicPr>
          <p:cNvPr id="22" name="Picture 21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86" y="663764"/>
            <a:ext cx="1483408" cy="1920270"/>
          </a:xfrm>
          <a:prstGeom prst="rect">
            <a:avLst/>
          </a:prstGeom>
        </p:spPr>
      </p:pic>
      <p:pic>
        <p:nvPicPr>
          <p:cNvPr id="23" name="Picture 22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90" y="663764"/>
            <a:ext cx="1483408" cy="1920270"/>
          </a:xfrm>
          <a:prstGeom prst="rect">
            <a:avLst/>
          </a:prstGeom>
        </p:spPr>
      </p:pic>
      <p:pic>
        <p:nvPicPr>
          <p:cNvPr id="24" name="Picture 23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34" y="1651963"/>
            <a:ext cx="1483408" cy="1920270"/>
          </a:xfrm>
          <a:prstGeom prst="rect">
            <a:avLst/>
          </a:prstGeom>
        </p:spPr>
      </p:pic>
      <p:pic>
        <p:nvPicPr>
          <p:cNvPr id="25" name="Picture 24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41" y="1426686"/>
            <a:ext cx="1483408" cy="1920270"/>
          </a:xfrm>
          <a:prstGeom prst="rect">
            <a:avLst/>
          </a:prstGeom>
        </p:spPr>
      </p:pic>
      <p:pic>
        <p:nvPicPr>
          <p:cNvPr id="26" name="Picture 25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18" y="1374124"/>
            <a:ext cx="1483408" cy="1920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5733888" y="4297582"/>
            <a:ext cx="3081518" cy="1683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8875468" y="4028812"/>
            <a:ext cx="3573448" cy="19523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6799036" y="3980096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10176443" y="3965785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90629" y="4575575"/>
            <a:ext cx="1594385" cy="13149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1" name="NHẠC KHỞI ĐỘNG CHO TIẾT H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752" y="5311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9" grpId="0" animBg="1"/>
      <p:bldP spid="30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4" b="981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-1186" r="24584"/>
          <a:stretch/>
        </p:blipFill>
        <p:spPr>
          <a:xfrm>
            <a:off x="1217881" y="-97001"/>
            <a:ext cx="3957895" cy="445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2" y="1087379"/>
            <a:ext cx="688044" cy="703541"/>
          </a:xfrm>
          <a:prstGeom prst="rect">
            <a:avLst/>
          </a:prstGeom>
        </p:spPr>
      </p:pic>
      <p:pic>
        <p:nvPicPr>
          <p:cNvPr id="5" name="Picture 4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56" y="1462846"/>
            <a:ext cx="688044" cy="703541"/>
          </a:xfrm>
          <a:prstGeom prst="rect">
            <a:avLst/>
          </a:prstGeom>
        </p:spPr>
      </p:pic>
      <p:pic>
        <p:nvPicPr>
          <p:cNvPr id="6" name="Picture 5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27" y="957955"/>
            <a:ext cx="688044" cy="703541"/>
          </a:xfrm>
          <a:prstGeom prst="rect">
            <a:avLst/>
          </a:prstGeom>
        </p:spPr>
      </p:pic>
      <p:pic>
        <p:nvPicPr>
          <p:cNvPr id="7" name="Picture 6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47" y="298013"/>
            <a:ext cx="688044" cy="703541"/>
          </a:xfrm>
          <a:prstGeom prst="rect">
            <a:avLst/>
          </a:prstGeom>
        </p:spPr>
      </p:pic>
      <p:pic>
        <p:nvPicPr>
          <p:cNvPr id="8" name="Picture 7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35" y="1346151"/>
            <a:ext cx="688044" cy="703541"/>
          </a:xfrm>
          <a:prstGeom prst="rect">
            <a:avLst/>
          </a:prstGeom>
        </p:spPr>
      </p:pic>
      <p:pic>
        <p:nvPicPr>
          <p:cNvPr id="9" name="Picture 8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43" y="458411"/>
            <a:ext cx="688044" cy="703541"/>
          </a:xfrm>
          <a:prstGeom prst="rect">
            <a:avLst/>
          </a:prstGeom>
        </p:spPr>
      </p:pic>
      <p:pic>
        <p:nvPicPr>
          <p:cNvPr id="10" name="Picture 9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57" y="244066"/>
            <a:ext cx="688044" cy="703541"/>
          </a:xfrm>
          <a:prstGeom prst="rect">
            <a:avLst/>
          </a:prstGeom>
        </p:spPr>
      </p:pic>
      <p:pic>
        <p:nvPicPr>
          <p:cNvPr id="11" name="Picture 10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20" y="913471"/>
            <a:ext cx="688044" cy="703541"/>
          </a:xfrm>
          <a:prstGeom prst="rect">
            <a:avLst/>
          </a:prstGeom>
        </p:spPr>
      </p:pic>
      <p:pic>
        <p:nvPicPr>
          <p:cNvPr id="12" name="Picture 11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89" y="837460"/>
            <a:ext cx="688044" cy="703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66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4" t="32936" r="6794" b="5290"/>
          <a:stretch/>
        </p:blipFill>
        <p:spPr>
          <a:xfrm>
            <a:off x="89435" y="2627679"/>
            <a:ext cx="2419350" cy="1733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66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32512" r="3175" b="11724"/>
          <a:stretch/>
        </p:blipFill>
        <p:spPr>
          <a:xfrm>
            <a:off x="3637231" y="2334259"/>
            <a:ext cx="3105150" cy="1905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4867505" y="1843482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810725" y="2040695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6362841" y="1283167"/>
            <a:ext cx="5355822" cy="2926193"/>
          </a:xfrm>
          <a:prstGeom prst="rect">
            <a:avLst/>
          </a:prstGeom>
        </p:spPr>
      </p:pic>
      <p:pic>
        <p:nvPicPr>
          <p:cNvPr id="18" name="Picture 17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11" y="691828"/>
            <a:ext cx="1579395" cy="2044525"/>
          </a:xfrm>
          <a:prstGeom prst="rect">
            <a:avLst/>
          </a:prstGeom>
        </p:spPr>
      </p:pic>
      <p:pic>
        <p:nvPicPr>
          <p:cNvPr id="19" name="Picture 18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51" y="498138"/>
            <a:ext cx="1483408" cy="1920270"/>
          </a:xfrm>
          <a:prstGeom prst="rect">
            <a:avLst/>
          </a:prstGeom>
        </p:spPr>
      </p:pic>
      <p:pic>
        <p:nvPicPr>
          <p:cNvPr id="20" name="Picture 19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48" y="1389214"/>
            <a:ext cx="1483408" cy="1920270"/>
          </a:xfrm>
          <a:prstGeom prst="rect">
            <a:avLst/>
          </a:prstGeom>
        </p:spPr>
      </p:pic>
      <p:pic>
        <p:nvPicPr>
          <p:cNvPr id="21" name="Picture 20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19" y="1274797"/>
            <a:ext cx="1483408" cy="1920270"/>
          </a:xfrm>
          <a:prstGeom prst="rect">
            <a:avLst/>
          </a:prstGeom>
        </p:spPr>
      </p:pic>
      <p:pic>
        <p:nvPicPr>
          <p:cNvPr id="22" name="Picture 21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86" y="663764"/>
            <a:ext cx="1483408" cy="1920270"/>
          </a:xfrm>
          <a:prstGeom prst="rect">
            <a:avLst/>
          </a:prstGeom>
        </p:spPr>
      </p:pic>
      <p:pic>
        <p:nvPicPr>
          <p:cNvPr id="23" name="Picture 22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90" y="663764"/>
            <a:ext cx="1483408" cy="1920270"/>
          </a:xfrm>
          <a:prstGeom prst="rect">
            <a:avLst/>
          </a:prstGeom>
        </p:spPr>
      </p:pic>
      <p:pic>
        <p:nvPicPr>
          <p:cNvPr id="24" name="Picture 23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34" y="1651963"/>
            <a:ext cx="1483408" cy="1920270"/>
          </a:xfrm>
          <a:prstGeom prst="rect">
            <a:avLst/>
          </a:prstGeom>
        </p:spPr>
      </p:pic>
      <p:pic>
        <p:nvPicPr>
          <p:cNvPr id="25" name="Picture 24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41" y="1426686"/>
            <a:ext cx="1483408" cy="1920270"/>
          </a:xfrm>
          <a:prstGeom prst="rect">
            <a:avLst/>
          </a:prstGeom>
        </p:spPr>
      </p:pic>
      <p:pic>
        <p:nvPicPr>
          <p:cNvPr id="26" name="Picture 25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18" y="1374124"/>
            <a:ext cx="1483408" cy="1920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5733888" y="4297582"/>
            <a:ext cx="3081518" cy="1683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8875468" y="4028812"/>
            <a:ext cx="3573448" cy="19523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6799036" y="3980096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10176443" y="3965785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90629" y="4575575"/>
            <a:ext cx="1594385" cy="13149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480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4" b="981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-1186" r="24584"/>
          <a:stretch/>
        </p:blipFill>
        <p:spPr>
          <a:xfrm>
            <a:off x="1217881" y="-97001"/>
            <a:ext cx="3957895" cy="445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2" y="1087379"/>
            <a:ext cx="688044" cy="703541"/>
          </a:xfrm>
          <a:prstGeom prst="rect">
            <a:avLst/>
          </a:prstGeom>
        </p:spPr>
      </p:pic>
      <p:pic>
        <p:nvPicPr>
          <p:cNvPr id="5" name="Picture 4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56" y="1462846"/>
            <a:ext cx="688044" cy="703541"/>
          </a:xfrm>
          <a:prstGeom prst="rect">
            <a:avLst/>
          </a:prstGeom>
        </p:spPr>
      </p:pic>
      <p:pic>
        <p:nvPicPr>
          <p:cNvPr id="6" name="Picture 5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27" y="957955"/>
            <a:ext cx="688044" cy="703541"/>
          </a:xfrm>
          <a:prstGeom prst="rect">
            <a:avLst/>
          </a:prstGeom>
        </p:spPr>
      </p:pic>
      <p:pic>
        <p:nvPicPr>
          <p:cNvPr id="7" name="Picture 6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47" y="298013"/>
            <a:ext cx="688044" cy="703541"/>
          </a:xfrm>
          <a:prstGeom prst="rect">
            <a:avLst/>
          </a:prstGeom>
        </p:spPr>
      </p:pic>
      <p:pic>
        <p:nvPicPr>
          <p:cNvPr id="8" name="Picture 7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35" y="1346151"/>
            <a:ext cx="688044" cy="703541"/>
          </a:xfrm>
          <a:prstGeom prst="rect">
            <a:avLst/>
          </a:prstGeom>
        </p:spPr>
      </p:pic>
      <p:pic>
        <p:nvPicPr>
          <p:cNvPr id="9" name="Picture 8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43" y="458411"/>
            <a:ext cx="688044" cy="703541"/>
          </a:xfrm>
          <a:prstGeom prst="rect">
            <a:avLst/>
          </a:prstGeom>
        </p:spPr>
      </p:pic>
      <p:pic>
        <p:nvPicPr>
          <p:cNvPr id="10" name="Picture 9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57" y="244066"/>
            <a:ext cx="688044" cy="703541"/>
          </a:xfrm>
          <a:prstGeom prst="rect">
            <a:avLst/>
          </a:prstGeom>
        </p:spPr>
      </p:pic>
      <p:pic>
        <p:nvPicPr>
          <p:cNvPr id="11" name="Picture 10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20" y="913471"/>
            <a:ext cx="688044" cy="703541"/>
          </a:xfrm>
          <a:prstGeom prst="rect">
            <a:avLst/>
          </a:prstGeom>
        </p:spPr>
      </p:pic>
      <p:pic>
        <p:nvPicPr>
          <p:cNvPr id="12" name="Picture 11" descr="A picture containing fruit, apple, indoor, table&#10;&#10;Description automatically generated">
            <a:extLst>
              <a:ext uri="{FF2B5EF4-FFF2-40B4-BE49-F238E27FC236}">
                <a16:creationId xmlns:a16="http://schemas.microsoft.com/office/drawing/2014/main" id="{1D20A9F3-D755-46AD-939E-5FAAFCB9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89" y="837460"/>
            <a:ext cx="688044" cy="703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66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4" t="32936" r="6794" b="5290"/>
          <a:stretch/>
        </p:blipFill>
        <p:spPr>
          <a:xfrm>
            <a:off x="3518897" y="2594594"/>
            <a:ext cx="2419350" cy="1733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6625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32512" r="3175" b="11724"/>
          <a:stretch/>
        </p:blipFill>
        <p:spPr>
          <a:xfrm>
            <a:off x="-110748" y="2418408"/>
            <a:ext cx="3105150" cy="1905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4373811" y="2164303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VNI-Avo" pitchFamily="2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713929" y="2132114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6362841" y="1283167"/>
            <a:ext cx="5355822" cy="2926193"/>
          </a:xfrm>
          <a:prstGeom prst="rect">
            <a:avLst/>
          </a:prstGeom>
        </p:spPr>
      </p:pic>
      <p:pic>
        <p:nvPicPr>
          <p:cNvPr id="18" name="Picture 17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11" y="691828"/>
            <a:ext cx="1579395" cy="2044525"/>
          </a:xfrm>
          <a:prstGeom prst="rect">
            <a:avLst/>
          </a:prstGeom>
        </p:spPr>
      </p:pic>
      <p:pic>
        <p:nvPicPr>
          <p:cNvPr id="19" name="Picture 18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51" y="498138"/>
            <a:ext cx="1483408" cy="1920270"/>
          </a:xfrm>
          <a:prstGeom prst="rect">
            <a:avLst/>
          </a:prstGeom>
        </p:spPr>
      </p:pic>
      <p:pic>
        <p:nvPicPr>
          <p:cNvPr id="20" name="Picture 19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48" y="1389214"/>
            <a:ext cx="1483408" cy="1920270"/>
          </a:xfrm>
          <a:prstGeom prst="rect">
            <a:avLst/>
          </a:prstGeom>
        </p:spPr>
      </p:pic>
      <p:pic>
        <p:nvPicPr>
          <p:cNvPr id="21" name="Picture 20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19" y="1274797"/>
            <a:ext cx="1483408" cy="1920270"/>
          </a:xfrm>
          <a:prstGeom prst="rect">
            <a:avLst/>
          </a:prstGeom>
        </p:spPr>
      </p:pic>
      <p:pic>
        <p:nvPicPr>
          <p:cNvPr id="22" name="Picture 21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86" y="663764"/>
            <a:ext cx="1483408" cy="1920270"/>
          </a:xfrm>
          <a:prstGeom prst="rect">
            <a:avLst/>
          </a:prstGeom>
        </p:spPr>
      </p:pic>
      <p:pic>
        <p:nvPicPr>
          <p:cNvPr id="23" name="Picture 22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90" y="663764"/>
            <a:ext cx="1483408" cy="1920270"/>
          </a:xfrm>
          <a:prstGeom prst="rect">
            <a:avLst/>
          </a:prstGeom>
        </p:spPr>
      </p:pic>
      <p:pic>
        <p:nvPicPr>
          <p:cNvPr id="24" name="Picture 23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34" y="1651963"/>
            <a:ext cx="1483408" cy="1920270"/>
          </a:xfrm>
          <a:prstGeom prst="rect">
            <a:avLst/>
          </a:prstGeom>
        </p:spPr>
      </p:pic>
      <p:pic>
        <p:nvPicPr>
          <p:cNvPr id="25" name="Picture 24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41" y="1426686"/>
            <a:ext cx="1483408" cy="1920270"/>
          </a:xfrm>
          <a:prstGeom prst="rect">
            <a:avLst/>
          </a:prstGeom>
        </p:spPr>
      </p:pic>
      <p:pic>
        <p:nvPicPr>
          <p:cNvPr id="26" name="Picture 25" descr="A close up of a fruit&#10;&#10;Description automatically generated">
            <a:extLst>
              <a:ext uri="{FF2B5EF4-FFF2-40B4-BE49-F238E27FC236}">
                <a16:creationId xmlns:a16="http://schemas.microsoft.com/office/drawing/2014/main" id="{9663AFE5-C944-42C0-B7C6-BCDD4FDBD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18" y="1374124"/>
            <a:ext cx="1483408" cy="1920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9081125" y="4152584"/>
            <a:ext cx="3081518" cy="1683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0" b="89844" l="6934" r="95020">
                        <a14:foregroundMark x1="20020" y1="54980" x2="12500" y2="60254"/>
                        <a14:foregroundMark x1="31934" y1="51367" x2="86133" y2="56934"/>
                        <a14:foregroundMark x1="27539" y1="77539" x2="80859" y2="77246"/>
                        <a14:foregroundMark x1="62500" y1="71387" x2="70801" y2="71680"/>
                        <a14:foregroundMark x1="66406" y1="47461" x2="34473" y2="49121"/>
                        <a14:foregroundMark x1="82227" y1="54688" x2="88379" y2="56641"/>
                        <a14:foregroundMark x1="84473" y1="55859" x2="86621" y2="52539"/>
                        <a14:foregroundMark x1="13379" y1="60840" x2="13379" y2="5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45131" r="8664" b="9748"/>
          <a:stretch/>
        </p:blipFill>
        <p:spPr>
          <a:xfrm>
            <a:off x="5507677" y="4050283"/>
            <a:ext cx="3573448" cy="19523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6799036" y="3980096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E9818-FB75-416D-A1BE-2D989852F409}"/>
              </a:ext>
            </a:extLst>
          </p:cNvPr>
          <p:cNvSpPr/>
          <p:nvPr/>
        </p:nvSpPr>
        <p:spPr>
          <a:xfrm>
            <a:off x="10170318" y="3939795"/>
            <a:ext cx="781878" cy="1086678"/>
          </a:xfrm>
          <a:prstGeom prst="rect">
            <a:avLst/>
          </a:prstGeom>
          <a:solidFill>
            <a:srgbClr val="26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081649" y="4609702"/>
            <a:ext cx="1594385" cy="13149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220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vatar Hình Mặt Cười 8 | Hình vui, Biểu tượng, Thiệp">
            <a:extLst>
              <a:ext uri="{FF2B5EF4-FFF2-40B4-BE49-F238E27FC236}">
                <a16:creationId xmlns:a16="http://schemas.microsoft.com/office/drawing/2014/main" id="{C836FBA4-BFF7-4C20-A5E6-80222AF5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" y="120606"/>
            <a:ext cx="6596933" cy="55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316E6-1728-4E9A-858E-0F9DA499E0BD}"/>
              </a:ext>
            </a:extLst>
          </p:cNvPr>
          <p:cNvSpPr txBox="1"/>
          <p:nvPr/>
        </p:nvSpPr>
        <p:spPr>
          <a:xfrm>
            <a:off x="7492181" y="3982064"/>
            <a:ext cx="407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yehhhhhhh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1823F54E-9376-4FA8-B942-5E5CE198A985}"/>
              </a:ext>
            </a:extLst>
          </p:cNvPr>
          <p:cNvSpPr/>
          <p:nvPr/>
        </p:nvSpPr>
        <p:spPr>
          <a:xfrm>
            <a:off x="379054" y="5500914"/>
            <a:ext cx="2380343" cy="13570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dung-www_nhacchuongvui_com.wav"/>
          </p:stSnd>
        </p:sndAc>
      </p:transition>
    </mc:Choice>
    <mc:Fallback xmlns="">
      <p:transition spd="slow">
        <p:sndAc>
          <p:stSnd>
            <p:snd r:embed="rId5" name="Am-thanh-tra-loi-dung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251" y="-318052"/>
            <a:ext cx="13195852" cy="7422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525FA-BDD8-489D-9BE6-4081B2C1A51D}"/>
              </a:ext>
            </a:extLst>
          </p:cNvPr>
          <p:cNvSpPr txBox="1"/>
          <p:nvPr/>
        </p:nvSpPr>
        <p:spPr>
          <a:xfrm>
            <a:off x="2034267" y="1280625"/>
            <a:ext cx="833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525FA-BDD8-489D-9BE6-4081B2C1A51D}"/>
              </a:ext>
            </a:extLst>
          </p:cNvPr>
          <p:cNvSpPr txBox="1"/>
          <p:nvPr/>
        </p:nvSpPr>
        <p:spPr>
          <a:xfrm>
            <a:off x="3126198" y="2746950"/>
            <a:ext cx="615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20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mặt cười - Tổng hợp những hình mặt cười đẹp">
            <a:extLst>
              <a:ext uri="{FF2B5EF4-FFF2-40B4-BE49-F238E27FC236}">
                <a16:creationId xmlns:a16="http://schemas.microsoft.com/office/drawing/2014/main" id="{9B703A94-7EA1-4B04-A15C-4AFF6F6B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328150"/>
            <a:ext cx="7826712" cy="58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4" action="ppaction://hlinksldjump"/>
            <a:extLst>
              <a:ext uri="{FF2B5EF4-FFF2-40B4-BE49-F238E27FC236}">
                <a16:creationId xmlns:a16="http://schemas.microsoft.com/office/drawing/2014/main" id="{E36C1685-2A97-4641-A059-AE5CB660FCD7}"/>
              </a:ext>
            </a:extLst>
          </p:cNvPr>
          <p:cNvSpPr/>
          <p:nvPr/>
        </p:nvSpPr>
        <p:spPr>
          <a:xfrm>
            <a:off x="9100457" y="5420501"/>
            <a:ext cx="2714172" cy="1437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sai-www_nhacchuongvui_com.wav"/>
          </p:stSnd>
        </p:sndAc>
      </p:transition>
    </mc:Choice>
    <mc:Fallback xmlns="">
      <p:transition spd="slow">
        <p:sndAc>
          <p:stSnd>
            <p:snd r:embed="rId5" name="Am-thanh-tra-loi-sai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vatar Hình Mặt Cười 8 | Hình vui, Biểu tượng, Thiệp">
            <a:extLst>
              <a:ext uri="{FF2B5EF4-FFF2-40B4-BE49-F238E27FC236}">
                <a16:creationId xmlns:a16="http://schemas.microsoft.com/office/drawing/2014/main" id="{C836FBA4-BFF7-4C20-A5E6-80222AF5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" y="120606"/>
            <a:ext cx="6596933" cy="55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316E6-1728-4E9A-858E-0F9DA499E0BD}"/>
              </a:ext>
            </a:extLst>
          </p:cNvPr>
          <p:cNvSpPr txBox="1"/>
          <p:nvPr/>
        </p:nvSpPr>
        <p:spPr>
          <a:xfrm>
            <a:off x="7492181" y="3982064"/>
            <a:ext cx="407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yehhhhhhh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1823F54E-9376-4FA8-B942-5E5CE198A985}"/>
              </a:ext>
            </a:extLst>
          </p:cNvPr>
          <p:cNvSpPr/>
          <p:nvPr/>
        </p:nvSpPr>
        <p:spPr>
          <a:xfrm>
            <a:off x="379054" y="5500914"/>
            <a:ext cx="2380343" cy="13570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dung-www_nhacchuongvui_com.wav"/>
          </p:stSnd>
        </p:sndAc>
      </p:transition>
    </mc:Choice>
    <mc:Fallback xmlns="">
      <p:transition spd="slow">
        <p:sndAc>
          <p:stSnd>
            <p:snd r:embed="rId5" name="Am-thanh-tra-loi-dung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mặt cười - Tổng hợp những hình mặt cười đẹp">
            <a:extLst>
              <a:ext uri="{FF2B5EF4-FFF2-40B4-BE49-F238E27FC236}">
                <a16:creationId xmlns:a16="http://schemas.microsoft.com/office/drawing/2014/main" id="{9B703A94-7EA1-4B04-A15C-4AFF6F6B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328150"/>
            <a:ext cx="7826712" cy="58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4" action="ppaction://hlinksldjump"/>
            <a:extLst>
              <a:ext uri="{FF2B5EF4-FFF2-40B4-BE49-F238E27FC236}">
                <a16:creationId xmlns:a16="http://schemas.microsoft.com/office/drawing/2014/main" id="{E36C1685-2A97-4641-A059-AE5CB660FCD7}"/>
              </a:ext>
            </a:extLst>
          </p:cNvPr>
          <p:cNvSpPr/>
          <p:nvPr/>
        </p:nvSpPr>
        <p:spPr>
          <a:xfrm>
            <a:off x="9100457" y="5420501"/>
            <a:ext cx="2714172" cy="1437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sai-www_nhacchuongvui_com.wav"/>
          </p:stSnd>
        </p:sndAc>
      </p:transition>
    </mc:Choice>
    <mc:Fallback xmlns="">
      <p:transition spd="slow">
        <p:sndAc>
          <p:stSnd>
            <p:snd r:embed="rId5" name="Am-thanh-tra-loi-sai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vatar Hình Mặt Cười 8 | Hình vui, Biểu tượng, Thiệp">
            <a:extLst>
              <a:ext uri="{FF2B5EF4-FFF2-40B4-BE49-F238E27FC236}">
                <a16:creationId xmlns:a16="http://schemas.microsoft.com/office/drawing/2014/main" id="{C836FBA4-BFF7-4C20-A5E6-80222AF5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" y="120606"/>
            <a:ext cx="6596933" cy="55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316E6-1728-4E9A-858E-0F9DA499E0BD}"/>
              </a:ext>
            </a:extLst>
          </p:cNvPr>
          <p:cNvSpPr txBox="1"/>
          <p:nvPr/>
        </p:nvSpPr>
        <p:spPr>
          <a:xfrm>
            <a:off x="7492181" y="3982064"/>
            <a:ext cx="407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yehhhhhhh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1823F54E-9376-4FA8-B942-5E5CE198A985}"/>
              </a:ext>
            </a:extLst>
          </p:cNvPr>
          <p:cNvSpPr/>
          <p:nvPr/>
        </p:nvSpPr>
        <p:spPr>
          <a:xfrm>
            <a:off x="379054" y="5500914"/>
            <a:ext cx="2380343" cy="13570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dung-www_nhacchuongvui_com.wav"/>
          </p:stSnd>
        </p:sndAc>
      </p:transition>
    </mc:Choice>
    <mc:Fallback xmlns="">
      <p:transition spd="slow">
        <p:sndAc>
          <p:stSnd>
            <p:snd r:embed="rId5" name="Am-thanh-tra-loi-dung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mặt cười - Tổng hợp những hình mặt cười đẹp">
            <a:extLst>
              <a:ext uri="{FF2B5EF4-FFF2-40B4-BE49-F238E27FC236}">
                <a16:creationId xmlns:a16="http://schemas.microsoft.com/office/drawing/2014/main" id="{9B703A94-7EA1-4B04-A15C-4AFF6F6B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328150"/>
            <a:ext cx="7826712" cy="58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4" action="ppaction://hlinksldjump"/>
            <a:extLst>
              <a:ext uri="{FF2B5EF4-FFF2-40B4-BE49-F238E27FC236}">
                <a16:creationId xmlns:a16="http://schemas.microsoft.com/office/drawing/2014/main" id="{E36C1685-2A97-4641-A059-AE5CB660FCD7}"/>
              </a:ext>
            </a:extLst>
          </p:cNvPr>
          <p:cNvSpPr/>
          <p:nvPr/>
        </p:nvSpPr>
        <p:spPr>
          <a:xfrm>
            <a:off x="9100457" y="5420501"/>
            <a:ext cx="2714172" cy="1437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sai-www_nhacchuongvui_com.wav"/>
          </p:stSnd>
        </p:sndAc>
      </p:transition>
    </mc:Choice>
    <mc:Fallback xmlns="">
      <p:transition spd="slow">
        <p:sndAc>
          <p:stSnd>
            <p:snd r:embed="rId5" name="Am-thanh-tra-loi-sai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vatar Hình Mặt Cười 8 | Hình vui, Biểu tượng, Thiệp">
            <a:extLst>
              <a:ext uri="{FF2B5EF4-FFF2-40B4-BE49-F238E27FC236}">
                <a16:creationId xmlns:a16="http://schemas.microsoft.com/office/drawing/2014/main" id="{C836FBA4-BFF7-4C20-A5E6-80222AF5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" y="120606"/>
            <a:ext cx="6596933" cy="55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316E6-1728-4E9A-858E-0F9DA499E0BD}"/>
              </a:ext>
            </a:extLst>
          </p:cNvPr>
          <p:cNvSpPr txBox="1"/>
          <p:nvPr/>
        </p:nvSpPr>
        <p:spPr>
          <a:xfrm>
            <a:off x="7492181" y="3982064"/>
            <a:ext cx="407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yehhhhhhh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1823F54E-9376-4FA8-B942-5E5CE198A985}"/>
              </a:ext>
            </a:extLst>
          </p:cNvPr>
          <p:cNvSpPr/>
          <p:nvPr/>
        </p:nvSpPr>
        <p:spPr>
          <a:xfrm>
            <a:off x="379054" y="5500914"/>
            <a:ext cx="2380343" cy="13570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dung-www_nhacchuongvui_com.wav"/>
          </p:stSnd>
        </p:sndAc>
      </p:transition>
    </mc:Choice>
    <mc:Fallback xmlns="">
      <p:transition spd="slow">
        <p:sndAc>
          <p:stSnd>
            <p:snd r:embed="rId5" name="Am-thanh-tra-loi-dung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mặt cười - Tổng hợp những hình mặt cười đẹp">
            <a:extLst>
              <a:ext uri="{FF2B5EF4-FFF2-40B4-BE49-F238E27FC236}">
                <a16:creationId xmlns:a16="http://schemas.microsoft.com/office/drawing/2014/main" id="{9B703A94-7EA1-4B04-A15C-4AFF6F6B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328150"/>
            <a:ext cx="7826712" cy="587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4" action="ppaction://hlinksldjump"/>
            <a:extLst>
              <a:ext uri="{FF2B5EF4-FFF2-40B4-BE49-F238E27FC236}">
                <a16:creationId xmlns:a16="http://schemas.microsoft.com/office/drawing/2014/main" id="{E36C1685-2A97-4641-A059-AE5CB660FCD7}"/>
              </a:ext>
            </a:extLst>
          </p:cNvPr>
          <p:cNvSpPr/>
          <p:nvPr/>
        </p:nvSpPr>
        <p:spPr>
          <a:xfrm>
            <a:off x="9100457" y="5420501"/>
            <a:ext cx="2714172" cy="1437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m-thanh-tra-loi-sai-www_nhacchuongvui_com.wav"/>
          </p:stSnd>
        </p:sndAc>
      </p:transition>
    </mc:Choice>
    <mc:Fallback xmlns="">
      <p:transition spd="slow">
        <p:sndAc>
          <p:stSnd>
            <p:snd r:embed="rId5" name="Am-thanh-tra-loi-sai-www_nhacchuongvui_com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61902" y="709877"/>
            <a:ext cx="5544457" cy="5544457"/>
          </a:xfrm>
          <a:prstGeom prst="roundRect">
            <a:avLst>
              <a:gd name="adj" fmla="val 34533"/>
            </a:avLst>
          </a:prstGeom>
          <a:solidFill>
            <a:srgbClr val="00B0F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0551649">
            <a:off x="2151395" y="958034"/>
            <a:ext cx="5056692" cy="5048142"/>
          </a:xfrm>
          <a:prstGeom prst="roundRect">
            <a:avLst>
              <a:gd name="adj" fmla="val 30707"/>
            </a:avLst>
          </a:prstGeom>
          <a:solidFill>
            <a:srgbClr val="0070C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669336">
            <a:off x="2298854" y="1170863"/>
            <a:ext cx="4630314" cy="4622484"/>
          </a:xfrm>
          <a:prstGeom prst="roundRect">
            <a:avLst>
              <a:gd name="adj" fmla="val 35668"/>
            </a:avLst>
          </a:prstGeom>
          <a:solidFill>
            <a:srgbClr val="00206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Ú y ù a a -Nhạc V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3" end="115355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213" y="7083249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3882" y="-284791"/>
            <a:ext cx="2512908" cy="60623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60000"/>
                      <a:lumOff val="40000"/>
                    </a:schemeClr>
                  </a:glow>
                </a:effectLst>
                <a:latin typeface="VNI-Avo" pitchFamily="2" charset="0"/>
              </a:rPr>
              <a:t>9675103248</a:t>
            </a:r>
            <a:endParaRPr lang="en-US" sz="20000" b="1" dirty="0">
              <a:solidFill>
                <a:schemeClr val="bg1"/>
              </a:solidFill>
              <a:effectLst>
                <a:glow rad="127000">
                  <a:schemeClr val="accent1">
                    <a:lumMod val="60000"/>
                    <a:lumOff val="40000"/>
                  </a:schemeClr>
                </a:glow>
              </a:effectLst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6742" y="-326937"/>
            <a:ext cx="2512908" cy="60623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0" b="1" dirty="0">
                <a:solidFill>
                  <a:schemeClr val="bg1"/>
                </a:solidFill>
                <a:effectLst>
                  <a:glow rad="127000">
                    <a:schemeClr val="accent1">
                      <a:lumMod val="60000"/>
                      <a:lumOff val="40000"/>
                    </a:schemeClr>
                  </a:glow>
                </a:effectLst>
                <a:latin typeface="VNI-Avo" pitchFamily="2" charset="0"/>
              </a:rPr>
              <a:t>8</a:t>
            </a:r>
            <a:r>
              <a:rPr lang="en-US" sz="200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60000"/>
                      <a:lumOff val="40000"/>
                    </a:schemeClr>
                  </a:glow>
                </a:effectLst>
                <a:latin typeface="VNI-Avo" pitchFamily="2" charset="0"/>
              </a:rPr>
              <a:t>675103248</a:t>
            </a:r>
            <a:endParaRPr lang="en-US" sz="20000" b="1" dirty="0">
              <a:solidFill>
                <a:schemeClr val="bg1"/>
              </a:solidFill>
              <a:effectLst>
                <a:glow rad="127000">
                  <a:schemeClr val="accent1">
                    <a:lumMod val="60000"/>
                    <a:lumOff val="40000"/>
                  </a:schemeClr>
                </a:glow>
              </a:effectLst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4131" y="-305864"/>
            <a:ext cx="2512908" cy="60623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0" b="1" dirty="0" smtClean="0">
                <a:solidFill>
                  <a:schemeClr val="bg1"/>
                </a:solidFill>
                <a:effectLst>
                  <a:glow rad="127000">
                    <a:schemeClr val="accent1">
                      <a:lumMod val="60000"/>
                      <a:lumOff val="40000"/>
                    </a:schemeClr>
                  </a:glow>
                </a:effectLst>
                <a:latin typeface="VNI-Avo" pitchFamily="2" charset="0"/>
              </a:rPr>
              <a:t>9675103248</a:t>
            </a:r>
            <a:endParaRPr lang="en-US" sz="20000" b="1" dirty="0">
              <a:solidFill>
                <a:schemeClr val="bg1"/>
              </a:solidFill>
              <a:effectLst>
                <a:glow rad="127000">
                  <a:schemeClr val="accent1">
                    <a:lumMod val="60000"/>
                    <a:lumOff val="40000"/>
                  </a:schemeClr>
                </a:glow>
              </a:effectLst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-4112" r="8072" b="4510"/>
          <a:stretch/>
        </p:blipFill>
        <p:spPr>
          <a:xfrm>
            <a:off x="8445569" y="4338955"/>
            <a:ext cx="1999901" cy="2394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93" b="93772" l="100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6" t="9820" r="24255" b="4348"/>
          <a:stretch/>
        </p:blipFill>
        <p:spPr>
          <a:xfrm>
            <a:off x="8358315" y="2034250"/>
            <a:ext cx="2174410" cy="2304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0000" l="6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5" t="5345" r="17582" b="7656"/>
          <a:stretch/>
        </p:blipFill>
        <p:spPr>
          <a:xfrm>
            <a:off x="8194398" y="82169"/>
            <a:ext cx="2502245" cy="1901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Ú y ù a a -Nhạc V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03" end="37396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9362" y="5892800"/>
            <a:ext cx="609600" cy="609600"/>
          </a:xfrm>
          <a:prstGeom prst="rect">
            <a:avLst/>
          </a:prstGeom>
        </p:spPr>
      </p:pic>
      <p:sp>
        <p:nvSpPr>
          <p:cNvPr id="20" name="Isosceles Triangle 19">
            <a:hlinkClick r:id="" action="ppaction://hlinkshowjump?jump=nextslide"/>
          </p:cNvPr>
          <p:cNvSpPr/>
          <p:nvPr/>
        </p:nvSpPr>
        <p:spPr>
          <a:xfrm rot="5400000">
            <a:off x="10749050" y="5602376"/>
            <a:ext cx="1390650" cy="1190449"/>
          </a:xfrm>
          <a:prstGeom prst="triangle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53025" y="-583199"/>
            <a:ext cx="609600" cy="6096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8196" y="-583199"/>
            <a:ext cx="609600" cy="6096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4798" y="-527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235"/>
      </p:ext>
    </p:extLst>
  </p:cSld>
  <p:clrMapOvr>
    <a:masterClrMapping/>
  </p:clrMapOvr>
  <p:transition advClick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2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4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6" dur="1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784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6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6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64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32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784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8177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32" presetClass="emph" presetSubtype="0" repeatCount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784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fill="hold" grpId="2" nodeType="withEffect">
                                      <p:stCondLst>
                                        <p:cond delay="3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9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99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repeatCount="indefinite" fill="hold" grpId="2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101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697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ntr" presetSubtype="1" repeatCount="indefinite" fill="hold" grpId="3" nodeType="clickEffect" p14:presetBounceEnd="2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1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1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610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1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10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7" grpId="0" animBg="1"/>
          <p:bldP spid="7" grpId="1" animBg="1"/>
          <p:bldP spid="7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/>
          <p:bldP spid="14" grpId="1"/>
          <p:bldP spid="14" grpId="2"/>
          <p:bldP spid="13" grpId="0"/>
          <p:bldP spid="13" grpId="1"/>
          <p:bldP spid="13" grpId="2"/>
          <p:bldP spid="13" grpId="3"/>
          <p:bldP spid="15" grpId="0"/>
          <p:bldP spid="15" grpId="1"/>
          <p:bldP spid="15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2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4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26" dur="1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784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6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6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64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32000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6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784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8177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32" presetClass="emph" presetSubtype="0" repeatCount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7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77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784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fill="hold" grpId="2" nodeType="withEffect">
                                      <p:stCondLst>
                                        <p:cond delay="3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9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99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repeatCount="indefinite" fill="hold" grpId="2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101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697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ntr" presetSubtype="1" repeatCount="indefinite" fill="hold" grpId="3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1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1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610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1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10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7" grpId="0" animBg="1"/>
          <p:bldP spid="7" grpId="1" animBg="1"/>
          <p:bldP spid="7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/>
          <p:bldP spid="14" grpId="1"/>
          <p:bldP spid="14" grpId="2"/>
          <p:bldP spid="13" grpId="0"/>
          <p:bldP spid="13" grpId="1"/>
          <p:bldP spid="13" grpId="2"/>
          <p:bldP spid="13" grpId="3"/>
          <p:bldP spid="15" grpId="0"/>
          <p:bldP spid="15" grpId="1"/>
          <p:bldP spid="15" grpId="2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E525FA-BDD8-489D-9BE6-4081B2C1A51D}"/>
              </a:ext>
            </a:extLst>
          </p:cNvPr>
          <p:cNvSpPr txBox="1"/>
          <p:nvPr/>
        </p:nvSpPr>
        <p:spPr>
          <a:xfrm>
            <a:off x="2771867" y="1756875"/>
            <a:ext cx="68636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</a:t>
            </a:r>
            <a:r>
              <a:rPr lang="nl-NL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gộp trong phạm vi 9</a:t>
            </a:r>
            <a:r>
              <a:rPr lang="en-US" sz="3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525FA-BDD8-489D-9BE6-4081B2C1A51D}"/>
              </a:ext>
            </a:extLst>
          </p:cNvPr>
          <p:cNvSpPr txBox="1"/>
          <p:nvPr/>
        </p:nvSpPr>
        <p:spPr>
          <a:xfrm>
            <a:off x="4009699" y="2880825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8335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0" y="3104912"/>
            <a:ext cx="6373973" cy="375308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0976136" y="931617"/>
            <a:ext cx="731865" cy="1034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15310"/>
            <a:ext cx="12192000" cy="25581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0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69035" y="59103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393139" y="63259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64689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78977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993373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196967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35304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50912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0901343" y="782724"/>
            <a:ext cx="1054524" cy="14804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latin typeface="VNI-Avo" pitchFamily="2" charset="0"/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5547212" y="4493011"/>
            <a:ext cx="797296" cy="976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129688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039347" y="4146656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182474" y="418821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295724" y="418821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345012" y="418821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91" y="3467796"/>
            <a:ext cx="2377275" cy="23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0976 0.4898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59259E-6 L -0.0513 0.48148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2.59259E-6 L -0.05143 0.48981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2.59259E-6 L -0.03359 0.49259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2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1.11111E-6 L -0.01302 0.5013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1068 -0.51851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1068 -0.51852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2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1054 -0.51852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2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1054 -0.51852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2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1055 -0.51852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2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4" grpId="0" animBg="1"/>
      <p:bldP spid="4" grpId="1" animBg="1"/>
      <p:bldP spid="24" grpId="0" animBg="1"/>
      <p:bldP spid="24" grpId="1" animBg="1"/>
      <p:bldP spid="24" grpId="2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756F4-B57D-45D2-A522-DFB91F783D04}"/>
              </a:ext>
            </a:extLst>
          </p:cNvPr>
          <p:cNvSpPr txBox="1"/>
          <p:nvPr/>
        </p:nvSpPr>
        <p:spPr>
          <a:xfrm>
            <a:off x="1478357" y="187691"/>
            <a:ext cx="9235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TÁCH NHÓM CÓ SỐ LƯỢNG LÀ 9 THÀNH 2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A3F1E-B9C4-4E2B-B1CB-00091D245FFD}"/>
              </a:ext>
            </a:extLst>
          </p:cNvPr>
          <p:cNvSpPr/>
          <p:nvPr/>
        </p:nvSpPr>
        <p:spPr>
          <a:xfrm>
            <a:off x="5396218" y="1252328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1971BD-9F86-4A33-B060-52179A3EE706}"/>
              </a:ext>
            </a:extLst>
          </p:cNvPr>
          <p:cNvCxnSpPr>
            <a:stCxn id="3" idx="2"/>
          </p:cNvCxnSpPr>
          <p:nvPr/>
        </p:nvCxnSpPr>
        <p:spPr>
          <a:xfrm flipH="1">
            <a:off x="5197435" y="2206485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D65E42-655C-4B7A-B5B4-820BF243FC7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807035" y="2206485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C03401-DF87-4BBC-9543-133AE25CD48A}"/>
              </a:ext>
            </a:extLst>
          </p:cNvPr>
          <p:cNvSpPr/>
          <p:nvPr/>
        </p:nvSpPr>
        <p:spPr>
          <a:xfrm>
            <a:off x="6065452" y="2865304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4786618" y="2865304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933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0" y="3104912"/>
            <a:ext cx="7769605" cy="375308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39997"/>
            <a:ext cx="12192000" cy="25581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1100680" y="1077213"/>
            <a:ext cx="731865" cy="1034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0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169035" y="591037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393139" y="63259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64689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78977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993373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7196967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8353048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9509129" y="632593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10939350" y="753887"/>
            <a:ext cx="1054524" cy="14804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latin typeface="VNI-Avo" pitchFamily="2" charset="0"/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6813156" y="4391025"/>
            <a:ext cx="797296" cy="9768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latin typeface="VNI-Avo" pitchFamily="2" charset="0"/>
              </a:rPr>
              <a:t>6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-129688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1039347" y="4146656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2263451" y="4188211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3517210" y="4188212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4714935" y="4146656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220" r="15441"/>
          <a:stretch/>
        </p:blipFill>
        <p:spPr>
          <a:xfrm>
            <a:off x="5863955" y="4019674"/>
            <a:ext cx="1156081" cy="19235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86" y="4099218"/>
            <a:ext cx="1764472" cy="1764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23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0976 0.489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59259E-6 L -0.0513 0.48148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2.59259E-6 L -0.05143 0.48981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6 2.59259E-6 L -0.03724 0.50371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2.59259E-6 L -0.03359 0.49259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2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1.11111E-6 L -0.01302 0.5013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01068 -0.5185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1068 -0.51852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1054 -0.51852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2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1054 -0.51852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2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1055 -0.51852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2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7 0.00972 L 0.01054 -0.49398 " pathEditMode="relative" rAng="0" ptsTypes="AA">
                                      <p:cBhvr>
                                        <p:cTn id="1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 animBg="1"/>
      <p:bldP spid="2" grpId="0" animBg="1"/>
      <p:bldP spid="2" grpId="1" animBg="1"/>
      <p:bldP spid="24" grpId="0" animBg="1"/>
      <p:bldP spid="24" grpId="1" animBg="1"/>
      <p:bldP spid="24" grpId="2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756F4-B57D-45D2-A522-DFB91F783D04}"/>
              </a:ext>
            </a:extLst>
          </p:cNvPr>
          <p:cNvSpPr txBox="1"/>
          <p:nvPr/>
        </p:nvSpPr>
        <p:spPr>
          <a:xfrm>
            <a:off x="1478357" y="187691"/>
            <a:ext cx="9235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TÁCH NHÓM CÓ SỐ LƯỢNG LÀ 9 THÀNH 2 PHẦN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CÁCH TÁCH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A3F1E-B9C4-4E2B-B1CB-00091D245FFD}"/>
              </a:ext>
            </a:extLst>
          </p:cNvPr>
          <p:cNvSpPr/>
          <p:nvPr/>
        </p:nvSpPr>
        <p:spPr>
          <a:xfrm>
            <a:off x="1516549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1971BD-9F86-4A33-B060-52179A3EE706}"/>
              </a:ext>
            </a:extLst>
          </p:cNvPr>
          <p:cNvCxnSpPr>
            <a:stCxn id="3" idx="2"/>
          </p:cNvCxnSpPr>
          <p:nvPr/>
        </p:nvCxnSpPr>
        <p:spPr>
          <a:xfrm flipH="1">
            <a:off x="1317766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D65E42-655C-4B7A-B5B4-820BF243FC7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927366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C03401-DF87-4BBC-9543-133AE25CD48A}"/>
              </a:ext>
            </a:extLst>
          </p:cNvPr>
          <p:cNvSpPr/>
          <p:nvPr/>
        </p:nvSpPr>
        <p:spPr>
          <a:xfrm>
            <a:off x="204332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14760-A383-4789-A7D2-1BEB38CE6D9C}"/>
              </a:ext>
            </a:extLst>
          </p:cNvPr>
          <p:cNvSpPr/>
          <p:nvPr/>
        </p:nvSpPr>
        <p:spPr>
          <a:xfrm>
            <a:off x="867193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E1A03-C951-466E-A92C-EF8CA5FACE85}"/>
              </a:ext>
            </a:extLst>
          </p:cNvPr>
          <p:cNvSpPr/>
          <p:nvPr/>
        </p:nvSpPr>
        <p:spPr>
          <a:xfrm>
            <a:off x="4480893" y="1855301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9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785AB1-97A2-447B-8368-C411FEDA6FE2}"/>
              </a:ext>
            </a:extLst>
          </p:cNvPr>
          <p:cNvCxnSpPr>
            <a:stCxn id="22" idx="2"/>
          </p:cNvCxnSpPr>
          <p:nvPr/>
        </p:nvCxnSpPr>
        <p:spPr>
          <a:xfrm flipH="1">
            <a:off x="4282110" y="2809458"/>
            <a:ext cx="609600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76C940-C8F6-4DDA-B56F-470B5C3C7FB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891710" y="2809458"/>
            <a:ext cx="516835" cy="62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20706-B616-4F98-ABCF-14112560BB5C}"/>
              </a:ext>
            </a:extLst>
          </p:cNvPr>
          <p:cNvSpPr/>
          <p:nvPr/>
        </p:nvSpPr>
        <p:spPr>
          <a:xfrm>
            <a:off x="500766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F74FB-4454-441E-92C5-E09B6F8338F6}"/>
              </a:ext>
            </a:extLst>
          </p:cNvPr>
          <p:cNvSpPr/>
          <p:nvPr/>
        </p:nvSpPr>
        <p:spPr>
          <a:xfrm>
            <a:off x="3831537" y="3432310"/>
            <a:ext cx="821634" cy="954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VNI-Avo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411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22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l">
          <a:defRPr sz="4400" b="1" dirty="0" smtClean="0">
            <a:solidFill>
              <a:srgbClr val="FF0000"/>
            </a:solidFill>
            <a:latin typeface="VNI-Avo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273</Words>
  <Application>Microsoft Office PowerPoint</Application>
  <PresentationFormat>Widescreen</PresentationFormat>
  <Paragraphs>122</Paragraphs>
  <Slides>36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PC</cp:lastModifiedBy>
  <cp:revision>414</cp:revision>
  <dcterms:created xsi:type="dcterms:W3CDTF">2021-01-15T16:36:52Z</dcterms:created>
  <dcterms:modified xsi:type="dcterms:W3CDTF">2024-02-26T04:07:31Z</dcterms:modified>
</cp:coreProperties>
</file>