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media/image6.jpg" ContentType="image/pn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1" r:id="rId3"/>
    <p:sldId id="282" r:id="rId4"/>
    <p:sldId id="261" r:id="rId5"/>
    <p:sldId id="272" r:id="rId6"/>
    <p:sldId id="270" r:id="rId7"/>
    <p:sldId id="269" r:id="rId8"/>
    <p:sldId id="273" r:id="rId9"/>
    <p:sldId id="274" r:id="rId10"/>
    <p:sldId id="267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 PC" initials="MP" lastIdx="2" clrIdx="0">
    <p:extLst>
      <p:ext uri="{19B8F6BF-5375-455C-9EA6-DF929625EA0E}">
        <p15:presenceInfo xmlns:p15="http://schemas.microsoft.com/office/powerpoint/2012/main" userId="My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4B84F-22D6-4269-9D20-787343D580FE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9B959-00E2-4069-AB38-CE3A04ED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0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9B959-00E2-4069-AB38-CE3A04EDEB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8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6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0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8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7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2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0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0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4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9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microsoft.com/office/2007/relationships/media" Target="../media/media3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audio" Target="NULL" TargetMode="External"/><Relationship Id="rId16" Type="http://schemas.openxmlformats.org/officeDocument/2006/relationships/image" Target="../media/image4.png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5.mp3"/><Relationship Id="rId21" Type="http://schemas.microsoft.com/office/2007/relationships/hdphoto" Target="../media/hdphoto3.wdp"/><Relationship Id="rId7" Type="http://schemas.microsoft.com/office/2007/relationships/media" Target="../media/media8.m4a"/><Relationship Id="rId12" Type="http://schemas.openxmlformats.org/officeDocument/2006/relationships/image" Target="../media/image6.jp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tags" Target="../tags/tag4.xml"/><Relationship Id="rId6" Type="http://schemas.microsoft.com/office/2007/relationships/media" Target="../media/media7.wav"/><Relationship Id="rId11" Type="http://schemas.openxmlformats.org/officeDocument/2006/relationships/slideLayout" Target="../slideLayouts/slideLayout1.xml"/><Relationship Id="rId5" Type="http://schemas.openxmlformats.org/officeDocument/2006/relationships/audio" Target="../media/media6.m4a"/><Relationship Id="rId15" Type="http://schemas.microsoft.com/office/2007/relationships/hdphoto" Target="../media/hdphoto1.wdp"/><Relationship Id="rId23" Type="http://schemas.openxmlformats.org/officeDocument/2006/relationships/image" Target="../media/image4.png"/><Relationship Id="rId10" Type="http://schemas.openxmlformats.org/officeDocument/2006/relationships/audio" Target="../media/media9.m4a"/><Relationship Id="rId19" Type="http://schemas.microsoft.com/office/2007/relationships/hdphoto" Target="../media/hdphoto2.wdp"/><Relationship Id="rId4" Type="http://schemas.microsoft.com/office/2007/relationships/media" Target="../media/media6.m4a"/><Relationship Id="rId9" Type="http://schemas.microsoft.com/office/2007/relationships/media" Target="../media/media9.m4a"/><Relationship Id="rId14" Type="http://schemas.openxmlformats.org/officeDocument/2006/relationships/image" Target="../media/image7.png"/><Relationship Id="rId22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microsoft.com/office/2007/relationships/media" Target="../media/media6.m4a"/><Relationship Id="rId21" Type="http://schemas.openxmlformats.org/officeDocument/2006/relationships/image" Target="../media/image12.png"/><Relationship Id="rId7" Type="http://schemas.openxmlformats.org/officeDocument/2006/relationships/audio" Target="../media/media8.m4a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5.mp3"/><Relationship Id="rId16" Type="http://schemas.openxmlformats.org/officeDocument/2006/relationships/image" Target="../media/image9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microsoft.com/office/2007/relationships/media" Target="../media/media8.m4a"/><Relationship Id="rId11" Type="http://schemas.openxmlformats.org/officeDocument/2006/relationships/image" Target="../media/image6.jpg"/><Relationship Id="rId5" Type="http://schemas.microsoft.com/office/2007/relationships/media" Target="../media/media7.wav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9" Type="http://schemas.openxmlformats.org/officeDocument/2006/relationships/slide" Target="slide5.xml"/><Relationship Id="rId4" Type="http://schemas.openxmlformats.org/officeDocument/2006/relationships/audio" Target="../media/media6.m4a"/><Relationship Id="rId9" Type="http://schemas.openxmlformats.org/officeDocument/2006/relationships/audio" Target="../media/media10.m4a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1.m4a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microsoft.com/office/2007/relationships/media" Target="../media/media6.m4a"/><Relationship Id="rId21" Type="http://schemas.openxmlformats.org/officeDocument/2006/relationships/image" Target="../media/image13.png"/><Relationship Id="rId7" Type="http://schemas.openxmlformats.org/officeDocument/2006/relationships/audio" Target="../media/media8.m4a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5.mp3"/><Relationship Id="rId16" Type="http://schemas.openxmlformats.org/officeDocument/2006/relationships/image" Target="../media/image9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microsoft.com/office/2007/relationships/media" Target="../media/media8.m4a"/><Relationship Id="rId11" Type="http://schemas.openxmlformats.org/officeDocument/2006/relationships/image" Target="../media/image6.jpg"/><Relationship Id="rId5" Type="http://schemas.microsoft.com/office/2007/relationships/media" Target="../media/media7.wav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9" Type="http://schemas.openxmlformats.org/officeDocument/2006/relationships/slide" Target="slide6.xml"/><Relationship Id="rId4" Type="http://schemas.openxmlformats.org/officeDocument/2006/relationships/audio" Target="../media/media6.m4a"/><Relationship Id="rId9" Type="http://schemas.openxmlformats.org/officeDocument/2006/relationships/audio" Target="../media/media11.m4a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microsoft.com/office/2007/relationships/media" Target="../media/media6.m4a"/><Relationship Id="rId21" Type="http://schemas.openxmlformats.org/officeDocument/2006/relationships/image" Target="../media/image14.png"/><Relationship Id="rId7" Type="http://schemas.openxmlformats.org/officeDocument/2006/relationships/audio" Target="../media/media8.m4a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5.mp3"/><Relationship Id="rId16" Type="http://schemas.openxmlformats.org/officeDocument/2006/relationships/image" Target="../media/image9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microsoft.com/office/2007/relationships/media" Target="../media/media8.m4a"/><Relationship Id="rId11" Type="http://schemas.openxmlformats.org/officeDocument/2006/relationships/image" Target="../media/image6.jpg"/><Relationship Id="rId5" Type="http://schemas.microsoft.com/office/2007/relationships/media" Target="../media/media7.wav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9" Type="http://schemas.openxmlformats.org/officeDocument/2006/relationships/slide" Target="slide7.xml"/><Relationship Id="rId4" Type="http://schemas.openxmlformats.org/officeDocument/2006/relationships/audio" Target="../media/media6.m4a"/><Relationship Id="rId9" Type="http://schemas.openxmlformats.org/officeDocument/2006/relationships/audio" Target="../media/media12.m4a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microsoft.com/office/2007/relationships/media" Target="../media/media6.m4a"/><Relationship Id="rId21" Type="http://schemas.openxmlformats.org/officeDocument/2006/relationships/image" Target="../media/image15.png"/><Relationship Id="rId7" Type="http://schemas.openxmlformats.org/officeDocument/2006/relationships/audio" Target="../media/media8.m4a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5.mp3"/><Relationship Id="rId16" Type="http://schemas.openxmlformats.org/officeDocument/2006/relationships/image" Target="../media/image9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microsoft.com/office/2007/relationships/media" Target="../media/media8.m4a"/><Relationship Id="rId11" Type="http://schemas.openxmlformats.org/officeDocument/2006/relationships/image" Target="../media/image6.jpg"/><Relationship Id="rId5" Type="http://schemas.microsoft.com/office/2007/relationships/media" Target="../media/media7.wav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9" Type="http://schemas.openxmlformats.org/officeDocument/2006/relationships/slide" Target="slide8.xml"/><Relationship Id="rId4" Type="http://schemas.openxmlformats.org/officeDocument/2006/relationships/audio" Target="../media/media6.m4a"/><Relationship Id="rId9" Type="http://schemas.openxmlformats.org/officeDocument/2006/relationships/audio" Target="../media/media13.m4a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openxmlformats.org/officeDocument/2006/relationships/image" Target="../media/image6.jpg"/><Relationship Id="rId18" Type="http://schemas.openxmlformats.org/officeDocument/2006/relationships/image" Target="../media/image9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microsoft.com/office/2007/relationships/media" Target="../media/media7.wav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8.png"/><Relationship Id="rId25" Type="http://schemas.microsoft.com/office/2007/relationships/hdphoto" Target="../media/hdphoto5.wdp"/><Relationship Id="rId2" Type="http://schemas.openxmlformats.org/officeDocument/2006/relationships/audio" Target="../media/media14.mp3"/><Relationship Id="rId16" Type="http://schemas.microsoft.com/office/2007/relationships/hdphoto" Target="../media/hdphoto1.wdp"/><Relationship Id="rId20" Type="http://schemas.openxmlformats.org/officeDocument/2006/relationships/image" Target="../media/image10.png"/><Relationship Id="rId1" Type="http://schemas.microsoft.com/office/2007/relationships/media" Target="../media/media14.mp3"/><Relationship Id="rId6" Type="http://schemas.openxmlformats.org/officeDocument/2006/relationships/audio" Target="../media/media6.m4a"/><Relationship Id="rId11" Type="http://schemas.openxmlformats.org/officeDocument/2006/relationships/audio" Target="../media/media15.m4a"/><Relationship Id="rId24" Type="http://schemas.openxmlformats.org/officeDocument/2006/relationships/image" Target="../media/image16.png"/><Relationship Id="rId5" Type="http://schemas.microsoft.com/office/2007/relationships/media" Target="../media/media6.m4a"/><Relationship Id="rId15" Type="http://schemas.openxmlformats.org/officeDocument/2006/relationships/image" Target="../media/image7.png"/><Relationship Id="rId23" Type="http://schemas.openxmlformats.org/officeDocument/2006/relationships/image" Target="../media/image4.png"/><Relationship Id="rId10" Type="http://schemas.microsoft.com/office/2007/relationships/media" Target="../media/media15.m4a"/><Relationship Id="rId19" Type="http://schemas.openxmlformats.org/officeDocument/2006/relationships/image" Target="../media/image3.png"/><Relationship Id="rId4" Type="http://schemas.microsoft.com/office/2007/relationships/media" Target="../media/media5.mp3"/><Relationship Id="rId9" Type="http://schemas.openxmlformats.org/officeDocument/2006/relationships/audio" Target="../media/media8.m4a"/><Relationship Id="rId14" Type="http://schemas.openxmlformats.org/officeDocument/2006/relationships/image" Target="../media/image5.png"/><Relationship Id="rId22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>
            <a:hlinkClick r:id="" action="ppaction://hlinkshowjump?jump=nextslide"/>
          </p:cNvPr>
          <p:cNvSpPr/>
          <p:nvPr/>
        </p:nvSpPr>
        <p:spPr>
          <a:xfrm>
            <a:off x="2946941" y="3038403"/>
            <a:ext cx="3418049" cy="1068220"/>
          </a:xfrm>
          <a:prstGeom prst="roundRect">
            <a:avLst>
              <a:gd name="adj" fmla="val 5000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-nen-vui-nhon-lam-vide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29278" y="100358"/>
            <a:ext cx="4572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7557"/>
            <a:ext cx="9088396" cy="134381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68580" tIns="34290" rIns="68580" bIns="34290" rtlCol="0">
            <a:prstTxWarp prst="textCanDown">
              <a:avLst/>
            </a:prstTxWarp>
            <a:spAutoFit/>
          </a:bodyPr>
          <a:lstStyle/>
          <a:p>
            <a:r>
              <a:rPr lang="en-US" sz="7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Trò</a:t>
            </a:r>
            <a:r>
              <a:rPr lang="en-US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7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chơi</a:t>
            </a:r>
            <a:r>
              <a:rPr lang="en-US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7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kiến</a:t>
            </a:r>
            <a:r>
              <a:rPr lang="en-US" sz="7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7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tìm</a:t>
            </a:r>
            <a:r>
              <a:rPr lang="en-US" sz="7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7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chữ</a:t>
            </a:r>
            <a:endParaRPr lang="vi-VN" sz="7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4328" y="4242931"/>
            <a:ext cx="2559740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TUỔI: 5-6 TUỔI</a:t>
            </a:r>
            <a:endParaRPr lang="vi-VN" sz="21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7917" y="1145932"/>
            <a:ext cx="609600" cy="609600"/>
          </a:xfrm>
          <a:prstGeom prst="rect">
            <a:avLst/>
          </a:prstGeom>
        </p:spPr>
      </p:pic>
      <p:pic>
        <p:nvPicPr>
          <p:cNvPr id="11" name="kiến o"/>
          <p:cNvPicPr>
            <a:picLocks noChangeAspect="1"/>
          </p:cNvPicPr>
          <p:nvPr/>
        </p:nvPicPr>
        <p:blipFill rotWithShape="1">
          <a:blip r:embed="rId11"/>
          <a:srcRect l="12503" t="8755" r="13822" b="9003"/>
          <a:stretch/>
        </p:blipFill>
        <p:spPr>
          <a:xfrm>
            <a:off x="366129" y="3014031"/>
            <a:ext cx="1422400" cy="1843315"/>
          </a:xfrm>
          <a:prstGeom prst="rect">
            <a:avLst/>
          </a:prstGeom>
        </p:spPr>
      </p:pic>
      <p:pic>
        <p:nvPicPr>
          <p:cNvPr id="13" name="kiến o"/>
          <p:cNvPicPr>
            <a:picLocks noChangeAspect="1"/>
          </p:cNvPicPr>
          <p:nvPr/>
        </p:nvPicPr>
        <p:blipFill rotWithShape="1">
          <a:blip r:embed="rId11"/>
          <a:srcRect l="12503" t="8755" r="13822" b="9003"/>
          <a:stretch/>
        </p:blipFill>
        <p:spPr>
          <a:xfrm>
            <a:off x="7129589" y="2983137"/>
            <a:ext cx="1422400" cy="1843315"/>
          </a:xfrm>
          <a:prstGeom prst="rect">
            <a:avLst/>
          </a:prstGeom>
        </p:spPr>
      </p:pic>
      <p:pic>
        <p:nvPicPr>
          <p:cNvPr id="14" name="kiến o"/>
          <p:cNvPicPr>
            <a:picLocks noChangeAspect="1"/>
          </p:cNvPicPr>
          <p:nvPr/>
        </p:nvPicPr>
        <p:blipFill rotWithShape="1">
          <a:blip r:embed="rId11"/>
          <a:srcRect l="12503" t="8755" r="13822" b="9003"/>
          <a:stretch/>
        </p:blipFill>
        <p:spPr>
          <a:xfrm>
            <a:off x="2382850" y="2091215"/>
            <a:ext cx="1422400" cy="1843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0168" y="4635346"/>
            <a:ext cx="369879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iên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</a:t>
            </a:r>
            <a:endParaRPr lang="vi-VN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3" grpId="0" animBg="1"/>
      <p:bldP spid="3" grpId="0"/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67429" y="1872341"/>
            <a:ext cx="5094514" cy="885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vi-VN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162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9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o"/>
          <p:cNvPicPr>
            <a:picLocks noChangeAspect="1"/>
          </p:cNvPicPr>
          <p:nvPr/>
        </p:nvPicPr>
        <p:blipFill rotWithShape="1">
          <a:blip r:embed="rId6"/>
          <a:srcRect l="12503" t="8755" r="13822" b="9003"/>
          <a:stretch/>
        </p:blipFill>
        <p:spPr>
          <a:xfrm>
            <a:off x="1770743" y="3178628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609013" y="3249037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-34359" y="142844"/>
            <a:ext cx="9144000" cy="326101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980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3471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0103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chữ u"/>
          <p:cNvSpPr txBox="1"/>
          <p:nvPr/>
        </p:nvSpPr>
        <p:spPr>
          <a:xfrm>
            <a:off x="3908250" y="1577865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hữ t th"/>
          <p:cNvSpPr txBox="1"/>
          <p:nvPr/>
        </p:nvSpPr>
        <p:spPr>
          <a:xfrm>
            <a:off x="5273996" y="1575944"/>
            <a:ext cx="374141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hữ à"/>
          <p:cNvSpPr txBox="1"/>
          <p:nvPr/>
        </p:nvSpPr>
        <p:spPr>
          <a:xfrm>
            <a:off x="3083371" y="1577079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814" y="1984721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64" y="1438534"/>
            <a:ext cx="767832" cy="767832"/>
          </a:xfrm>
          <a:prstGeom prst="rect">
            <a:avLst/>
          </a:prstGeom>
        </p:spPr>
      </p:pic>
      <p:sp>
        <p:nvSpPr>
          <p:cNvPr id="37" name="ô chữ tàu thủy"/>
          <p:cNvSpPr/>
          <p:nvPr/>
        </p:nvSpPr>
        <p:spPr>
          <a:xfrm>
            <a:off x="58182" y="2254899"/>
            <a:ext cx="1976284" cy="41176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iên h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188686" y="3439886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>
            <a:off x="2143262" y="2363867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tàu thủy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3" b="89931" l="7487" r="90885">
                        <a14:foregroundMark x1="13607" y1="34201" x2="11263" y2="50694"/>
                        <a14:foregroundMark x1="26628" y1="32292" x2="55729" y2="48785"/>
                        <a14:foregroundMark x1="30664" y1="18750" x2="28776" y2="25260"/>
                        <a14:foregroundMark x1="28060" y1="22917" x2="27930" y2="2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6631" r="7707" b="9773"/>
          <a:stretch/>
        </p:blipFill>
        <p:spPr>
          <a:xfrm>
            <a:off x="101368" y="683732"/>
            <a:ext cx="2124873" cy="1509605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5846222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98549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hu t"/>
          <p:cNvSpPr txBox="1"/>
          <p:nvPr/>
        </p:nvSpPr>
        <p:spPr>
          <a:xfrm>
            <a:off x="2360854" y="1575943"/>
            <a:ext cx="4265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hu u"/>
          <p:cNvSpPr txBox="1"/>
          <p:nvPr/>
        </p:nvSpPr>
        <p:spPr>
          <a:xfrm>
            <a:off x="6799520" y="1556292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hu y"/>
          <p:cNvSpPr txBox="1"/>
          <p:nvPr/>
        </p:nvSpPr>
        <p:spPr>
          <a:xfrm>
            <a:off x="7729038" y="1575942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527774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kiến s"/>
          <p:cNvPicPr>
            <a:picLocks noChangeAspect="1"/>
          </p:cNvPicPr>
          <p:nvPr/>
        </p:nvPicPr>
        <p:blipFill rotWithShape="1">
          <a:blip r:embed="rId6"/>
          <a:srcRect l="12871" t="8774" r="14937" b="9859"/>
          <a:stretch/>
        </p:blipFill>
        <p:spPr>
          <a:xfrm>
            <a:off x="5428343" y="3222170"/>
            <a:ext cx="1409150" cy="1843889"/>
          </a:xfrm>
          <a:prstGeom prst="rect">
            <a:avLst/>
          </a:prstGeom>
        </p:spPr>
      </p:pic>
      <p:pic>
        <p:nvPicPr>
          <p:cNvPr id="23" name="kiên n"/>
          <p:cNvPicPr>
            <a:picLocks noChangeAspect="1"/>
          </p:cNvPicPr>
          <p:nvPr/>
        </p:nvPicPr>
        <p:blipFill rotWithShape="1">
          <a:blip r:embed="rId6"/>
          <a:srcRect l="11049" t="6788" r="16785" b="5922"/>
          <a:stretch/>
        </p:blipFill>
        <p:spPr>
          <a:xfrm>
            <a:off x="3468913" y="3352799"/>
            <a:ext cx="1364343" cy="1915887"/>
          </a:xfrm>
          <a:prstGeom prst="rect">
            <a:avLst/>
          </a:prstGeom>
        </p:spPr>
      </p:pic>
      <p:sp>
        <p:nvSpPr>
          <p:cNvPr id="50" name="chu h"/>
          <p:cNvSpPr txBox="1"/>
          <p:nvPr/>
        </p:nvSpPr>
        <p:spPr>
          <a:xfrm>
            <a:off x="288030" y="3557933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hu o"/>
          <p:cNvSpPr txBox="1"/>
          <p:nvPr/>
        </p:nvSpPr>
        <p:spPr>
          <a:xfrm flipH="1">
            <a:off x="1735176" y="3420668"/>
            <a:ext cx="81828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hu n"/>
          <p:cNvSpPr txBox="1"/>
          <p:nvPr/>
        </p:nvSpPr>
        <p:spPr>
          <a:xfrm>
            <a:off x="3494508" y="3616382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hu s"/>
          <p:cNvSpPr txBox="1"/>
          <p:nvPr/>
        </p:nvSpPr>
        <p:spPr>
          <a:xfrm>
            <a:off x="5476387" y="3503530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17004" y="1539432"/>
            <a:ext cx="6489232" cy="1070477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723247" y="2491578"/>
            <a:ext cx="4408355" cy="127727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vi-VN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623030" y="279407"/>
            <a:ext cx="2666868" cy="1208566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1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60.707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4521" y="-10064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0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00">
        <p:split orient="vert"/>
      </p:transition>
    </mc:Choice>
    <mc:Fallback xmlns="">
      <p:transition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o"/>
          <p:cNvPicPr>
            <a:picLocks noChangeAspect="1"/>
          </p:cNvPicPr>
          <p:nvPr/>
        </p:nvPicPr>
        <p:blipFill rotWithShape="1">
          <a:blip r:embed="rId6"/>
          <a:srcRect l="12503" t="8755" r="13822" b="9003"/>
          <a:stretch/>
        </p:blipFill>
        <p:spPr>
          <a:xfrm>
            <a:off x="1770743" y="3178628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609013" y="3249037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-34359" y="142844"/>
            <a:ext cx="9144000" cy="326101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980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3471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0103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chữ u"/>
          <p:cNvSpPr txBox="1"/>
          <p:nvPr/>
        </p:nvSpPr>
        <p:spPr>
          <a:xfrm>
            <a:off x="3908250" y="1577865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hữ t th"/>
          <p:cNvSpPr txBox="1"/>
          <p:nvPr/>
        </p:nvSpPr>
        <p:spPr>
          <a:xfrm>
            <a:off x="5273996" y="1575944"/>
            <a:ext cx="374141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hữ à"/>
          <p:cNvSpPr txBox="1"/>
          <p:nvPr/>
        </p:nvSpPr>
        <p:spPr>
          <a:xfrm>
            <a:off x="3083371" y="1577079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814" y="1984721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64" y="1438534"/>
            <a:ext cx="767832" cy="767832"/>
          </a:xfrm>
          <a:prstGeom prst="rect">
            <a:avLst/>
          </a:prstGeom>
        </p:spPr>
      </p:pic>
      <p:sp>
        <p:nvSpPr>
          <p:cNvPr id="37" name="ô chữ tàu thủy"/>
          <p:cNvSpPr/>
          <p:nvPr/>
        </p:nvSpPr>
        <p:spPr>
          <a:xfrm>
            <a:off x="58182" y="2254899"/>
            <a:ext cx="1976284" cy="4117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Tàu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thủy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5" name="kiên h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188686" y="3439886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>
            <a:off x="2143262" y="2363867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tàu thủy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3" b="89931" l="7487" r="90885">
                        <a14:foregroundMark x1="13607" y1="34201" x2="11263" y2="50694"/>
                        <a14:foregroundMark x1="26628" y1="32292" x2="55729" y2="48785"/>
                        <a14:foregroundMark x1="30664" y1="18750" x2="28776" y2="25260"/>
                        <a14:foregroundMark x1="28060" y1="22917" x2="27930" y2="2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6631" r="7707" b="9773"/>
          <a:stretch/>
        </p:blipFill>
        <p:spPr>
          <a:xfrm>
            <a:off x="101368" y="683732"/>
            <a:ext cx="2124873" cy="1509605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5846222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98549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hu t"/>
          <p:cNvSpPr txBox="1"/>
          <p:nvPr/>
        </p:nvSpPr>
        <p:spPr>
          <a:xfrm>
            <a:off x="2360854" y="1575943"/>
            <a:ext cx="4265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hu u"/>
          <p:cNvSpPr txBox="1"/>
          <p:nvPr/>
        </p:nvSpPr>
        <p:spPr>
          <a:xfrm>
            <a:off x="6799520" y="1556292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noProof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hu y"/>
          <p:cNvSpPr txBox="1"/>
          <p:nvPr/>
        </p:nvSpPr>
        <p:spPr>
          <a:xfrm>
            <a:off x="7696409" y="1561646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527774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kiến s"/>
          <p:cNvPicPr>
            <a:picLocks noChangeAspect="1"/>
          </p:cNvPicPr>
          <p:nvPr/>
        </p:nvPicPr>
        <p:blipFill rotWithShape="1">
          <a:blip r:embed="rId6"/>
          <a:srcRect l="12871" t="8774" r="14937" b="9859"/>
          <a:stretch/>
        </p:blipFill>
        <p:spPr>
          <a:xfrm>
            <a:off x="5428343" y="3222170"/>
            <a:ext cx="1409150" cy="1843889"/>
          </a:xfrm>
          <a:prstGeom prst="rect">
            <a:avLst/>
          </a:prstGeom>
        </p:spPr>
      </p:pic>
      <p:pic>
        <p:nvPicPr>
          <p:cNvPr id="23" name="kiên n"/>
          <p:cNvPicPr>
            <a:picLocks noChangeAspect="1"/>
          </p:cNvPicPr>
          <p:nvPr/>
        </p:nvPicPr>
        <p:blipFill rotWithShape="1">
          <a:blip r:embed="rId6"/>
          <a:srcRect l="11049" t="6788" r="16785" b="5922"/>
          <a:stretch/>
        </p:blipFill>
        <p:spPr>
          <a:xfrm>
            <a:off x="3468913" y="3352799"/>
            <a:ext cx="1364343" cy="1915887"/>
          </a:xfrm>
          <a:prstGeom prst="rect">
            <a:avLst/>
          </a:prstGeom>
        </p:spPr>
      </p:pic>
      <p:sp>
        <p:nvSpPr>
          <p:cNvPr id="50" name="chu h"/>
          <p:cNvSpPr txBox="1"/>
          <p:nvPr/>
        </p:nvSpPr>
        <p:spPr>
          <a:xfrm>
            <a:off x="288030" y="3557933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hu o"/>
          <p:cNvSpPr txBox="1"/>
          <p:nvPr/>
        </p:nvSpPr>
        <p:spPr>
          <a:xfrm flipH="1">
            <a:off x="1735176" y="3420668"/>
            <a:ext cx="81828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hu n"/>
          <p:cNvSpPr txBox="1"/>
          <p:nvPr/>
        </p:nvSpPr>
        <p:spPr>
          <a:xfrm>
            <a:off x="3494508" y="3616382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hu s"/>
          <p:cNvSpPr txBox="1"/>
          <p:nvPr/>
        </p:nvSpPr>
        <p:spPr>
          <a:xfrm>
            <a:off x="5476387" y="3503530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72478" y="315954"/>
            <a:ext cx="2666868" cy="1208566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1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9006" y="3315535"/>
            <a:ext cx="1527150" cy="184331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59602" y="2560175"/>
            <a:ext cx="4572000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>
            <a:hlinkClick r:id="" action="ppaction://hlinkshowjump?jump=nextslide"/>
          </p:cNvPr>
          <p:cNvSpPr/>
          <p:nvPr/>
        </p:nvSpPr>
        <p:spPr>
          <a:xfrm>
            <a:off x="6894214" y="4398225"/>
            <a:ext cx="2297051" cy="667260"/>
          </a:xfrm>
          <a:prstGeom prst="roundRect">
            <a:avLst>
              <a:gd name="adj" fmla="val 5000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1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28042" y="-8822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620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o"/>
          <p:cNvPicPr>
            <a:picLocks noChangeAspect="1"/>
          </p:cNvPicPr>
          <p:nvPr/>
        </p:nvPicPr>
        <p:blipFill rotWithShape="1">
          <a:blip r:embed="rId13"/>
          <a:srcRect l="12503" t="8755" r="13822" b="9003"/>
          <a:stretch/>
        </p:blipFill>
        <p:spPr>
          <a:xfrm>
            <a:off x="1770743" y="3178628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609013" y="3249037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-34359" y="142844"/>
            <a:ext cx="9144000" cy="326101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980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3471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0103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chữ u"/>
          <p:cNvSpPr txBox="1"/>
          <p:nvPr/>
        </p:nvSpPr>
        <p:spPr>
          <a:xfrm>
            <a:off x="3908250" y="1577865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hữ t th"/>
          <p:cNvSpPr txBox="1"/>
          <p:nvPr/>
        </p:nvSpPr>
        <p:spPr>
          <a:xfrm>
            <a:off x="5273996" y="1575944"/>
            <a:ext cx="374141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hữ à"/>
          <p:cNvSpPr txBox="1"/>
          <p:nvPr/>
        </p:nvSpPr>
        <p:spPr>
          <a:xfrm>
            <a:off x="3083371" y="1577079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92" y="1606333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20" y="1642359"/>
            <a:ext cx="767832" cy="767832"/>
          </a:xfrm>
          <a:prstGeom prst="rect">
            <a:avLst/>
          </a:prstGeom>
        </p:spPr>
      </p:pic>
      <p:sp>
        <p:nvSpPr>
          <p:cNvPr id="37" name="ô chữ tàu thủy"/>
          <p:cNvSpPr/>
          <p:nvPr/>
        </p:nvSpPr>
        <p:spPr>
          <a:xfrm>
            <a:off x="58182" y="2254899"/>
            <a:ext cx="1976284" cy="4117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iên h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188686" y="3439886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tàu thủy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83" b="89931" l="7487" r="90885">
                        <a14:foregroundMark x1="13607" y1="34201" x2="11263" y2="50694"/>
                        <a14:foregroundMark x1="26628" y1="32292" x2="55729" y2="48785"/>
                        <a14:foregroundMark x1="30664" y1="18750" x2="28776" y2="25260"/>
                        <a14:foregroundMark x1="28060" y1="22917" x2="27930" y2="2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6631" r="7707" b="9773"/>
          <a:stretch/>
        </p:blipFill>
        <p:spPr>
          <a:xfrm>
            <a:off x="101368" y="683732"/>
            <a:ext cx="2124873" cy="1509605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2143262" y="2363867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46222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98549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hu t"/>
          <p:cNvSpPr txBox="1"/>
          <p:nvPr/>
        </p:nvSpPr>
        <p:spPr>
          <a:xfrm>
            <a:off x="2360854" y="1575943"/>
            <a:ext cx="4265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hu u"/>
          <p:cNvSpPr txBox="1"/>
          <p:nvPr/>
        </p:nvSpPr>
        <p:spPr>
          <a:xfrm>
            <a:off x="6799520" y="1556292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hu h trên"/>
          <p:cNvSpPr txBox="1"/>
          <p:nvPr/>
        </p:nvSpPr>
        <p:spPr>
          <a:xfrm>
            <a:off x="5987015" y="1559762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hu y"/>
          <p:cNvSpPr txBox="1"/>
          <p:nvPr/>
        </p:nvSpPr>
        <p:spPr>
          <a:xfrm>
            <a:off x="7651182" y="1560460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561204" y="2357603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kiến s"/>
          <p:cNvPicPr>
            <a:picLocks noChangeAspect="1"/>
          </p:cNvPicPr>
          <p:nvPr/>
        </p:nvPicPr>
        <p:blipFill rotWithShape="1">
          <a:blip r:embed="rId13"/>
          <a:srcRect l="12871" t="8774" r="14937" b="9859"/>
          <a:stretch/>
        </p:blipFill>
        <p:spPr>
          <a:xfrm>
            <a:off x="5428343" y="3222170"/>
            <a:ext cx="1409150" cy="1843889"/>
          </a:xfrm>
          <a:prstGeom prst="rect">
            <a:avLst/>
          </a:prstGeom>
        </p:spPr>
      </p:pic>
      <p:pic>
        <p:nvPicPr>
          <p:cNvPr id="23" name="kiên n"/>
          <p:cNvPicPr>
            <a:picLocks noChangeAspect="1"/>
          </p:cNvPicPr>
          <p:nvPr/>
        </p:nvPicPr>
        <p:blipFill rotWithShape="1">
          <a:blip r:embed="rId13"/>
          <a:srcRect l="11049" t="6788" r="16785" b="5922"/>
          <a:stretch/>
        </p:blipFill>
        <p:spPr>
          <a:xfrm>
            <a:off x="3468913" y="3352799"/>
            <a:ext cx="1364343" cy="1915887"/>
          </a:xfrm>
          <a:prstGeom prst="rect">
            <a:avLst/>
          </a:prstGeom>
        </p:spPr>
      </p:pic>
      <p:sp>
        <p:nvSpPr>
          <p:cNvPr id="50" name="chu h">
            <a:hlinkClick r:id="rId22" action="ppaction://hlinksldjump"/>
          </p:cNvPr>
          <p:cNvSpPr txBox="1"/>
          <p:nvPr/>
        </p:nvSpPr>
        <p:spPr>
          <a:xfrm>
            <a:off x="244572" y="3297266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hu o">
            <a:hlinkClick r:id="rId22" action="ppaction://hlinksldjump"/>
          </p:cNvPr>
          <p:cNvSpPr txBox="1"/>
          <p:nvPr/>
        </p:nvSpPr>
        <p:spPr>
          <a:xfrm flipH="1">
            <a:off x="1777192" y="3232189"/>
            <a:ext cx="81828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hu n">
            <a:hlinkClick r:id="rId22" action="ppaction://hlinksldjump"/>
          </p:cNvPr>
          <p:cNvSpPr txBox="1"/>
          <p:nvPr/>
        </p:nvSpPr>
        <p:spPr>
          <a:xfrm>
            <a:off x="3479410" y="3309548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hu s">
            <a:hlinkClick r:id="rId22" action="ppaction://hlinksldjump"/>
          </p:cNvPr>
          <p:cNvSpPr txBox="1"/>
          <p:nvPr/>
        </p:nvSpPr>
        <p:spPr>
          <a:xfrm>
            <a:off x="5478017" y="3261550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" end="1606.83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478017" y="-965012"/>
            <a:ext cx="609600" cy="609600"/>
          </a:xfrm>
          <a:prstGeom prst="rect">
            <a:avLst/>
          </a:prstGeom>
        </p:spPr>
      </p:pic>
      <p:pic>
        <p:nvPicPr>
          <p:cNvPr id="11" name="đúng r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25213" y="-1032984"/>
            <a:ext cx="609600" cy="609600"/>
          </a:xfrm>
          <a:prstGeom prst="rect">
            <a:avLst/>
          </a:prstGeom>
        </p:spPr>
      </p:pic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746" end="1717.106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85081" y="-1112038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042740" y="-1164768"/>
            <a:ext cx="609600" cy="609600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3623030" y="279407"/>
            <a:ext cx="2666868" cy="1208566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1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800" b="1" baseline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4849" y="-965012"/>
            <a:ext cx="609600" cy="609600"/>
          </a:xfrm>
          <a:prstGeom prst="rect">
            <a:avLst/>
          </a:prstGeom>
        </p:spPr>
      </p:pic>
      <p:sp>
        <p:nvSpPr>
          <p:cNvPr id="44" name="Right Arrow 43">
            <a:hlinkClick r:id="" action="ppaction://hlinkshowjump?jump=nextslide"/>
          </p:cNvPr>
          <p:cNvSpPr/>
          <p:nvPr/>
        </p:nvSpPr>
        <p:spPr>
          <a:xfrm>
            <a:off x="7729038" y="4419165"/>
            <a:ext cx="1384677" cy="669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1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4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4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4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4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8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31 L 2.22222E-6 0.00031 C 0.00104 -0.01142 0.00087 -0.02346 0.0033 -0.03333 C 0.00503 -0.04105 0.00937 -0.04506 0.01215 -0.05124 C 0.01423 -0.0571 0.0151 -0.0642 0.01719 -0.06975 C 0.0375 -0.12624 0.00955 -0.04074 0.02604 -0.09167 C 0.02882 -0.09043 0.03194 -0.09012 0.03455 -0.08827 C 0.05625 -0.07284 0.02535 -0.08766 0.05035 -0.07685 C 0.06319 -0.08364 0.06493 -0.0787 0.07118 -0.10247 C 0.07309 -0.10926 0.07344 -0.11729 0.07482 -0.12438 C 0.0776 -0.14136 0.07743 -0.14136 0.0816 -0.1537 C 0.08333 -0.15895 0.0842 -0.16574 0.08698 -0.16852 C 0.09062 -0.17253 0.09496 -0.17161 0.09913 -0.17191 C 0.11823 -0.17408 0.13732 -0.17438 0.15642 -0.17562 C 0.16007 -0.1821 0.16371 -0.18766 0.16684 -0.19414 C 0.18038 -0.22006 0.17205 -0.21235 0.18264 -0.21975 C 0.18802 -0.21667 0.1908 -0.21729 0.19496 -0.20895 C 0.19687 -0.20432 0.19791 -0.19846 0.2 -0.19414 C 0.20156 -0.19074 0.20347 -0.18889 0.20521 -0.18673 C 0.21285 -0.17809 0.22031 -0.16883 0.22778 -0.16142 C 0.23125 -0.15772 0.23472 -0.15494 0.23837 -0.1537 C 0.26094 -0.14753 0.30625 -0.1392 0.30625 -0.13889 C 0.31198 -0.13087 0.31805 -0.12284 0.32361 -0.11358 C 0.34271 -0.08179 0.32153 -0.10679 0.34288 -0.08457 C 0.34861 -0.0858 0.35469 -0.08364 0.36024 -0.08827 C 0.36441 -0.09136 0.36736 -0.09969 0.37066 -0.10648 C 0.37847 -0.12253 0.38021 -0.13179 0.38628 -0.15 C 0.38802 -0.15525 0.38941 -0.1608 0.39166 -0.16482 C 0.39375 -0.16852 0.40538 -0.17778 0.40729 -0.17932 C 0.42621 -0.17377 0.43281 -0.17593 0.44896 -0.15772 C 0.45121 -0.15494 0.45243 -0.15 0.45434 -0.14661 C 0.45833 -0.13889 0.4618 -0.13056 0.46649 -0.12438 C 0.4816 -0.10494 0.48298 -0.10679 0.49774 -0.10247 C 0.50937 -0.10525 0.52118 -0.10525 0.53246 -0.11019 C 0.5375 -0.11204 0.54392 -0.12685 0.54826 -0.1321 C 0.55208 -0.13642 0.55625 -0.1392 0.56059 -0.1429 C 0.5651 -0.15247 0.57083 -0.16049 0.57448 -0.17191 C 0.57639 -0.17809 0.58229 -0.19969 0.58663 -0.20494 C 0.58871 -0.20772 0.59114 -0.2071 0.5934 -0.20895 C 0.59531 -0.20957 0.59705 -0.21111 0.59878 -0.21235 C 0.60278 -0.21111 0.60694 -0.21111 0.61094 -0.20895 C 0.61423 -0.20648 0.61666 -0.20124 0.61962 -0.19753 C 0.62708 -0.18889 0.62569 -0.19074 0.63368 -0.18673 C 0.63646 -0.1821 0.63941 -0.17685 0.64219 -0.17191 C 0.64392 -0.16975 0.64548 -0.16451 0.64757 -0.16482 C 0.65017 -0.16574 0.66094 -0.18272 0.66319 -0.18673 C 0.66371 -0.1929 0.66423 -0.19877 0.66493 -0.20494 C 0.66545 -0.20988 0.66701 -0.21482 0.66666 -0.21975 C 0.6658 -0.23549 0.66389 -0.25154 0.66146 -0.26729 C 0.6592 -0.28148 0.65364 -0.29229 0.64757 -0.3 C 0.64479 -0.3034 0.64166 -0.30432 0.63871 -0.3071 C 0.62274 -0.32315 0.62587 -0.31945 0.61614 -0.33272 C 0.61389 -0.34259 0.61041 -0.35154 0.6092 -0.36235 C 0.60729 -0.37747 0.60694 -0.3821 0.60399 -0.39846 C 0.60243 -0.40741 0.60035 -0.41543 0.59878 -0.42408 C 0.59653 -0.43735 0.59653 -0.45062 0.59514 -0.46451 C 0.59496 -0.46821 0.59357 -0.4713 0.5934 -0.47531 C 0.59305 -0.48858 0.5934 -0.50216 0.5934 -0.51512 " pathEditMode="relative" rAng="0" ptsTypes="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-2571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2121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31 L -4.16667E-6 0.00031 C 0.00157 -0.01728 0.00139 -0.0358 0.00504 -0.05123 C 0.00608 -0.05586 0.00955 -0.05586 0.01216 -0.05524 C 0.01893 -0.05216 0.02917 -0.04074 0.03646 -0.03333 C 0.05157 -0.03889 0.05886 -0.0358 0.06928 -0.06234 C 0.08021 -0.09012 0.08021 -0.10987 0.08507 -0.14228 C 0.09028 -0.17901 0.09462 -0.20802 0.10573 -0.24074 C 0.11007 -0.25308 0.11528 -0.26543 0.12153 -0.27345 C 0.12483 -0.27777 0.12952 -0.27592 0.13368 -0.27685 C 0.14098 -0.27592 0.14862 -0.27623 0.15608 -0.27345 C 0.16216 -0.27129 0.16737 -0.26172 0.17344 -0.26265 C 0.18698 -0.26419 0.20018 -0.27469 0.21337 -0.28055 C 0.22049 -0.29537 0.22674 -0.31111 0.23421 -0.32438 C 0.23855 -0.3321 0.24341 -0.33672 0.24809 -0.34259 C 0.25782 -0.35432 0.25643 -0.35216 0.26546 -0.3571 C 0.27188 -0.35339 0.27848 -0.35154 0.28455 -0.34629 C 0.28733 -0.34382 0.28872 -0.33765 0.29167 -0.33518 C 0.29601 -0.33148 0.3007 -0.33024 0.30556 -0.32808 C 0.32813 -0.32932 0.3507 -0.32716 0.37309 -0.33148 C 0.37605 -0.3324 0.37813 -0.33827 0.38021 -0.34259 C 0.38507 -0.35401 0.38941 -0.36697 0.39393 -0.37901 C 0.404 -0.40524 0.39879 -0.39074 0.40955 -0.42284 C 0.41459 -0.46296 0.41129 -0.4324 0.41129 -0.51697 " pathEditMode="relative" rAng="0" ptsTypes="AAAAAAAAAAAAAAAAAAAAAAAA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8" y="-2580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2257 -0.48086 L 0.42257 -0.48055 C 0.42205 -0.47345 0.42275 -0.44444 0.4191 -0.43055 C 0.41563 -0.41759 0.4132 -0.41821 0.40573 -0.40864 C 0.40035 -0.40154 0.4 -0.4 0.39237 -0.39907 C 0.36754 -0.39722 0.34254 -0.39722 0.31737 -0.39598 C 0.31407 -0.39413 0.31094 -0.39105 0.30747 -0.3895 C 0.30296 -0.38827 0.29184 -0.38518 0.28594 -0.38024 C 0.28351 -0.37839 0.28143 -0.37592 0.27917 -0.37407 C 0.27761 -0.37098 0.27605 -0.36759 0.27431 -0.36419 C 0.27257 -0.36203 0.27066 -0.3608 0.2691 -0.35802 C 0.26667 -0.35339 0.26476 -0.34784 0.26268 -0.34228 C 0.25834 -0.31851 0.26441 -0.34722 0.25591 -0.32685 C 0.24775 -0.3074 0.26719 -0.32592 0.24757 -0.29814 C 0.24653 -0.29691 0.23785 -0.28395 0.23577 -0.2824 C 0.22657 -0.27469 0.22309 -0.27531 0.2125 -0.27284 C 0.19115 -0.25926 0.21424 -0.27284 0.15747 -0.26666 C 0.14584 -0.26512 0.13421 -0.26234 0.12257 -0.26049 C 0.11928 -0.25895 0.11112 -0.25617 0.10764 -0.25401 C 0.10487 -0.25216 0.10191 -0.25031 0.09931 -0.24753 C 0.09584 -0.24413 0.09184 -0.24105 0.08924 -0.23487 C 0.08768 -0.23086 0.08577 -0.22685 0.08438 -0.22253 C 0.08299 -0.21821 0.0823 -0.21389 0.08108 -0.20956 C 0.08004 -0.20648 0.07865 -0.2037 0.07761 -0.20031 C 0.07518 -0.19197 0.07101 -0.175 0.07101 -0.17469 C 0.07066 -0.17037 0.06962 -0.15308 0.06771 -0.14691 C 0.06632 -0.14197 0.06424 -0.13827 0.06268 -0.13395 C 0.06164 -0.13086 0.06025 -0.12777 0.05938 -0.12469 C 0.05087 -0.09629 0.06077 -0.12531 0.05261 -0.10277 C 0.04809 -0.05956 0.05521 -0.10648 0.04601 -0.08055 C 0.0448 -0.07685 0.04514 -0.07191 0.04445 -0.0679 C 0.04237 -0.05926 0.03941 -0.05154 0.03768 -0.04259 C 0.03646 -0.03487 0.03542 -0.02747 0.03282 -0.02037 C 0.03125 -0.01666 0.02917 -0.01419 0.02778 -0.0108 C 0.02639 -0.00802 0.02639 -0.00216 0.02448 -0.00154 C 0.01563 0.00124 0.0066 -0.00154 -0.00208 -0.00154 " pathEditMode="relative" rAng="0" ptsTypes="AAAAAAAAAAAAAAAAAAAAAAAAAAAAAAAAAA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3" y="2401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8485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-3.05556E-6 0.00124 C -0.00225 -0.06389 -0.00312 -0.05802 0.00157 -0.14228 C 0.00243 -0.15771 0.00452 -0.1571 0.00903 -0.16018 C 0.01094 -0.16512 0.01198 -0.17037 0.01372 -0.17469 C 0.01615 -0.1824 0.02118 -0.19259 0.02466 -0.1966 C 0.02604 -0.19876 0.02778 -0.19907 0.02934 -0.20092 L 0.08525 -0.1966 C 0.08802 -0.19629 0.09115 -0.1929 0.0941 -0.1929 C 0.10452 -0.1929 0.11476 -0.19537 0.125 -0.1966 C 0.12639 -0.19815 0.12848 -0.19845 0.12969 -0.20092 C 0.1349 -0.20802 0.13403 -0.21203 0.1375 -0.22222 C 0.13889 -0.22592 0.14063 -0.22963 0.14219 -0.23302 C 0.14271 -0.24568 0.14289 -0.25771 0.14358 -0.26944 C 0.1441 -0.28086 0.14549 -0.28426 0.14653 -0.29475 C 0.14792 -0.30432 0.14827 -0.31173 0.14966 -0.32037 C 0.1507 -0.32561 0.15209 -0.32963 0.15295 -0.33518 C 0.154 -0.34259 0.15295 -0.35432 0.15591 -0.35679 C 0.17431 -0.37129 0.15903 -0.36018 0.204 -0.36481 C 0.20434 -0.36821 0.20434 -0.3716 0.20556 -0.375 C 0.20608 -0.3787 0.20799 -0.3821 0.20868 -0.38611 C 0.20973 -0.3929 0.21059 -0.40061 0.21146 -0.40771 L 0.21372 -0.41882 C 0.2125 -0.44074 0.21233 -0.46234 0.21146 -0.48426 C 0.21129 -0.48919 0.21077 -0.49382 0.2099 -0.49876 C 0.20903 -0.50648 0.20695 -0.51327 0.20695 -0.52068 L 0.20695 -0.53055 " pathEditMode="relative" rAng="0" ptsTypes="AAAAAAAAAAAAAAAAAAAAAAAAAAA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2648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3542 -0.51913 L 0.23542 -0.51882 C 0.23403 -0.51111 0.23316 -0.50308 0.23177 -0.49444 C 0.23125 -0.49074 0.23073 -0.48734 0.23021 -0.48364 C 0.22604 -0.45494 0.22969 -0.46574 0.22344 -0.45031 C 0.20799 -0.45123 0.19271 -0.45154 0.17761 -0.45308 C 0.1757 -0.45339 0.17257 -0.45864 0.1724 -0.45586 C 0.17118 -0.4395 0.17344 -0.42284 0.17414 -0.40617 C 0.17344 -0.40339 0.17414 -0.39845 0.1724 -0.39753 C 0.17049 -0.39691 0.1691 -0.40185 0.16736 -0.40339 C 0.16563 -0.40463 0.16372 -0.40494 0.16233 -0.40617 C 0.1599 -0.40771 0.15764 -0.40956 0.15539 -0.41142 C 0.15261 -0.41358 0.14983 -0.41512 0.14688 -0.41697 C 0.14514 -0.41821 0.14341 -0.41852 0.14184 -0.41975 C 0.13993 -0.42129 0.13854 -0.42376 0.13664 -0.42531 L 0.12657 -0.42284 C 0.12587 -0.41944 0.12622 -0.38734 0.13004 -0.37561 C 0.13091 -0.37253 0.13264 -0.37037 0.13334 -0.36728 C 0.13473 -0.36173 0.13664 -0.35061 0.13664 -0.35031 C 0.1342 -0.32191 0.1382 -0.32994 0.13004 -0.3395 C 0.12795 -0.34197 0.12552 -0.34321 0.12309 -0.34506 C 0.12205 -0.34784 0.12136 -0.35123 0.11979 -0.35339 C 0.11598 -0.35864 0.11077 -0.35987 0.10625 -0.36142 C 0.09983 -0.3608 0.09358 -0.3608 0.0875 -0.35895 C 0.08559 -0.35833 0.08316 -0.35648 0.08247 -0.35339 C 0.08073 -0.34722 0.08125 -0.34043 0.08073 -0.33395 C 0.08091 -0.32963 0.08108 -0.30679 0.08403 -0.29784 C 0.09497 -0.26574 0.08629 -0.29321 0.09601 -0.27315 C 0.09861 -0.26759 0.10035 -0.26203 0.10278 -0.25648 C 0.104 -0.2537 0.10469 -0.25031 0.10625 -0.24845 L 0.11129 -0.23981 C 0.1191 -0.21481 0.11528 -0.22469 0.12136 -0.20956 C 0.12292 -0.19043 0.12674 -0.15494 0.11979 -0.14012 C 0.11563 -0.13148 0.10625 -0.13889 0.09931 -0.13765 C 0.09601 -0.13703 0.08125 -0.13333 0.07743 -0.1321 C 0.075 -0.13117 0.07275 -0.12994 0.07049 -0.12901 C 0.06667 -0.12808 0.0625 -0.12716 0.05868 -0.12623 C 0.05591 -0.12438 0.05313 -0.12253 0.05 -0.12098 C 0.0474 -0.11944 0.0441 -0.12037 0.04167 -0.11821 C 0.03993 -0.11636 0.03924 -0.11265 0.0382 -0.10956 C 0.03368 -0.09691 0.0342 -0.09568 0.03143 -0.07932 C 0.03091 -0.07191 0.03056 -0.0645 0.02986 -0.0574 C 0.02952 -0.05432 0.02848 -0.05185 0.02813 -0.04876 C 0.02466 -0.02623 0.02813 -0.04382 0.02466 -0.02407 C 0.02431 -0.02129 0.02344 -0.01852 0.02292 -0.01574 C 0.0224 -0.01203 0.02257 -0.00771 0.02136 -0.00463 C 0.02014 -0.00185 0.01806 -2.96296E-6 0.01632 0.00093 C 0.01025 0.00371 0.00729 0.00371 0.00278 0.00371 " pathEditMode="relative" rAng="0" ptsTypes="AAAAAAAAAAAAAAAAAAAAAAAAAAAAAAAAAAAAAAAAAAAAAAAA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26142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519 L 0.02917 0.03549 C 0.0408 0.03827 0.04722 0.04105 0.05903 0.03148 C 0.06024 0.03056 0.05972 0.025 0.06024 0.02191 C 0.06198 0.01296 0.06372 0.01019 0.06667 0.00309 C 0.06875 -0.01852 0.06701 -0.00154 0.07049 -0.02531 C 0.07187 -0.03488 0.07205 -0.03796 0.07361 -0.04722 C 0.07222 -0.07284 0.07187 -0.09907 0.07049 -0.12346 C 0.07031 -0.12963 0.06979 -0.13642 0.06806 -0.14012 C 0.06458 -0.14537 0.06042 -0.14691 0.0566 -0.14907 C 0.05417 -0.15 0.05226 -0.15031 0.05 -0.15247 C 0.04757 -0.15339 0.04566 -0.15741 0.0434 -0.15864 C 0.03837 -0.1608 0.03316 -0.1608 0.02795 -0.16204 C 0.02847 -0.16451 0.02812 -0.16975 0.02917 -0.1713 C 0.03281 -0.17654 0.03733 -0.17623 0.04097 -0.18025 C 0.04253 -0.18241 0.0441 -0.1858 0.04601 -0.18704 C 0.04948 -0.1892 0.05278 -0.1892 0.0566 -0.19012 C 0.05851 -0.19136 0.06076 -0.1929 0.06285 -0.19352 C 0.06528 -0.21018 0.06615 -0.21235 0.06285 -0.23796 C 0.0625 -0.24074 0.05382 -0.25093 0.05382 -0.25031 C 0.05069 -0.2537 0.04045 -0.25926 0.03698 -0.26327 C 0.03056 -0.27191 0.03385 -0.26821 0.02795 -0.27284 C 0.02708 -0.27901 0.025 -0.28549 0.02552 -0.29167 C 0.02587 -0.29846 0.02552 -0.30494 0.02674 -0.31049 C 0.02743 -0.31451 0.02899 -0.31759 0.03056 -0.32037 C 0.03177 -0.32222 0.03316 -0.325 0.03437 -0.32623 C 0.04045 -0.33395 0.05347 -0.33241 0.0566 -0.33272 C 0.05903 -0.33457 0.0625 -0.33611 0.06406 -0.34259 C 0.0651 -0.34444 0.06458 -0.34846 0.06562 -0.35185 C 0.06615 -0.35556 0.06719 -0.35833 0.06806 -0.36142 C 0.06997 -0.3858 0.07083 -0.39167 0.06806 -0.42469 C 0.06771 -0.42901 0.06597 -0.43272 0.06406 -0.43457 C 0.06215 -0.43704 0.0599 -0.43642 0.05781 -0.43765 C 0.03785 -0.45093 0.05833 -0.43704 0.04601 -0.45093 C 0.04358 -0.45309 0.03819 -0.45679 0.03819 -0.45648 C 0.03299 -0.46512 0.03056 -0.4679 0.02674 -0.4787 C 0.01944 -0.50062 0.02708 -0.48148 0.02326 -0.48951 " pathEditMode="relative" rAng="0" ptsTypes="AAAAAAAAAAAAAAAAAAAAAAAAAAAAAAAAAAAAA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608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552 -0.48179 L 0.02552 -0.48179 C 0.02274 -0.47809 0.01962 -0.47408 0.01719 -0.46883 C 0.01632 -0.46729 0.01667 -0.4642 0.01597 -0.46204 C 0.01545 -0.46019 0.01441 -0.45926 0.01372 -0.45772 C 0.01007 -0.42377 0.01562 -0.47099 0.00885 -0.43488 C 0.00799 -0.43087 0.00816 -0.42593 0.00764 -0.4213 C 0.00747 -0.41883 0.00694 -0.41698 0.00642 -0.41451 C 0.00694 -0.40062 0.00694 -0.38612 0.00764 -0.37161 C 0.00833 -0.35865 0.00885 -0.36636 0.01128 -0.35587 C 0.01684 -0.33149 0.01059 -0.35093 0.01597 -0.3355 C 0.01649 -0.33241 0.01649 -0.32902 0.01719 -0.32655 C 0.01771 -0.32439 0.0191 -0.32377 0.01962 -0.32192 C 0.02031 -0.31821 0.02014 -0.31451 0.02083 -0.31081 C 0.02135 -0.30803 0.02257 -0.30587 0.02326 -0.30371 C 0.02448 -0.29846 0.02483 -0.29105 0.02552 -0.2855 C 0.02674 -0.27716 0.02708 -0.27902 0.02917 -0.26945 C 0.03212 -0.25679 0.02812 -0.26914 0.03281 -0.25618 C 0.03455 -0.23581 0.03507 -0.23889 0.0316 -0.21081 C 0.03125 -0.20834 0.03021 -0.20587 0.02917 -0.20402 C 0.02691 -0.20062 0.02396 -0.19877 0.02205 -0.19507 C 0.01753 -0.18642 0.01997 -0.18951 0.01476 -0.18612 C 0.01285 -0.1821 0.01146 -0.17624 0.00885 -0.17439 L 0.00174 -0.17037 C 0.00087 -0.16852 -0.00417 -0.15988 -0.00434 -0.15649 C -0.00451 -0.14754 -0.00417 -0.13828 -0.00313 -0.12902 C -0.0026 -0.12531 -0.00069 -0.12346 0.00052 -0.12037 C 0.00469 -0.10926 0.00087 -0.11729 0.00642 -0.10679 C 0.00694 -0.10433 0.00677 -0.10155 0.00764 -0.1 C 0.0099 -0.09507 0.01354 -0.09291 0.01597 -0.08858 C 0.02049 -0.08118 0.02031 -0.08056 0.02326 -0.07284 C 0.02326 -0.07192 0.02483 -0.05834 0.02552 -0.05679 C 0.02691 -0.0534 0.02882 -0.05093 0.03038 -0.04815 C 0.02986 -0.03642 0.03021 -0.02531 0.02917 -0.01389 C 0.02899 -0.01173 0.02778 -0.00988 0.02674 -0.00926 C 0.02326 -0.00679 0.01962 -0.00618 0.01597 -0.00402 L -0.00538 -0.00679 " pathEditMode="relative" rAng="0" ptsTypes="AAAAAAAAAAAAAAAAAAAAAAAAAAAAAAAAAAAAA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2388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/>
      <p:bldP spid="29" grpId="0"/>
      <p:bldP spid="34" grpId="0"/>
      <p:bldP spid="37" grpId="0" animBg="1"/>
      <p:bldP spid="42" grpId="0"/>
      <p:bldP spid="43" grpId="0"/>
      <p:bldP spid="46" grpId="0"/>
      <p:bldP spid="46" grpId="1"/>
      <p:bldP spid="48" grpId="0"/>
      <p:bldP spid="50" grpId="0"/>
      <p:bldP spid="50" grpId="1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o"/>
          <p:cNvPicPr>
            <a:picLocks noChangeAspect="1"/>
          </p:cNvPicPr>
          <p:nvPr/>
        </p:nvPicPr>
        <p:blipFill rotWithShape="1">
          <a:blip r:embed="rId12"/>
          <a:srcRect l="12503" t="8755" r="13822" b="9003"/>
          <a:stretch/>
        </p:blipFill>
        <p:spPr>
          <a:xfrm>
            <a:off x="1770743" y="3178628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569190" y="3214763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37413" y="153409"/>
            <a:ext cx="9144000" cy="281946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98980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3471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07743" y="2371212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chữ u"/>
          <p:cNvSpPr txBox="1"/>
          <p:nvPr/>
        </p:nvSpPr>
        <p:spPr>
          <a:xfrm>
            <a:off x="6167269" y="1591989"/>
            <a:ext cx="33406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hữ t th"/>
          <p:cNvSpPr txBox="1"/>
          <p:nvPr/>
        </p:nvSpPr>
        <p:spPr>
          <a:xfrm>
            <a:off x="5296088" y="1547873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chữ à"/>
          <p:cNvSpPr txBox="1"/>
          <p:nvPr/>
        </p:nvSpPr>
        <p:spPr>
          <a:xfrm>
            <a:off x="3083371" y="1577079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51" y="1575943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31" y="1704095"/>
            <a:ext cx="767832" cy="767832"/>
          </a:xfrm>
          <a:prstGeom prst="rect">
            <a:avLst/>
          </a:prstGeom>
        </p:spPr>
      </p:pic>
      <p:sp>
        <p:nvSpPr>
          <p:cNvPr id="37" name="ô chữ tàu thủy"/>
          <p:cNvSpPr/>
          <p:nvPr/>
        </p:nvSpPr>
        <p:spPr>
          <a:xfrm>
            <a:off x="58182" y="2254899"/>
            <a:ext cx="1976284" cy="4117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iên h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5361751" y="3191432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>
            <a:off x="2143262" y="2363867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909076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98549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hu t"/>
          <p:cNvSpPr txBox="1"/>
          <p:nvPr/>
        </p:nvSpPr>
        <p:spPr>
          <a:xfrm>
            <a:off x="2360854" y="1575943"/>
            <a:ext cx="4265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hu u"/>
          <p:cNvSpPr txBox="1"/>
          <p:nvPr/>
        </p:nvSpPr>
        <p:spPr>
          <a:xfrm>
            <a:off x="6812511" y="1582566"/>
            <a:ext cx="45108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hu h trên"/>
          <p:cNvSpPr txBox="1"/>
          <p:nvPr/>
        </p:nvSpPr>
        <p:spPr>
          <a:xfrm>
            <a:off x="3928034" y="1575942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hu y"/>
          <p:cNvSpPr txBox="1"/>
          <p:nvPr/>
        </p:nvSpPr>
        <p:spPr>
          <a:xfrm>
            <a:off x="7614770" y="1582566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527774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kiến s"/>
          <p:cNvPicPr>
            <a:picLocks noChangeAspect="1"/>
          </p:cNvPicPr>
          <p:nvPr/>
        </p:nvPicPr>
        <p:blipFill rotWithShape="1">
          <a:blip r:embed="rId12"/>
          <a:srcRect l="12871" t="8774" r="14937" b="9859"/>
          <a:stretch/>
        </p:blipFill>
        <p:spPr>
          <a:xfrm>
            <a:off x="341749" y="3085134"/>
            <a:ext cx="1409150" cy="1843889"/>
          </a:xfrm>
          <a:prstGeom prst="rect">
            <a:avLst/>
          </a:prstGeom>
        </p:spPr>
      </p:pic>
      <p:pic>
        <p:nvPicPr>
          <p:cNvPr id="23" name="kiên n"/>
          <p:cNvPicPr>
            <a:picLocks noChangeAspect="1"/>
          </p:cNvPicPr>
          <p:nvPr/>
        </p:nvPicPr>
        <p:blipFill rotWithShape="1">
          <a:blip r:embed="rId12"/>
          <a:srcRect l="11049" t="6788" r="16785" b="5922"/>
          <a:stretch/>
        </p:blipFill>
        <p:spPr>
          <a:xfrm>
            <a:off x="3382074" y="3144771"/>
            <a:ext cx="1364343" cy="1915887"/>
          </a:xfrm>
          <a:prstGeom prst="rect">
            <a:avLst/>
          </a:prstGeom>
        </p:spPr>
      </p:pic>
      <p:sp>
        <p:nvSpPr>
          <p:cNvPr id="50" name="chu h">
            <a:hlinkClick r:id="rId19" action="ppaction://hlinksldjump"/>
          </p:cNvPr>
          <p:cNvSpPr txBox="1"/>
          <p:nvPr/>
        </p:nvSpPr>
        <p:spPr>
          <a:xfrm>
            <a:off x="5395281" y="3085134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hu o">
            <a:hlinkClick r:id="rId19" action="ppaction://hlinksldjump"/>
          </p:cNvPr>
          <p:cNvSpPr txBox="1"/>
          <p:nvPr/>
        </p:nvSpPr>
        <p:spPr>
          <a:xfrm flipH="1">
            <a:off x="1858002" y="3249037"/>
            <a:ext cx="81828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hu n">
            <a:hlinkClick r:id="rId19" action="ppaction://hlinksldjump"/>
          </p:cNvPr>
          <p:cNvSpPr txBox="1"/>
          <p:nvPr/>
        </p:nvSpPr>
        <p:spPr>
          <a:xfrm>
            <a:off x="3324599" y="3102907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hu s">
            <a:hlinkClick r:id="rId19" action="ppaction://hlinksldjump"/>
          </p:cNvPr>
          <p:cNvSpPr txBox="1"/>
          <p:nvPr/>
        </p:nvSpPr>
        <p:spPr>
          <a:xfrm>
            <a:off x="299578" y="3023876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" end="1606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78017" y="-965012"/>
            <a:ext cx="609600" cy="609600"/>
          </a:xfrm>
          <a:prstGeom prst="rect">
            <a:avLst/>
          </a:prstGeom>
        </p:spPr>
      </p:pic>
      <p:pic>
        <p:nvPicPr>
          <p:cNvPr id="11" name="đúng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25213" y="-1032984"/>
            <a:ext cx="609600" cy="609600"/>
          </a:xfrm>
          <a:prstGeom prst="rect">
            <a:avLst/>
          </a:prstGeom>
        </p:spPr>
      </p:pic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46" end="1717.10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85081" y="-1112038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42740" y="-1164768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00" b="96800" l="1467" r="96267">
                        <a14:foregroundMark x1="4533" y1="48800" x2="55200" y2="23200"/>
                        <a14:foregroundMark x1="2933" y1="47000" x2="54800" y2="12000"/>
                        <a14:foregroundMark x1="54800" y1="12000" x2="86267" y2="26200"/>
                        <a14:foregroundMark x1="85333" y1="27200" x2="93067" y2="85000"/>
                        <a14:foregroundMark x1="15867" y1="53600" x2="69200" y2="44800"/>
                        <a14:foregroundMark x1="49067" y1="33400" x2="61867" y2="33800"/>
                        <a14:foregroundMark x1="30267" y1="59000" x2="61067" y2="8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" y="476946"/>
            <a:ext cx="2498537" cy="1665692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2989803" y="326386"/>
            <a:ext cx="3992492" cy="1173001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66491" y="-925430"/>
            <a:ext cx="609600" cy="609600"/>
          </a:xfrm>
          <a:prstGeom prst="rect">
            <a:avLst/>
          </a:prstGeom>
        </p:spPr>
      </p:pic>
      <p:sp>
        <p:nvSpPr>
          <p:cNvPr id="47" name="Right Arrow 46">
            <a:hlinkClick r:id="" action="ppaction://hlinkshowjump?jump=nextslide"/>
          </p:cNvPr>
          <p:cNvSpPr/>
          <p:nvPr/>
        </p:nvSpPr>
        <p:spPr>
          <a:xfrm>
            <a:off x="7759323" y="4473568"/>
            <a:ext cx="1384677" cy="669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4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4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4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7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87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1328 L 0.01024 -0.01266 C 0.01181 -0.02068 0.01354 -0.02747 0.01476 -0.03488 C 0.01545 -0.0392 0.01528 -0.04445 0.0158 -0.04908 C 0.01615 -0.05155 0.01667 -0.05402 0.01701 -0.05649 C 0.01875 -0.10988 0.01632 -0.075 0.0191 -0.09692 C 0.01962 -0.1 0.01962 -0.1034 0.02031 -0.10649 C 0.02101 -0.10957 0.02257 -0.11142 0.02361 -0.11359 C 0.02396 -0.11605 0.02483 -0.11852 0.02483 -0.12068 C 0.02483 -0.12223 0.02309 -0.13519 0.02257 -0.13735 C 0.02187 -0.14013 0.02083 -0.14198 0.02031 -0.14445 C 0.01979 -0.14692 0.01997 -0.15031 0.0191 -0.15217 C 0.01215 -0.16698 0.01476 -0.15772 0.0092 -0.16389 C 0.00799 -0.16513 0.00712 -0.1676 0.0059 -0.16852 C -0.00278 -0.17315 -0.01319 -0.17439 -0.02188 -0.17593 C -0.02378 -0.17747 -0.02587 -0.17809 -0.02743 -0.18025 C -0.02865 -0.18241 -0.02882 -0.1855 -0.02969 -0.18735 C -0.03073 -0.19013 -0.03194 -0.19229 -0.03299 -0.19507 C -0.03333 -0.19784 -0.03351 -0.20124 -0.0342 -0.20433 C -0.03472 -0.2068 -0.03594 -0.20865 -0.03646 -0.21142 C -0.0375 -0.2176 -0.03698 -0.22531 -0.03854 -0.23087 C -0.03941 -0.23303 -0.04028 -0.23519 -0.0408 -0.23797 C -0.04219 -0.24352 -0.04149 -0.24754 -0.0441 -0.25217 C -0.04497 -0.2534 -0.05156 -0.2568 -0.05191 -0.2568 L -0.0875 -0.25217 C -0.0901 -0.25155 -0.09288 -0.25217 -0.09531 -0.2497 C -0.09653 -0.24877 -0.09653 -0.24414 -0.09757 -0.2426 C -0.09844 -0.24075 -0.09965 -0.24075 -0.10087 -0.24013 C -0.10486 -0.23828 -0.10903 -0.23704 -0.11302 -0.23519 C -0.12569 -0.23673 -0.13281 -0.22809 -0.1408 -0.2426 C -0.14201 -0.24445 -0.14306 -0.24723 -0.1441 -0.2497 C -0.14462 -0.25217 -0.14479 -0.25463 -0.14531 -0.2568 C -0.14583 -0.25957 -0.1474 -0.26142 -0.14757 -0.26389 C -0.14792 -0.27562 -0.14688 -0.29538 -0.1441 -0.3068 L -0.14201 -0.31667 C -0.14132 -0.32994 -0.13906 -0.33704 -0.14306 -0.34754 C -0.14392 -0.3497 -0.14514 -0.35186 -0.14635 -0.35247 C -0.1533 -0.35587 -0.16753 -0.35957 -0.16753 -0.35926 C -0.17639 -0.36575 -0.16354 -0.35741 -0.18299 -0.36451 C -0.18576 -0.36513 -0.18819 -0.36791 -0.1908 -0.36914 C -0.19306 -0.37038 -0.19531 -0.37068 -0.19757 -0.37161 C -0.20191 -0.39939 -0.19948 -0.38087 -0.20191 -0.42902 C -0.20156 -0.44383 -0.20087 -0.45926 -0.20087 -0.47408 C -0.20087 -0.48241 -0.20122 -0.49013 -0.20191 -0.49815 C -0.20243 -0.50278 -0.20191 -0.51204 -0.20417 -0.51204 L -0.20521 -0.51204 L -0.20521 -0.51173 " pathEditMode="relative" rAng="0" ptsTypes="AAAAAAAAAAAAAAAAAAAAAAAAAAAAAAAAAAAAAAAAAAAAAAA">
                                      <p:cBhvr>
                                        <p:cTn id="6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24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2121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155 L -0.00209 -0.00093 C -0.00139 -0.01852 -0.00156 -0.03704 0.00017 -0.05247 C 0.00069 -0.0571 0.00225 -0.0571 0.00364 -0.05648 C 0.00677 -0.0534 0.01163 -0.04198 0.0151 -0.03457 C 0.02222 -0.04013 0.02552 -0.03704 0.03055 -0.06358 C 0.03559 -0.09136 0.03559 -0.11111 0.03802 -0.14352 C 0.04045 -0.18025 0.04253 -0.20926 0.04774 -0.24198 C 0.04965 -0.25432 0.05225 -0.26667 0.05521 -0.27469 C 0.05677 -0.27901 0.05885 -0.27716 0.06094 -0.27809 C 0.06423 -0.27716 0.06788 -0.27747 0.07135 -0.27469 C 0.0743 -0.27253 0.07673 -0.26296 0.07969 -0.26389 C 0.08594 -0.26543 0.09219 -0.27593 0.09844 -0.28179 C 0.10173 -0.29661 0.10469 -0.31235 0.10833 -0.32562 C 0.11024 -0.33334 0.11267 -0.33796 0.11475 -0.34383 C 0.11944 -0.35556 0.11875 -0.3534 0.12309 -0.35834 C 0.12604 -0.35463 0.12916 -0.35278 0.13194 -0.34753 C 0.13333 -0.34506 0.13403 -0.33889 0.13541 -0.33642 C 0.1375 -0.33272 0.13958 -0.33148 0.14184 -0.32932 C 0.1526 -0.33056 0.16319 -0.3284 0.17378 -0.33272 C 0.17517 -0.33364 0.17621 -0.33951 0.17708 -0.34383 C 0.17934 -0.35525 0.18142 -0.36821 0.18368 -0.38025 C 0.18837 -0.40648 0.18594 -0.39198 0.19097 -0.42408 C 0.1934 -0.4642 0.19184 -0.43364 0.19184 -0.51821 " pathEditMode="relative" rAng="0" ptsTypes="AAAAAAAAAAAAAAAAAAAAAAAA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2580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9184 -0.51821 L 0.19184 -0.51791 C 0.1915 -0.51081 0.19184 -0.48087 0.19011 -0.46636 C 0.18855 -0.45309 0.18733 -0.45371 0.18386 -0.44383 C 0.18143 -0.43642 0.18125 -0.43488 0.17761 -0.43395 C 0.16615 -0.4321 0.15452 -0.4321 0.14271 -0.43087 C 0.14115 -0.42902 0.13976 -0.42562 0.1382 -0.42408 C 0.13611 -0.42284 0.13091 -0.41976 0.12813 -0.41451 C 0.12709 -0.41266 0.12605 -0.41019 0.125 -0.40834 C 0.12431 -0.40494 0.12344 -0.40155 0.12275 -0.39815 C 0.12188 -0.39568 0.12101 -0.39445 0.12032 -0.39167 C 0.1191 -0.38704 0.11823 -0.38118 0.11736 -0.37531 C 0.11528 -0.35093 0.11806 -0.38056 0.11407 -0.35957 C 0.11042 -0.33951 0.11945 -0.35865 0.11025 -0.32994 C 0.10973 -0.32871 0.10573 -0.31513 0.10469 -0.31358 C 0.10052 -0.30556 0.09879 -0.30649 0.09393 -0.30371 C 0.08403 -0.28982 0.0948 -0.30371 0.06823 -0.29754 C 0.06285 -0.29599 0.05747 -0.29291 0.05209 -0.29105 C 0.05052 -0.28951 0.04671 -0.28673 0.04514 -0.28426 C 0.04375 -0.28241 0.04236 -0.28056 0.04115 -0.27778 C 0.03959 -0.27408 0.03768 -0.27099 0.03646 -0.26451 C 0.03577 -0.2605 0.0349 -0.25649 0.03421 -0.25186 C 0.03368 -0.24754 0.03334 -0.24291 0.03282 -0.23858 C 0.0323 -0.2355 0.0316 -0.23241 0.03108 -0.22902 C 0.03004 -0.22037 0.02813 -0.20278 0.02813 -0.20247 C 0.02796 -0.19815 0.02743 -0.18025 0.02657 -0.17377 C 0.02587 -0.16883 0.02483 -0.16513 0.02414 -0.1605 C 0.02361 -0.15741 0.02309 -0.15402 0.02257 -0.15093 C 0.01875 -0.12161 0.02327 -0.15155 0.01945 -0.1284 C 0.01736 -0.08395 0.02066 -0.1321 0.01632 -0.10556 C 0.0158 -0.10155 0.01598 -0.09661 0.01563 -0.09229 C 0.01476 -0.08365 0.01337 -0.07562 0.0125 -0.06636 C 0.01198 -0.05834 0.01146 -0.05062 0.01025 -0.04352 C 0.00955 -0.03951 0.00851 -0.03704 0.00799 -0.03365 C 0.0073 -0.03056 0.0073 -0.0247 0.00643 -0.02408 C 0.00226 -0.02099 -0.00191 -0.02408 -0.0059 -0.02408 " pathEditMode="relative" rAng="0" ptsTypes="AAAAAAAAAAAAAAAAAAAAAAAAAAAAAAAAAAAA"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2478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8485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37 L 0.00278 0.00494 C 0.00261 -0.06018 0.00261 -0.05432 0.00278 -0.13858 C 0.00296 -0.15401 0.00296 -0.15339 0.00313 -0.15648 C 0.00313 -0.16142 0.0033 -0.16667 0.0033 -0.17099 C 0.00348 -0.1787 0.00365 -0.18889 0.00382 -0.1929 C 0.00382 -0.19506 0.00382 -0.19537 0.004 -0.19722 L 0.00625 -0.1929 C 0.00625 -0.19259 0.00643 -0.1892 0.0066 -0.1892 C 0.00695 -0.1892 0.00747 -0.19167 0.00782 -0.1929 C 0.00782 -0.19444 0.00799 -0.19475 0.00799 -0.19722 C 0.00816 -0.20432 0.00816 -0.20833 0.00834 -0.21852 C 0.00834 -0.22222 0.00851 -0.22593 0.00851 -0.22932 C 0.00851 -0.24197 0.00851 -0.25401 0.00851 -0.26574 C 0.00851 -0.27716 0.00869 -0.28055 0.00869 -0.29105 C 0.00869 -0.30062 0.00869 -0.30802 0.00886 -0.31667 C 0.00886 -0.32191 0.00886 -0.32593 0.00886 -0.33148 C 0.00903 -0.33889 0.00886 -0.35062 0.00903 -0.35309 C 0.00973 -0.36759 0.00921 -0.35648 0.01094 -0.36111 C 0.01094 -0.36451 0.01094 -0.3679 0.01112 -0.3713 C 0.01112 -0.375 0.01112 -0.37839 0.01112 -0.38241 C 0.01129 -0.3892 0.01129 -0.39691 0.01129 -0.40401 L 0.01146 -0.41512 C 0.01129 -0.43704 0.01129 -0.45864 0.01129 -0.48055 C 0.01129 -0.48549 0.01129 -0.49012 0.01129 -0.49506 C 0.01112 -0.50278 0.01112 -0.50957 0.01112 -0.51697 L 0.01112 -0.52685 " pathEditMode="relative" rAng="0" ptsTypes="AAAAAAAAAAAAAAAAAAAAAAAAAAA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64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921 -0.55926 L 0.00921 -0.55895 C 0.00903 -0.55123 0.00903 -0.5429 0.00903 -0.53395 C 0.00903 -0.52994 0.00903 -0.52654 0.00903 -0.52284 C 0.00886 -0.4929 0.00903 -0.50432 0.00886 -0.48827 C 0.00851 -0.4892 0.00816 -0.48951 0.00782 -0.49105 C 0.00782 -0.49136 0.00782 -0.49691 0.00782 -0.49383 C 0.00764 -0.47716 0.00782 -0.45988 0.00782 -0.44259 C 0.00782 -0.43981 0.00782 -0.43457 0.00782 -0.43364 C 0.00764 -0.43302 0.00764 -0.43796 0.00764 -0.43981 C 0.00764 -0.44105 0.00764 -0.44136 0.00747 -0.44259 C 0.00747 -0.44413 0.00747 -0.44599 0.00747 -0.44815 C 0.0073 -0.45031 0.0073 -0.45185 0.00712 -0.4537 C 0.00712 -0.45494 0.00712 -0.45525 0.00712 -0.45648 C 0.00712 -0.45833 0.00695 -0.4608 0.00695 -0.46234 L 0.00678 -0.45988 C 0.00678 -0.45617 0.00678 -0.42315 0.00678 -0.41111 C 0.00678 -0.40772 0.00695 -0.40555 0.00695 -0.40247 C 0.00695 -0.3966 0.00695 -0.38518 0.00695 -0.38488 C 0.00695 -0.35555 0.00695 -0.36389 0.00678 -0.37376 C 0.00678 -0.37623 0.00678 -0.37747 0.0066 -0.37932 C 0.0066 -0.3821 0.0066 -0.3858 0.0066 -0.38796 C 0.0066 -0.39352 0.00643 -0.39475 0.00625 -0.3963 C 0.00625 -0.39568 0.00608 -0.39568 0.00591 -0.39383 C 0.00591 -0.39321 0.00591 -0.39105 0.00573 -0.38796 C 0.00573 -0.38148 0.00573 -0.37469 0.00573 -0.3679 C 0.00573 -0.36327 0.00573 -0.33981 0.00591 -0.33055 C 0.00608 -0.29722 0.00591 -0.32562 0.00608 -0.30494 C 0.00608 -0.29938 0.00625 -0.29352 0.00625 -0.28765 C 0.00625 -0.28488 0.00625 -0.28148 0.00625 -0.27932 L 0.00643 -0.27068 C 0.0066 -0.24475 0.0066 -0.25494 0.0066 -0.2392 C 0.0066 -0.21944 0.00678 -0.18333 0.0066 -0.16728 C 0.0066 -0.15833 0.00625 -0.16605 0.00625 -0.16481 C 0.00608 -0.1642 0.00573 -0.16049 0.00573 -0.15926 C 0.00573 -0.15802 0.00556 -0.15679 0.00556 -0.15586 C 0.00539 -0.15494 0.00539 -0.15401 0.00521 -0.15309 C 0.00521 -0.15123 0.00521 -0.14938 0.00504 -0.14753 C 0.00504 -0.14599 0.00504 -0.14691 0.00487 -0.14475 C 0.00487 -0.1429 0.00487 -0.13889 0.00487 -0.1358 C 0.00469 -0.12284 0.00469 -0.1216 0.00469 -0.10463 C 0.00469 -0.09691 0.00469 -0.0892 0.00469 -0.08179 C 0.00469 -0.0787 0.00469 -0.07623 0.00469 -0.07284 C 0.00452 -0.04969 0.00469 -0.0679 0.00452 -0.04753 C 0.00452 -0.04444 0.00452 -0.04167 0.00452 -0.03889 C 0.00452 -0.03488 0.00452 -0.03055 0.00452 -0.02716 C 0.00452 -0.02438 0.00434 -0.02253 0.00434 -0.0216 C 0.00417 -0.01852 0.00417 -0.01821 0.00417 -0.01852 " pathEditMode="relative" rAng="0" ptsTypes="AAAAAAAAAAAAAAAAAAAAAAAAAAAAAAAAAAAAAAAAAAAAAAAA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703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1759 L 0.14809 0.01759 C 0.22378 0.01759 0.31649 -0.12129 0.31649 -0.23271 L 0.31649 -0.48148 " pathEditMode="relative" rAng="0" ptsTypes="AAAA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-2496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4878 -0.50031 L 0.34878 -0.5 C 0.32604 -0.49105 0.32222 -0.49938 0.30833 -0.47099 C 0.29948 -0.45309 0.30035 -0.44722 0.2941 -0.42377 C 0.28767 -0.39969 0.28246 -0.3784 0.26892 -0.36914 C 0.25885 -0.36235 0.24792 -0.3642 0.23733 -0.36173 C 0.23559 -0.36019 0.23385 -0.35834 0.23194 -0.35679 C 0.21788 -0.34753 0.20937 -0.35093 0.20017 -0.32438 C 0.19323 -0.30432 0.1868 -0.28272 0.18177 -0.25988 C 0.1783 -0.24352 0.17274 -0.21513 0.16649 -0.20309 C 0.15781 -0.18611 0.14826 -0.17068 0.13819 -0.15803 C 0.13368 -0.15216 0.12795 -0.15124 0.12292 -0.14846 C 0.11163 -0.15216 0.08924 -0.16204 0.07812 -0.15803 C 0.07187 -0.15587 0.06649 -0.14722 0.06076 -0.14105 C 0.04097 -0.11821 0.04132 -0.11482 0.02257 -0.08087 C 0.02049 -0.07253 0.0184 -0.06266 0.01597 -0.05371 C 0.01424 -0.04692 0.01215 -0.04074 0.01059 -0.03364 C 0.00885 -0.02593 0.00746 -0.01729 0.00625 -0.00895 C 0.00486 -0.00062 0.00312 0.01574 0.00312 0.01666 " pathEditMode="relative" rAng="0" ptsTypes="AAAAAAAAAAAAAAAAAAA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25833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2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  <p:bldP spid="29" grpId="0"/>
      <p:bldP spid="34" grpId="0"/>
      <p:bldP spid="37" grpId="0" animBg="1"/>
      <p:bldP spid="42" grpId="0"/>
      <p:bldP spid="43" grpId="0"/>
      <p:bldP spid="46" grpId="0"/>
      <p:bldP spid="46" grpId="1"/>
      <p:bldP spid="48" grpId="0"/>
      <p:bldP spid="50" grpId="0"/>
      <p:bldP spid="50" grpId="1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v"/>
          <p:cNvPicPr>
            <a:picLocks noChangeAspect="1"/>
          </p:cNvPicPr>
          <p:nvPr/>
        </p:nvPicPr>
        <p:blipFill rotWithShape="1">
          <a:blip r:embed="rId12"/>
          <a:srcRect l="12503" t="8755" r="13822" b="9003"/>
          <a:stretch/>
        </p:blipFill>
        <p:spPr>
          <a:xfrm>
            <a:off x="129402" y="3272902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609013" y="3249037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96195" y="153505"/>
            <a:ext cx="9144000" cy="281946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98980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3471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0103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chữ y"/>
          <p:cNvSpPr txBox="1"/>
          <p:nvPr/>
        </p:nvSpPr>
        <p:spPr>
          <a:xfrm>
            <a:off x="3892174" y="1589841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hữ a"/>
          <p:cNvSpPr txBox="1"/>
          <p:nvPr/>
        </p:nvSpPr>
        <p:spPr>
          <a:xfrm>
            <a:off x="5951819" y="1545148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hữ a"/>
          <p:cNvSpPr txBox="1"/>
          <p:nvPr/>
        </p:nvSpPr>
        <p:spPr>
          <a:xfrm>
            <a:off x="3112242" y="1589841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51" y="1575943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31" y="1704095"/>
            <a:ext cx="767832" cy="767832"/>
          </a:xfrm>
          <a:prstGeom prst="rect">
            <a:avLst/>
          </a:prstGeom>
        </p:spPr>
      </p:pic>
      <p:sp>
        <p:nvSpPr>
          <p:cNvPr id="37" name="ô chữ tàu thủy"/>
          <p:cNvSpPr/>
          <p:nvPr/>
        </p:nvSpPr>
        <p:spPr>
          <a:xfrm>
            <a:off x="58182" y="2254899"/>
            <a:ext cx="1976284" cy="4117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iên b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1743397" y="3246451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>
            <a:off x="2143262" y="2363867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46222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98549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hu m"/>
          <p:cNvSpPr txBox="1"/>
          <p:nvPr/>
        </p:nvSpPr>
        <p:spPr>
          <a:xfrm>
            <a:off x="2217756" y="1589841"/>
            <a:ext cx="4265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hu y cuoi"/>
          <p:cNvSpPr txBox="1"/>
          <p:nvPr/>
        </p:nvSpPr>
        <p:spPr>
          <a:xfrm>
            <a:off x="6799520" y="1556292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hu b trên"/>
          <p:cNvSpPr txBox="1"/>
          <p:nvPr/>
        </p:nvSpPr>
        <p:spPr>
          <a:xfrm>
            <a:off x="5131277" y="1575943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kiến r"/>
          <p:cNvPicPr>
            <a:picLocks noChangeAspect="1"/>
          </p:cNvPicPr>
          <p:nvPr/>
        </p:nvPicPr>
        <p:blipFill rotWithShape="1">
          <a:blip r:embed="rId12"/>
          <a:srcRect l="12871" t="8774" r="14937" b="9859"/>
          <a:stretch/>
        </p:blipFill>
        <p:spPr>
          <a:xfrm>
            <a:off x="5428343" y="3222170"/>
            <a:ext cx="1409150" cy="1843889"/>
          </a:xfrm>
          <a:prstGeom prst="rect">
            <a:avLst/>
          </a:prstGeom>
        </p:spPr>
      </p:pic>
      <p:pic>
        <p:nvPicPr>
          <p:cNvPr id="23" name="kiên g"/>
          <p:cNvPicPr>
            <a:picLocks noChangeAspect="1"/>
          </p:cNvPicPr>
          <p:nvPr/>
        </p:nvPicPr>
        <p:blipFill rotWithShape="1">
          <a:blip r:embed="rId12"/>
          <a:srcRect l="11049" t="6788" r="16785" b="5922"/>
          <a:stretch/>
        </p:blipFill>
        <p:spPr>
          <a:xfrm>
            <a:off x="3468913" y="3352799"/>
            <a:ext cx="1364343" cy="1915887"/>
          </a:xfrm>
          <a:prstGeom prst="rect">
            <a:avLst/>
          </a:prstGeom>
        </p:spPr>
      </p:pic>
      <p:sp>
        <p:nvSpPr>
          <p:cNvPr id="50" name="chu b">
            <a:hlinkClick r:id="rId19" action="ppaction://hlinksldjump"/>
          </p:cNvPr>
          <p:cNvSpPr txBox="1"/>
          <p:nvPr/>
        </p:nvSpPr>
        <p:spPr>
          <a:xfrm>
            <a:off x="1826486" y="3513727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hu v">
            <a:hlinkClick r:id="rId19" action="ppaction://hlinksldjump"/>
          </p:cNvPr>
          <p:cNvSpPr txBox="1"/>
          <p:nvPr/>
        </p:nvSpPr>
        <p:spPr>
          <a:xfrm flipH="1">
            <a:off x="166907" y="3616380"/>
            <a:ext cx="81828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hu g">
            <a:hlinkClick r:id="rId19" action="ppaction://hlinksldjump"/>
          </p:cNvPr>
          <p:cNvSpPr txBox="1"/>
          <p:nvPr/>
        </p:nvSpPr>
        <p:spPr>
          <a:xfrm>
            <a:off x="3494508" y="3616382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hu r">
            <a:hlinkClick r:id="rId19" action="ppaction://hlinksldjump"/>
          </p:cNvPr>
          <p:cNvSpPr txBox="1"/>
          <p:nvPr/>
        </p:nvSpPr>
        <p:spPr>
          <a:xfrm>
            <a:off x="5597227" y="3516498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" end="1606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78017" y="-965012"/>
            <a:ext cx="609600" cy="609600"/>
          </a:xfrm>
          <a:prstGeom prst="rect">
            <a:avLst/>
          </a:prstGeom>
        </p:spPr>
      </p:pic>
      <p:pic>
        <p:nvPicPr>
          <p:cNvPr id="11" name="đúng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25213" y="-1032984"/>
            <a:ext cx="609600" cy="609600"/>
          </a:xfrm>
          <a:prstGeom prst="rect">
            <a:avLst/>
          </a:prstGeom>
        </p:spPr>
      </p:pic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46" end="1717.10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85081" y="-1112038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42740" y="-11647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512351"/>
            <a:ext cx="2987299" cy="823031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3040532" y="180843"/>
            <a:ext cx="3148402" cy="1470432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   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48875" y="216361"/>
            <a:ext cx="609600" cy="609600"/>
          </a:xfrm>
          <a:prstGeom prst="rect">
            <a:avLst/>
          </a:prstGeom>
        </p:spPr>
      </p:pic>
      <p:sp>
        <p:nvSpPr>
          <p:cNvPr id="44" name="Right Arrow 43">
            <a:hlinkClick r:id="" action="ppaction://hlinkshowjump?jump=nextslide"/>
          </p:cNvPr>
          <p:cNvSpPr/>
          <p:nvPr/>
        </p:nvSpPr>
        <p:spPr>
          <a:xfrm>
            <a:off x="7729038" y="4419165"/>
            <a:ext cx="1384677" cy="669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4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4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4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4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9" dur="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8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3 L -3.05556E-6 0.00031 C 0.00052 -0.01142 0.00035 -0.02345 0.00174 -0.03333 C 0.00261 -0.04104 0.00486 -0.04506 0.00643 -0.05123 C 0.00747 -0.05709 0.00799 -0.06419 0.00903 -0.06975 C 0.01979 -0.12623 0.00504 -0.04074 0.01372 -0.09166 C 0.01528 -0.09043 0.01684 -0.09012 0.01823 -0.08827 C 0.02969 -0.07283 0.01337 -0.08765 0.02657 -0.07685 C 0.03351 -0.08364 0.03438 -0.0787 0.03768 -0.10246 C 0.03872 -0.10925 0.03889 -0.11728 0.03959 -0.12438 C 0.04115 -0.14135 0.04098 -0.14135 0.04323 -0.1537 C 0.0441 -0.15895 0.04462 -0.16574 0.04601 -0.16851 C 0.04809 -0.17253 0.05035 -0.1716 0.05261 -0.17191 C 0.06268 -0.17407 0.07275 -0.17438 0.08299 -0.17561 C 0.0849 -0.18209 0.08681 -0.18765 0.08854 -0.19413 C 0.09566 -0.22006 0.09115 -0.21234 0.09688 -0.21975 C 0.09966 -0.21666 0.10122 -0.21728 0.10348 -0.20895 C 0.10434 -0.20432 0.10504 -0.19845 0.10608 -0.19413 C 0.10695 -0.19074 0.10799 -0.18888 0.10886 -0.18672 C 0.11285 -0.17808 0.11684 -0.16882 0.12084 -0.16142 C 0.12257 -0.15771 0.12448 -0.15493 0.12639 -0.1537 C 0.13837 -0.14753 0.1625 -0.13919 0.1625 -0.13888 C 0.16545 -0.13086 0.16875 -0.12283 0.1717 -0.11358 C 0.18177 -0.08179 0.17049 -0.10679 0.18195 -0.08456 C 0.1849 -0.0858 0.1882 -0.08364 0.19115 -0.08827 C 0.19341 -0.09135 0.19497 -0.09969 0.1967 -0.10648 C 0.2007 -0.12253 0.20174 -0.13179 0.20486 -0.15 C 0.20591 -0.15524 0.2066 -0.1608 0.20782 -0.16481 C 0.20886 -0.16851 0.21511 -0.17777 0.21615 -0.17932 C 0.22604 -0.17376 0.22969 -0.17592 0.2382 -0.15771 C 0.23941 -0.15493 0.24011 -0.15 0.24098 -0.1466 C 0.24323 -0.13888 0.24497 -0.13055 0.24757 -0.12438 C 0.25556 -0.10493 0.25625 -0.10679 0.26407 -0.10246 C 0.27032 -0.10524 0.27657 -0.10524 0.28247 -0.11018 C 0.28525 -0.11203 0.28854 -0.12685 0.29098 -0.13209 C 0.29289 -0.13642 0.29514 -0.13919 0.2974 -0.1429 C 0.29983 -0.15246 0.30295 -0.16049 0.30486 -0.17191 C 0.30591 -0.17808 0.30903 -0.19969 0.31129 -0.20493 C 0.31233 -0.20771 0.31372 -0.20709 0.31493 -0.20895 C 0.3158 -0.20956 0.31684 -0.21111 0.31771 -0.21234 C 0.31979 -0.21111 0.32205 -0.21111 0.32414 -0.20895 C 0.32587 -0.20648 0.32726 -0.20123 0.32882 -0.19753 C 0.33264 -0.18888 0.33195 -0.19074 0.33629 -0.18672 C 0.33768 -0.18209 0.33924 -0.17685 0.3408 -0.17191 C 0.34167 -0.16975 0.34254 -0.1645 0.34358 -0.16481 C 0.34497 -0.16574 0.3507 -0.18271 0.35191 -0.18672 C 0.35209 -0.1929 0.35243 -0.19876 0.35278 -0.20493 C 0.35313 -0.20987 0.354 -0.21481 0.35382 -0.21975 C 0.3533 -0.23549 0.35226 -0.25154 0.35104 -0.26728 C 0.34983 -0.28148 0.34688 -0.29228 0.34358 -0.3 C 0.34219 -0.30339 0.34045 -0.30432 0.33889 -0.30709 C 0.33039 -0.32314 0.33212 -0.31944 0.32691 -0.33271 C 0.3257 -0.34259 0.32396 -0.35154 0.32327 -0.36234 C 0.32223 -0.37746 0.32205 -0.38209 0.32049 -0.39845 C 0.31962 -0.4074 0.31858 -0.41543 0.31771 -0.42407 C 0.3165 -0.43734 0.3165 -0.45061 0.3158 -0.4645 C 0.31563 -0.46821 0.31493 -0.47129 0.31493 -0.4753 C 0.31459 -0.48858 0.31493 -0.50216 0.31493 -0.51512 " pathEditMode="relative" rAng="0" ptsTypes="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1" y="-257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2121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155 L -0.00209 -0.00093 C -0.00035 -0.01852 -0.00052 -0.03704 0.00382 -0.05247 C 0.00521 -0.0571 0.00937 -0.0571 0.0125 -0.05648 C 0.02066 -0.0534 0.03298 -0.04198 0.04166 -0.03457 C 0.05989 -0.04013 0.06875 -0.03704 0.08125 -0.06358 C 0.09444 -0.09105 0.09444 -0.11081 0.10034 -0.14321 C 0.10659 -0.17963 0.1118 -0.20865 0.12517 -0.24136 C 0.13038 -0.25371 0.13663 -0.26574 0.14409 -0.27377 C 0.14809 -0.27809 0.15382 -0.27624 0.15885 -0.27716 C 0.16753 -0.27624 0.17673 -0.27655 0.18576 -0.27377 C 0.19305 -0.27161 0.1993 -0.26204 0.20677 -0.26297 C 0.22291 -0.26451 0.23889 -0.275 0.25468 -0.28087 C 0.26337 -0.29568 0.27083 -0.31142 0.27986 -0.32469 C 0.28507 -0.33241 0.29097 -0.33704 0.29653 -0.3429 C 0.30833 -0.35432 0.30659 -0.35216 0.31753 -0.3571 C 0.32517 -0.3534 0.33316 -0.35155 0.34045 -0.3463 C 0.34375 -0.34414 0.34548 -0.33797 0.34913 -0.3355 C 0.35434 -0.33179 0.35989 -0.33056 0.3658 -0.3284 C 0.39288 -0.32963 0.42014 -0.32747 0.44705 -0.33179 C 0.45069 -0.33272 0.45312 -0.33858 0.45573 -0.3429 C 0.46146 -0.35402 0.46684 -0.36698 0.47222 -0.37902 C 0.48437 -0.40525 0.47812 -0.39074 0.49097 -0.42284 C 0.49705 -0.46266 0.49305 -0.4321 0.49305 -0.51636 " pathEditMode="relative" rAng="0" ptsTypes="AAAAAAAAAAAAAAAAAAAAAAAA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2571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566 -0.52933 L 0.49566 -0.52902 C 0.49496 -0.52099 0.49583 -0.48859 0.49149 -0.47284 C 0.48732 -0.45834 0.48455 -0.45896 0.47569 -0.44815 C 0.46927 -0.44013 0.46892 -0.43859 0.45989 -0.43735 C 0.43055 -0.43519 0.40104 -0.43519 0.37118 -0.43396 C 0.36736 -0.4318 0.36371 -0.4284 0.35955 -0.42655 C 0.35416 -0.42531 0.34114 -0.42161 0.3342 -0.41605 C 0.33125 -0.4142 0.32882 -0.41142 0.32621 -0.40926 C 0.3243 -0.40587 0.32239 -0.40186 0.32031 -0.39815 C 0.3184 -0.39568 0.31614 -0.39445 0.31423 -0.39105 C 0.31128 -0.38612 0.30902 -0.37963 0.30659 -0.37346 C 0.30156 -0.34661 0.30868 -0.37902 0.29861 -0.35618 C 0.28906 -0.33426 0.31198 -0.35494 0.28889 -0.32377 C 0.2875 -0.32223 0.27725 -0.30772 0.27482 -0.30618 C 0.26406 -0.29723 0.25989 -0.29815 0.24739 -0.29538 C 0.22222 -0.27994 0.24948 -0.29538 0.18229 -0.28828 C 0.16857 -0.28673 0.15486 -0.28334 0.14114 -0.28149 C 0.13715 -0.27963 0.1276 -0.27655 0.12343 -0.27408 C 0.12014 -0.27192 0.11666 -0.26976 0.11371 -0.26667 C 0.10955 -0.26297 0.10486 -0.25957 0.10173 -0.25247 C 0.09982 -0.24815 0.09757 -0.24352 0.096 -0.23859 C 0.09427 -0.23365 0.09357 -0.22902 0.09201 -0.22408 C 0.0908 -0.22068 0.08923 -0.21729 0.08802 -0.21359 C 0.08507 -0.20433 0.08021 -0.18519 0.08021 -0.18488 C 0.07986 -0.17994 0.07847 -0.1605 0.07621 -0.1534 C 0.07465 -0.14784 0.07222 -0.14383 0.07031 -0.13889 C 0.06909 -0.1355 0.06753 -0.1318 0.06649 -0.1284 C 0.05642 -0.09661 0.06805 -0.12902 0.0585 -0.10371 C 0.05312 -0.05525 0.06146 -0.10803 0.05069 -0.07871 C 0.0493 -0.0747 0.04965 -0.06914 0.04878 -0.06451 C 0.04635 -0.05494 0.04288 -0.04599 0.0408 -0.03612 C 0.03941 -0.02747 0.03819 -0.01914 0.03507 -0.01112 C 0.03316 -0.0068 0.03073 -0.00402 0.02916 -0.00031 C 0.02743 0.00277 0.02743 0.00956 0.02517 0.01018 C 0.01475 0.01327 0.00416 0.01018 -0.00608 0.01018 " pathEditMode="relative" rAng="0" ptsTypes="AAAAAAAAAAAAAAAAAAAAAAAAAAAAAAAAAA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87" y="2703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8485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0.02902 L 0.00712 -0.02747 C 0.00573 -0.09661 0.00521 -0.09044 0.00798 -0.17932 C 0.0085 -0.19568 0.00972 -0.19507 0.01232 -0.19846 C 0.01337 -0.20371 0.01389 -0.20926 0.01493 -0.21389 C 0.01632 -0.22192 0.01927 -0.23272 0.02118 -0.23704 C 0.02205 -0.2392 0.02291 -0.23951 0.02378 -0.24167 L 0.05573 -0.23704 C 0.05746 -0.23673 0.0592 -0.23303 0.06093 -0.23303 C 0.06684 -0.23303 0.07274 -0.2355 0.07847 -0.23704 C 0.07934 -0.23858 0.08055 -0.23889 0.08125 -0.24167 C 0.0842 -0.24908 0.08368 -0.2534 0.08576 -0.2642 C 0.08646 -0.2679 0.0875 -0.27192 0.08837 -0.27562 C 0.08871 -0.28889 0.08871 -0.30155 0.08923 -0.31389 C 0.08941 -0.32624 0.09027 -0.32963 0.0908 -0.34074 C 0.09166 -0.35093 0.09184 -0.35865 0.09271 -0.3679 C 0.09323 -0.37346 0.09409 -0.37778 0.09444 -0.38365 C 0.09514 -0.39136 0.09444 -0.40371 0.09618 -0.40648 C 0.10677 -0.42192 0.09791 -0.40988 0.12361 -0.41482 C 0.12396 -0.41852 0.12396 -0.42223 0.12465 -0.42562 C 0.12482 -0.42963 0.12604 -0.43334 0.12639 -0.43735 C 0.12691 -0.44476 0.12743 -0.45278 0.12795 -0.46019 L 0.12934 -0.47192 C 0.12847 -0.49537 0.12847 -0.51821 0.12795 -0.54136 C 0.12777 -0.54661 0.1276 -0.55155 0.12708 -0.55679 C 0.12656 -0.56482 0.12534 -0.57192 0.12534 -0.57994 L 0.12534 -0.59013 " pathEditMode="relative" rAng="0" ptsTypes="AAAAAAAAAAAAAAAAAAAAAAAAAAA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9" y="-2799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3368 -0.55185 L 0.13368 -0.55154 C 0.13282 -0.54382 0.13229 -0.5358 0.1316 -0.52716 C 0.13125 -0.52345 0.13108 -0.52006 0.13073 -0.51636 C 0.12848 -0.48765 0.13056 -0.49845 0.12709 -0.48302 C 0.11875 -0.48395 0.11042 -0.48426 0.10209 -0.4858 C 0.10104 -0.48611 0.09948 -0.49136 0.09931 -0.48858 C 0.09861 -0.47222 0.09983 -0.45555 0.10018 -0.43889 C 0.09983 -0.43611 0.10018 -0.43117 0.09931 -0.43024 C 0.09827 -0.42963 0.09757 -0.43456 0.09653 -0.43611 C 0.09566 -0.43734 0.09462 -0.43765 0.09375 -0.43889 C 0.09254 -0.44043 0.09132 -0.44228 0.09011 -0.44413 C 0.08854 -0.44629 0.08698 -0.44784 0.08542 -0.44969 C 0.08455 -0.45092 0.08351 -0.45123 0.08264 -0.45247 C 0.0816 -0.45401 0.08091 -0.45648 0.07986 -0.45802 L 0.07431 -0.45555 C 0.07396 -0.45216 0.07414 -0.42006 0.07622 -0.40833 C 0.07674 -0.40524 0.07761 -0.40308 0.07813 -0.4 C 0.07882 -0.39444 0.07986 -0.38333 0.07986 -0.38302 C 0.07848 -0.35463 0.08073 -0.36265 0.07622 -0.37222 C 0.07518 -0.37469 0.07379 -0.37592 0.07257 -0.37777 C 0.07188 -0.38055 0.07153 -0.38395 0.07066 -0.38611 C 0.06858 -0.39136 0.0658 -0.39259 0.06337 -0.39413 C 0.0599 -0.39352 0.05643 -0.39352 0.05313 -0.39166 C 0.05209 -0.39105 0.0507 -0.38919 0.05035 -0.38611 C 0.04948 -0.37994 0.04966 -0.37315 0.04948 -0.36666 C 0.04948 -0.36234 0.04966 -0.3395 0.05122 -0.33055 C 0.05712 -0.29845 0.05243 -0.32592 0.05782 -0.30586 C 0.0592 -0.30031 0.06007 -0.29475 0.06146 -0.28919 C 0.06216 -0.28642 0.0625 -0.28302 0.06337 -0.28117 L 0.06615 -0.27253 C 0.07032 -0.24753 0.06823 -0.2574 0.07153 -0.24228 C 0.0724 -0.22315 0.07448 -0.18765 0.07066 -0.17284 C 0.06841 -0.16419 0.06337 -0.1716 0.05955 -0.17037 C 0.05782 -0.16975 0.04966 -0.16605 0.04757 -0.16481 C 0.04636 -0.16389 0.04514 -0.16265 0.04393 -0.16173 C 0.04184 -0.1608 0.03959 -0.15987 0.0375 -0.15895 C 0.03594 -0.1571 0.03438 -0.15524 0.03264 -0.1537 C 0.03125 -0.15216 0.02952 -0.15308 0.02813 -0.15092 C 0.02726 -0.14907 0.02691 -0.14537 0.02622 -0.14228 C 0.02379 -0.12963 0.02414 -0.12839 0.02257 -0.11203 C 0.0224 -0.10463 0.02223 -0.09722 0.0217 -0.09012 C 0.02153 -0.08703 0.02101 -0.08456 0.02084 -0.08148 C 0.01893 -0.05895 0.02084 -0.07654 0.01893 -0.05679 C 0.01875 -0.05401 0.01823 -0.05123 0.01806 -0.04845 C 0.01771 -0.04475 0.01789 -0.04043 0.01719 -0.03734 C 0.0165 -0.03456 0.01528 -0.03271 0.01441 -0.03179 C 0.01111 -0.02901 0.00955 -0.02901 0.00712 -0.02901 " pathEditMode="relative" rAng="0" ptsTypes="AAAAAAAAAAAAAAAAAAAAAAAAAAAAAAAAAAAAAAAAAAAAAAAA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2614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0.01327 L -0.06736 0.01358 C -0.03611 0.01636 -0.01858 0.01914 0.01337 0.00957 C 0.01632 0.00864 0.01493 0.00309 0.01632 -0.00031 C 0.021 -0.00957 0.02604 -0.01204 0.03368 -0.01944 C 0.03975 -0.04136 0.03489 -0.02407 0.04427 -0.04815 C 0.04809 -0.05802 0.04826 -0.0608 0.05312 -0.07037 C 0.04878 -0.0966 0.04809 -0.12315 0.04427 -0.14784 C 0.04392 -0.15401 0.04219 -0.16111 0.03785 -0.16481 C 0.0283 -0.17006 0.01701 -0.1716 0.00677 -0.17376 C 0.00017 -0.175 -0.00504 -0.17531 -0.01111 -0.17716 C -0.01771 -0.17808 -0.02292 -0.1821 -0.029 -0.18333 C -0.04271 -0.1858 -0.05677 -0.1858 -0.07049 -0.18704 C -0.06945 -0.1895 -0.07014 -0.19475 -0.06736 -0.19629 C -0.05764 -0.20154 -0.04514 -0.20123 -0.03559 -0.20555 C -0.03143 -0.20741 -0.02709 -0.21111 -0.02188 -0.21234 C -0.0125 -0.2145 -0.00365 -0.2145 0.00677 -0.21543 C 0.01198 -0.21666 0.01805 -0.21852 0.02361 -0.21913 C 0.03021 -0.2358 0.03264 -0.23827 0.02361 -0.2642 C 0.02274 -0.26697 -0.0007 -0.27747 -0.0007 -0.27685 C -0.0092 -0.27994 -0.03698 -0.28549 -0.04636 -0.28981 C -0.06389 -0.29846 -0.05486 -0.29475 -0.07049 -0.29938 C -0.07292 -0.30586 -0.07882 -0.31234 -0.07709 -0.31852 C -0.07656 -0.32562 -0.07709 -0.3321 -0.07396 -0.33765 C -0.07222 -0.34166 -0.06806 -0.34506 -0.06389 -0.34753 C -0.06042 -0.34969 -0.05677 -0.35247 -0.05347 -0.3537 C -0.03698 -0.36142 -0.00174 -0.36018 0.00677 -0.36049 C 0.01337 -0.36204 0.02274 -0.36358 0.02691 -0.37037 C 0.02969 -0.37222 0.0283 -0.37623 0.03125 -0.37963 C 0.03264 -0.38333 0.03541 -0.38611 0.03785 -0.3895 C 0.04288 -0.4142 0.04531 -0.42006 0.03785 -0.4537 C 0.0368 -0.45802 0.03212 -0.46204 0.02691 -0.46358 C 0.0217 -0.46605 0.01562 -0.46543 0.01007 -0.46697 C -0.0441 -0.48025 0.01146 -0.46605 -0.02188 -0.48025 C -0.02847 -0.48241 -0.04288 -0.48642 -0.04288 -0.48611 C -0.05729 -0.49444 -0.06389 -0.49753 -0.07396 -0.50833 C -0.09393 -0.53086 -0.07292 -0.51142 -0.08299 -0.51944 " pathEditMode="relative" rAng="0" ptsTypes="AAAAAAAAAAAAAAAAAAAAAAAAAAAAAAAAAAAAA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-26512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299 -0.51945 L -0.08299 -0.51914 C -0.07795 -0.51605 -0.0724 -0.51173 -0.06806 -0.50618 C -0.06667 -0.50432 -0.06702 -0.50124 -0.06597 -0.49877 C -0.06493 -0.49722 -0.06302 -0.4963 -0.06163 -0.49476 C -0.05538 -0.45864 -0.06528 -0.50834 -0.05313 -0.47068 C -0.05139 -0.46636 -0.05174 -0.46111 -0.05104 -0.45618 C -0.0507 -0.45371 -0.04965 -0.45185 -0.04861 -0.44908 C -0.04965 -0.43457 -0.04965 -0.41914 -0.05104 -0.40401 C -0.05208 -0.39043 -0.05313 -0.39846 -0.05747 -0.38766 C -0.06736 -0.36204 -0.05643 -0.38241 -0.06597 -0.36636 C -0.06702 -0.36297 -0.06702 -0.35957 -0.06806 -0.35679 C -0.0691 -0.35463 -0.07153 -0.35371 -0.0724 -0.35185 C -0.07379 -0.34784 -0.07344 -0.34445 -0.07483 -0.34043 C -0.07552 -0.33735 -0.07761 -0.33519 -0.07899 -0.33272 C -0.08125 -0.32716 -0.08195 -0.31976 -0.08299 -0.31358 C -0.08507 -0.30494 -0.08577 -0.30679 -0.08958 -0.29692 C -0.09497 -0.28334 -0.08785 -0.29661 -0.09601 -0.28272 C -0.09931 -0.26142 -0.10035 -0.26482 -0.09393 -0.2355 C -0.09323 -0.23272 -0.09149 -0.23025 -0.08958 -0.22809 C -0.08542 -0.22469 -0.08004 -0.22253 -0.07691 -0.21852 C -0.06875 -0.20988 -0.07309 -0.21297 -0.06389 -0.20957 C -0.06024 -0.20525 -0.05781 -0.19908 -0.05313 -0.19692 L -0.04045 -0.19259 C -0.03872 -0.19105 -0.02986 -0.18179 -0.02952 -0.17809 C -0.02917 -0.16914 -0.02986 -0.15926 -0.0316 -0.14939 C -0.03264 -0.14568 -0.03577 -0.14383 -0.03802 -0.14043 C -0.04583 -0.12871 -0.03872 -0.13704 -0.04861 -0.12624 C -0.04965 -0.12377 -0.04931 -0.12068 -0.05104 -0.11914 C -0.05504 -0.11389 -0.06163 -0.11142 -0.06597 -0.10679 C -0.07413 -0.09939 -0.07379 -0.09877 -0.07899 -0.09043 C -0.07899 -0.08951 -0.08195 -0.07531 -0.08299 -0.07377 C -0.08542 -0.07006 -0.08889 -0.06729 -0.09184 -0.06451 C -0.0908 -0.05216 -0.09149 -0.04043 -0.08958 -0.02871 C -0.08924 -0.02624 -0.08715 -0.02439 -0.08507 -0.02377 C -0.07899 -0.02099 -0.0724 -0.02037 -0.06597 -0.0179 L -0.02761 -0.02099 " pathEditMode="relative" rAng="0" ptsTypes="AAAAAAAAAAAAAAAAAAAAAAAAAAAAAAAAAAAAA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25062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/>
      <p:bldP spid="29" grpId="0"/>
      <p:bldP spid="34" grpId="0"/>
      <p:bldP spid="37" grpId="0" animBg="1"/>
      <p:bldP spid="42" grpId="0"/>
      <p:bldP spid="43" grpId="0"/>
      <p:bldP spid="46" grpId="0"/>
      <p:bldP spid="46" grpId="1"/>
      <p:bldP spid="50" grpId="0"/>
      <p:bldP spid="50" grpId="1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u"/>
          <p:cNvPicPr>
            <a:picLocks noChangeAspect="1"/>
          </p:cNvPicPr>
          <p:nvPr/>
        </p:nvPicPr>
        <p:blipFill rotWithShape="1">
          <a:blip r:embed="rId12"/>
          <a:srcRect l="12503" t="8755" r="13822" b="9003"/>
          <a:stretch/>
        </p:blipFill>
        <p:spPr>
          <a:xfrm>
            <a:off x="145459" y="3298302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609013" y="3249037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0" y="178983"/>
            <a:ext cx="9144000" cy="327706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3854025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0103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chữ a"/>
          <p:cNvSpPr txBox="1"/>
          <p:nvPr/>
        </p:nvSpPr>
        <p:spPr>
          <a:xfrm>
            <a:off x="5930840" y="1577190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endParaRPr lang="en-US" sz="5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hữ e"/>
          <p:cNvSpPr txBox="1"/>
          <p:nvPr/>
        </p:nvSpPr>
        <p:spPr>
          <a:xfrm>
            <a:off x="3925028" y="1583278"/>
            <a:ext cx="45108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48" y="1727711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39" y="1769977"/>
            <a:ext cx="767832" cy="767832"/>
          </a:xfrm>
          <a:prstGeom prst="rect">
            <a:avLst/>
          </a:prstGeom>
        </p:spPr>
      </p:pic>
      <p:sp>
        <p:nvSpPr>
          <p:cNvPr id="37" name="ô chữ xe đạp"/>
          <p:cNvSpPr/>
          <p:nvPr/>
        </p:nvSpPr>
        <p:spPr>
          <a:xfrm>
            <a:off x="58182" y="2254899"/>
            <a:ext cx="1976284" cy="4117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iên đ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1962056" y="3150701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>
            <a:off x="3005145" y="2363322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46222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98549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hu x"/>
          <p:cNvSpPr txBox="1"/>
          <p:nvPr/>
        </p:nvSpPr>
        <p:spPr>
          <a:xfrm>
            <a:off x="3119515" y="1575944"/>
            <a:ext cx="4265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hu p"/>
          <p:cNvSpPr txBox="1"/>
          <p:nvPr/>
        </p:nvSpPr>
        <p:spPr>
          <a:xfrm>
            <a:off x="6799520" y="1556292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hu dd"/>
          <p:cNvSpPr txBox="1"/>
          <p:nvPr/>
        </p:nvSpPr>
        <p:spPr>
          <a:xfrm>
            <a:off x="5068028" y="1583278"/>
            <a:ext cx="53123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22" name="kiến b"/>
          <p:cNvPicPr>
            <a:picLocks noChangeAspect="1"/>
          </p:cNvPicPr>
          <p:nvPr/>
        </p:nvPicPr>
        <p:blipFill rotWithShape="1">
          <a:blip r:embed="rId12"/>
          <a:srcRect l="12871" t="8774" r="14937" b="9859"/>
          <a:stretch/>
        </p:blipFill>
        <p:spPr>
          <a:xfrm>
            <a:off x="5135023" y="2934636"/>
            <a:ext cx="1520071" cy="1989030"/>
          </a:xfrm>
          <a:prstGeom prst="rect">
            <a:avLst/>
          </a:prstGeom>
        </p:spPr>
      </p:pic>
      <p:pic>
        <p:nvPicPr>
          <p:cNvPr id="23" name="kiên e"/>
          <p:cNvPicPr>
            <a:picLocks noChangeAspect="1"/>
          </p:cNvPicPr>
          <p:nvPr/>
        </p:nvPicPr>
        <p:blipFill rotWithShape="1">
          <a:blip r:embed="rId12"/>
          <a:srcRect l="11049" t="6788" r="16785" b="5922"/>
          <a:stretch/>
        </p:blipFill>
        <p:spPr>
          <a:xfrm>
            <a:off x="3443809" y="3225730"/>
            <a:ext cx="1364343" cy="1915887"/>
          </a:xfrm>
          <a:prstGeom prst="rect">
            <a:avLst/>
          </a:prstGeom>
        </p:spPr>
      </p:pic>
      <p:sp>
        <p:nvSpPr>
          <p:cNvPr id="50" name="chu đ">
            <a:hlinkClick r:id="rId19" action="ppaction://hlinksldjump"/>
          </p:cNvPr>
          <p:cNvSpPr txBox="1"/>
          <p:nvPr/>
        </p:nvSpPr>
        <p:spPr>
          <a:xfrm>
            <a:off x="2054562" y="3118405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1" name="chu u">
            <a:hlinkClick r:id="rId19" action="ppaction://hlinksldjump"/>
          </p:cNvPr>
          <p:cNvSpPr txBox="1"/>
          <p:nvPr/>
        </p:nvSpPr>
        <p:spPr>
          <a:xfrm flipH="1">
            <a:off x="210632" y="3249037"/>
            <a:ext cx="81828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52" name="chu e">
            <a:hlinkClick r:id="rId19" action="ppaction://hlinksldjump"/>
          </p:cNvPr>
          <p:cNvSpPr txBox="1"/>
          <p:nvPr/>
        </p:nvSpPr>
        <p:spPr>
          <a:xfrm>
            <a:off x="3476746" y="3202284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hu b">
            <a:hlinkClick r:id="rId19" action="ppaction://hlinksldjump"/>
          </p:cNvPr>
          <p:cNvSpPr txBox="1"/>
          <p:nvPr/>
        </p:nvSpPr>
        <p:spPr>
          <a:xfrm>
            <a:off x="5242625" y="3013516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" end="1606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78017" y="-965012"/>
            <a:ext cx="609600" cy="609600"/>
          </a:xfrm>
          <a:prstGeom prst="rect">
            <a:avLst/>
          </a:prstGeom>
        </p:spPr>
      </p:pic>
      <p:pic>
        <p:nvPicPr>
          <p:cNvPr id="11" name="đúng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25213" y="-1032984"/>
            <a:ext cx="609600" cy="609600"/>
          </a:xfrm>
          <a:prstGeom prst="rect">
            <a:avLst/>
          </a:prstGeom>
        </p:spPr>
      </p:pic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46" end="1717.10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85081" y="-1112038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42740" y="-1164768"/>
            <a:ext cx="609600" cy="609600"/>
          </a:xfrm>
          <a:prstGeom prst="rect">
            <a:avLst/>
          </a:prstGeom>
        </p:spPr>
      </p:pic>
      <p:pic>
        <p:nvPicPr>
          <p:cNvPr id="4" name="xe dap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1434" r="6430" b="9553"/>
          <a:stretch/>
        </p:blipFill>
        <p:spPr>
          <a:xfrm>
            <a:off x="623058" y="461745"/>
            <a:ext cx="2270914" cy="135577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237072" y="178982"/>
            <a:ext cx="3410471" cy="1477477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bon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bon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koong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2720" y="-1176241"/>
            <a:ext cx="609600" cy="609600"/>
          </a:xfrm>
          <a:prstGeom prst="rect">
            <a:avLst/>
          </a:prstGeom>
        </p:spPr>
      </p:pic>
      <p:sp>
        <p:nvSpPr>
          <p:cNvPr id="41" name="Right Arrow 40">
            <a:hlinkClick r:id="" action="ppaction://hlinkshowjump?jump=nextslide"/>
          </p:cNvPr>
          <p:cNvSpPr/>
          <p:nvPr/>
        </p:nvSpPr>
        <p:spPr>
          <a:xfrm>
            <a:off x="7729038" y="4419165"/>
            <a:ext cx="1384677" cy="669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6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4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4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4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8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3364 L 0.00139 0.03425 C 0.00174 0.02253 0.00174 0.01049 0.00295 0.00061 C 0.00382 -0.0071 0.00591 -0.01112 0.00729 -0.01729 C 0.00816 -0.02315 0.00868 -0.03025 0.00972 -0.03581 C 0.01962 -0.09229 0.00591 -0.00679 0.01407 -0.05772 C 0.01528 -0.05649 0.01684 -0.05618 0.01806 -0.05433 C 0.02865 -0.03889 0.01372 -0.05371 0.02587 -0.04291 C 0.03212 -0.0497 0.03299 -0.04476 0.03594 -0.06852 C 0.03698 -0.07531 0.03698 -0.08334 0.03768 -0.09044 C 0.03907 -0.10741 0.03907 -0.10741 0.04097 -0.11976 C 0.04184 -0.125 0.04236 -0.13179 0.04358 -0.13457 C 0.04549 -0.13858 0.04757 -0.13766 0.04966 -0.13797 C 0.05886 -0.14013 0.06823 -0.14044 0.07743 -0.14167 C 0.07917 -0.14815 0.08108 -0.15371 0.08247 -0.16019 C 0.08907 -0.18612 0.08507 -0.1784 0.09028 -0.18581 C 0.09288 -0.18272 0.09427 -0.18334 0.09618 -0.175 C 0.09722 -0.17037 0.09775 -0.16451 0.09879 -0.16019 C 0.09948 -0.15679 0.10035 -0.15494 0.10122 -0.15278 C 0.10504 -0.14414 0.10851 -0.13488 0.11216 -0.12747 C 0.11389 -0.12377 0.11563 -0.12099 0.11736 -0.11976 C 0.1283 -0.11358 0.15052 -0.10525 0.15052 -0.10494 C 0.1533 -0.09692 0.15625 -0.08889 0.15886 -0.07963 C 0.16823 -0.04784 0.15782 -0.07284 0.16823 -0.05062 C 0.17101 -0.05186 0.17396 -0.0497 0.17674 -0.05433 C 0.17882 -0.05741 0.18021 -0.06575 0.18177 -0.07254 C 0.18559 -0.08858 0.18646 -0.09784 0.18941 -0.11605 C 0.19028 -0.1213 0.19097 -0.12686 0.19202 -0.13087 C 0.19306 -0.13457 0.19879 -0.14383 0.19966 -0.14537 C 0.20886 -0.13982 0.21216 -0.14198 0.21997 -0.12377 C 0.22101 -0.12099 0.2217 -0.11605 0.22257 -0.11266 C 0.22448 -0.10494 0.22622 -0.09661 0.22847 -0.09044 C 0.23577 -0.07099 0.23646 -0.07284 0.24375 -0.06852 C 0.24931 -0.0713 0.25504 -0.0713 0.26059 -0.07624 C 0.26302 -0.07809 0.26615 -0.09291 0.26823 -0.09815 C 0.27014 -0.10247 0.27222 -0.10525 0.27431 -0.10896 C 0.27657 -0.11852 0.27934 -0.12655 0.28108 -0.13797 C 0.28195 -0.14414 0.2849 -0.16575 0.28698 -0.17099 C 0.28802 -0.17377 0.28924 -0.17315 0.29028 -0.175 C 0.29115 -0.17562 0.29202 -0.17717 0.29288 -0.1784 C 0.29479 -0.17717 0.29688 -0.17717 0.29879 -0.175 C 0.30035 -0.17254 0.30157 -0.16729 0.30313 -0.16358 C 0.3066 -0.15494 0.30608 -0.15679 0.3099 -0.15278 C 0.31129 -0.14815 0.31268 -0.14291 0.31407 -0.13797 C 0.31493 -0.13581 0.31563 -0.13056 0.31667 -0.13087 C 0.31788 -0.13179 0.32309 -0.14877 0.32431 -0.15278 C 0.32448 -0.15896 0.32483 -0.16482 0.32518 -0.17099 C 0.32535 -0.17593 0.32604 -0.18087 0.32604 -0.18581 C 0.32552 -0.20155 0.32466 -0.2176 0.32344 -0.23334 C 0.3224 -0.24754 0.31962 -0.25834 0.31667 -0.26605 C 0.31528 -0.26945 0.31372 -0.27037 0.31233 -0.27315 C 0.30452 -0.2892 0.30608 -0.2855 0.30139 -0.29877 C 0.30018 -0.30865 0.29861 -0.3176 0.29792 -0.3284 C 0.29705 -0.34352 0.29688 -0.34815 0.29549 -0.36451 C 0.29462 -0.37346 0.29358 -0.38149 0.29288 -0.39013 C 0.29184 -0.4034 0.29184 -0.41667 0.29115 -0.43056 C 0.29097 -0.43426 0.29028 -0.43735 0.29028 -0.44136 C 0.29011 -0.45463 0.29028 -0.46821 0.29028 -0.48118 " pathEditMode="relative" rAng="0" ptsTypes="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257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2121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55 L -0.00208 -0.00062 C -0.00034 -0.01852 -0.00052 -0.03704 0.00382 -0.05247 C 0.00521 -0.0571 0.00938 -0.0571 0.0125 -0.05649 C 0.02066 -0.0534 0.03299 -0.04198 0.04167 -0.03457 C 0.0599 -0.04013 0.06875 -0.03704 0.08125 -0.06358 C 0.09445 -0.09136 0.09445 -0.11111 0.10035 -0.14352 C 0.1066 -0.18056 0.11181 -0.20957 0.12518 -0.24229 C 0.13039 -0.25463 0.13664 -0.26698 0.14427 -0.275 C 0.14827 -0.27932 0.15382 -0.27747 0.15886 -0.2784 C 0.16771 -0.27747 0.17691 -0.27778 0.18577 -0.275 C 0.19323 -0.27284 0.19948 -0.26328 0.20677 -0.2642 C 0.22309 -0.26574 0.23889 -0.27624 0.25486 -0.2821 C 0.26337 -0.29692 0.27101 -0.31266 0.28004 -0.32593 C 0.28525 -0.33365 0.29098 -0.33828 0.2967 -0.34414 C 0.30834 -0.35618 0.30677 -0.35402 0.31754 -0.35895 C 0.32535 -0.35525 0.33334 -0.3534 0.34063 -0.34815 C 0.34393 -0.34537 0.34566 -0.3392 0.34914 -0.33673 C 0.35434 -0.33303 0.36007 -0.33179 0.36598 -0.32963 C 0.39306 -0.33087 0.42032 -0.32871 0.44723 -0.33303 C 0.45087 -0.33395 0.4533 -0.33982 0.45591 -0.34414 C 0.46164 -0.35587 0.46684 -0.36883 0.4724 -0.38087 C 0.48455 -0.4071 0.4783 -0.3926 0.49115 -0.4247 C 0.49723 -0.46482 0.49323 -0.43426 0.49323 -0.51883 " pathEditMode="relative" rAng="0" ptsTypes="AAAAAAAAAAAAAAAAAAAAAAAA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2583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323 -0.51883 L 0.49323 -0.51852 C 0.49254 -0.51111 0.49341 -0.47963 0.48906 -0.46482 C 0.48507 -0.45093 0.48212 -0.45155 0.47344 -0.44105 C 0.46702 -0.43365 0.46667 -0.43179 0.45764 -0.43087 C 0.42847 -0.42902 0.39913 -0.42902 0.36962 -0.42747 C 0.36563 -0.42562 0.36198 -0.42223 0.35799 -0.42068 C 0.35261 -0.41914 0.33959 -0.41605 0.33264 -0.4105 C 0.32986 -0.40865 0.32743 -0.40587 0.32466 -0.40402 C 0.32292 -0.40062 0.32101 -0.39692 0.31893 -0.39321 C 0.31702 -0.39105 0.31476 -0.38982 0.31285 -0.38673 C 0.31007 -0.38179 0.30781 -0.37562 0.30538 -0.36976 C 0.30018 -0.34414 0.30729 -0.375 0.2974 -0.35309 C 0.28785 -0.3321 0.31059 -0.35216 0.28768 -0.32223 C 0.28629 -0.32099 0.27622 -0.30679 0.27379 -0.30525 C 0.26285 -0.29692 0.25886 -0.29753 0.24636 -0.29507 C 0.22136 -0.28025 0.24844 -0.29507 0.18177 -0.28828 C 0.16806 -0.28673 0.15452 -0.28365 0.1408 -0.28149 C 0.13698 -0.27994 0.12726 -0.27686 0.12327 -0.2747 C 0.11997 -0.27253 0.1165 -0.27068 0.11337 -0.2676 C 0.10938 -0.26389 0.10469 -0.26081 0.10156 -0.25402 C 0.09983 -0.2497 0.09757 -0.24537 0.09584 -0.24074 C 0.09427 -0.23611 0.09341 -0.23149 0.09202 -0.22686 C 0.0908 -0.22346 0.08924 -0.22037 0.08802 -0.21667 C 0.08507 -0.20772 0.08021 -0.18951 0.08021 -0.1892 C 0.07986 -0.18457 0.07865 -0.16605 0.07639 -0.15926 C 0.07466 -0.15402 0.07222 -0.15 0.07049 -0.14537 C 0.06927 -0.14198 0.06754 -0.13858 0.0665 -0.1355 C 0.0566 -0.10463 0.06823 -0.13611 0.05851 -0.11173 C 0.0533 -0.06513 0.06163 -0.11574 0.05087 -0.08797 C 0.04948 -0.08395 0.04983 -0.0784 0.04896 -0.07408 C 0.04653 -0.06482 0.04306 -0.05649 0.04097 -0.04692 C 0.03959 -0.03858 0.03837 -0.03056 0.03542 -0.02315 C 0.03351 -0.01914 0.03108 -0.01636 0.02952 -0.01266 C 0.02778 -0.00957 0.02778 -0.0034 0.02552 -0.00278 C 0.01511 0.0003 0.00452 -0.00278 -0.00555 -0.00278 " pathEditMode="relative" rAng="0" ptsTypes="AAAAAAAAAAAAAAAAAAAAAAAAAAAAAAAAAAAA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48" y="2586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8485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0.00371 L 0.00277 0.00525 C 0.00138 -0.06049 0.00086 -0.05463 0.00381 -0.13981 C 0.00434 -0.15525 0.00555 -0.15463 0.00833 -0.15771 C 0.00954 -0.16296 0.01024 -0.16821 0.01128 -0.17253 C 0.01267 -0.18025 0.01579 -0.19043 0.01805 -0.19444 C 0.01892 -0.19691 0.01996 -0.19722 0.02083 -0.19907 L 0.0552 -0.19444 C 0.05694 -0.19413 0.05885 -0.19074 0.06076 -0.19074 C 0.06718 -0.19074 0.07343 -0.19321 0.07968 -0.19444 C 0.08055 -0.19599 0.08177 -0.1966 0.08263 -0.19907 C 0.08576 -0.20617 0.08524 -0.21018 0.08732 -0.22037 C 0.08819 -0.22407 0.08941 -0.22778 0.09027 -0.23148 C 0.09062 -0.24413 0.09079 -0.25617 0.09114 -0.26821 C 0.09149 -0.27963 0.09236 -0.28302 0.09288 -0.29352 C 0.09375 -0.30339 0.09409 -0.3108 0.09496 -0.31944 C 0.09548 -0.32469 0.09635 -0.3287 0.09687 -0.33457 C 0.09756 -0.34197 0.09687 -0.3537 0.09878 -0.35617 C 0.11006 -0.37099 0.10069 -0.35957 0.12829 -0.3645 C 0.12847 -0.3679 0.12847 -0.37129 0.12934 -0.37469 C 0.12951 -0.37839 0.13072 -0.38179 0.13125 -0.3858 C 0.13177 -0.39259 0.13229 -0.40062 0.13298 -0.40771 L 0.13437 -0.41883 C 0.1335 -0.44105 0.1335 -0.46265 0.13298 -0.48487 C 0.13281 -0.48981 0.13246 -0.49444 0.13194 -0.49969 C 0.13142 -0.50741 0.1302 -0.5142 0.1302 -0.5216 L 0.1302 -0.53148 " pathEditMode="relative" rAng="0" ptsTypes="AAAAAAAAAAAAAAAAAAAAAAAAAAA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669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3576 -0.51173 L 0.13576 -0.51173 C 0.13489 -0.50401 0.13437 -0.49599 0.13351 -0.48766 C 0.13333 -0.48395 0.13299 -0.48056 0.13264 -0.47685 C 0.13038 -0.44877 0.13246 -0.45926 0.12882 -0.44414 C 0.11996 -0.44506 0.11128 -0.44537 0.1026 -0.44692 C 0.10156 -0.44722 0.09965 -0.45247 0.09965 -0.44969 C 0.09896 -0.43364 0.10017 -0.41698 0.10052 -0.40062 C 0.10017 -0.39784 0.10052 -0.39321 0.09965 -0.39229 C 0.09844 -0.39167 0.09774 -0.39661 0.0967 -0.39784 C 0.09566 -0.39908 0.09462 -0.39939 0.09392 -0.40062 C 0.09253 -0.40216 0.09114 -0.40401 0.08993 -0.40587 C 0.08819 -0.40803 0.08663 -0.40957 0.08507 -0.41142 C 0.08403 -0.41266 0.08299 -0.41297 0.08212 -0.4142 C 0.08108 -0.41574 0.08021 -0.4179 0.07917 -0.41945 L 0.07344 -0.41698 C 0.07292 -0.41389 0.07309 -0.3821 0.07535 -0.37068 C 0.07587 -0.3676 0.07691 -0.36543 0.07726 -0.36235 C 0.07812 -0.3571 0.07917 -0.34599 0.07917 -0.34568 C 0.07778 -0.3179 0.08003 -0.32562 0.07535 -0.33519 C 0.07413 -0.33766 0.07274 -0.33889 0.07135 -0.34043 C 0.07083 -0.34321 0.07031 -0.34661 0.06944 -0.34877 C 0.06736 -0.35401 0.06441 -0.35525 0.0618 -0.35679 C 0.05799 -0.35618 0.05451 -0.35618 0.05104 -0.35432 C 0.05 -0.35371 0.04861 -0.35185 0.04809 -0.34877 C 0.04722 -0.3426 0.04739 -0.33611 0.04722 -0.32963 C 0.04722 -0.32531 0.04739 -0.30278 0.04896 -0.29414 C 0.05521 -0.26266 0.05035 -0.28951 0.0559 -0.26976 C 0.05729 -0.2642 0.05833 -0.25895 0.05972 -0.2534 C 0.06042 -0.25062 0.06076 -0.24722 0.0618 -0.24537 L 0.06458 -0.23704 C 0.0691 -0.21235 0.06684 -0.22222 0.07031 -0.2071 C 0.07135 -0.18827 0.07344 -0.1534 0.06944 -0.13889 C 0.06719 -0.13056 0.0618 -0.13766 0.05781 -0.13642 C 0.0559 -0.1358 0.04739 -0.1321 0.04531 -0.13087 C 0.04392 -0.13025 0.04253 -0.12901 0.04132 -0.12809 C 0.03906 -0.12716 0.03663 -0.12624 0.03455 -0.12531 C 0.03299 -0.12346 0.03125 -0.12161 0.02951 -0.12006 C 0.02812 -0.11852 0.02621 -0.11945 0.02483 -0.11729 C 0.02378 -0.11543 0.02344 -0.11173 0.02274 -0.10895 C 0.02014 -0.0963 0.02049 -0.09506 0.01892 -0.07901 C 0.01858 -0.07192 0.0184 -0.06451 0.01805 -0.05741 C 0.01788 -0.05463 0.01719 -0.05216 0.01701 -0.04908 C 0.0151 -0.02685 0.01701 -0.04414 0.0151 -0.02469 C 0.01476 -0.02192 0.01441 -0.01914 0.01406 -0.01636 C 0.01371 -0.01297 0.01389 -0.00864 0.01319 -0.00556 C 0.0125 -0.00278 0.01128 -0.00093 0.01024 2.46914E-6 C 0.00677 0.00278 0.00503 0.00278 0.0026 0.00278 " pathEditMode="relative" rAng="0" ptsTypes="AAAAAAAAAAAAAAAAAAAAAAAAAAAAAAAAAAAAAAAAAAAAAAAA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2571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2 -0.01358 L -0.03072 -0.01327 C 0.004 -0.0108 0.0231 -0.00833 0.05799 -0.01729 C 0.06164 -0.01821 0.06007 -0.02346 0.06164 -0.02654 C 0.06685 -0.03457 0.07205 -0.03735 0.08091 -0.04414 C 0.08698 -0.06451 0.08195 -0.04846 0.09219 -0.0713 C 0.09636 -0.08025 0.09671 -0.08303 0.10174 -0.09167 C 0.0974 -0.11605 0.09636 -0.14105 0.09219 -0.1642 C 0.09185 -0.17006 0.09011 -0.17654 0.0849 -0.17994 C 0.07448 -0.18488 0.06216 -0.18611 0.05087 -0.18827 C 0.04358 -0.1892 0.03785 -0.18951 0.03125 -0.19167 C 0.02396 -0.19229 0.01841 -0.19599 0.01164 -0.19753 C -0.00329 -0.19938 -0.01875 -0.19938 -0.0342 -0.20062 C -0.03263 -0.20309 -0.03368 -0.20772 -0.03072 -0.20957 C -0.01979 -0.2142 -0.00642 -0.21389 0.00452 -0.2179 C 0.00903 -0.21975 0.01372 -0.22315 0.01945 -0.22438 C 0.02987 -0.22624 0.03976 -0.22624 0.05087 -0.22716 C 0.0566 -0.2284 0.0632 -0.22994 0.06962 -0.23056 C 0.07674 -0.2463 0.07935 -0.24846 0.06962 -0.27253 C 0.06858 -0.27531 0.04254 -0.28488 0.04254 -0.28426 C 0.03334 -0.28735 0.00313 -0.2929 -0.00746 -0.29661 C -0.02656 -0.30494 -0.01666 -0.30093 -0.0342 -0.30556 C -0.0368 -0.31142 -0.04305 -0.31759 -0.04149 -0.32346 C -0.04045 -0.32994 -0.04149 -0.33611 -0.03784 -0.34136 C -0.03593 -0.34506 -0.03107 -0.34784 -0.02656 -0.35062 C -0.02291 -0.35216 -0.01875 -0.35494 -0.01527 -0.35617 C 0.00313 -0.36327 0.04167 -0.36204 0.05087 -0.36235 C 0.05799 -0.36389 0.06858 -0.36543 0.0731 -0.37161 C 0.07605 -0.37346 0.07448 -0.37716 0.07778 -0.38056 C 0.07935 -0.38395 0.0823 -0.38673 0.0849 -0.38951 C 0.0908 -0.41266 0.09323 -0.4179 0.0849 -0.44938 C 0.08403 -0.4534 0.07882 -0.45679 0.0731 -0.45864 C 0.06754 -0.46111 0.06077 -0.4608 0.05452 -0.46173 C -0.00486 -0.47438 0.05608 -0.46111 0.01945 -0.47438 C 0.01216 -0.47624 -0.00381 -0.47994 -0.00381 -0.47963 C -0.01927 -0.48796 -0.02656 -0.49043 -0.03784 -0.50062 C -0.05954 -0.5213 -0.0368 -0.5034 -0.04791 -0.5108 " pathEditMode="relative" rAng="0" ptsTypes="AAAAAAAAAAAAAAAAAAAAAAAAAAAAAAAAAAAAA">
                                      <p:cBhvr>
                                        <p:cTn id="1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2475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724 -0.47191 L -0.0724 -0.47161 C -0.06875 -0.46883 -0.06441 -0.46512 -0.06111 -0.45957 C -0.0599 -0.45833 -0.06042 -0.45525 -0.05955 -0.4534 C -0.05886 -0.45124 -0.05747 -0.45062 -0.05643 -0.44908 C -0.05156 -0.41636 -0.05903 -0.46173 -0.04983 -0.42685 C -0.04879 -0.42315 -0.04896 -0.41852 -0.04827 -0.41389 C -0.04809 -0.41173 -0.04722 -0.40957 -0.0467 -0.4071 C -0.04722 -0.39383 -0.04722 -0.38025 -0.04827 -0.36605 C -0.04931 -0.3534 -0.04983 -0.3608 -0.05313 -0.35093 C -0.06059 -0.32747 -0.05226 -0.34599 -0.05955 -0.33117 C -0.06024 -0.32809 -0.06024 -0.325 -0.06111 -0.32253 C -0.06181 -0.32037 -0.06372 -0.31975 -0.06441 -0.3179 C -0.06528 -0.3142 -0.06511 -0.31111 -0.06597 -0.30741 C -0.06667 -0.30432 -0.0684 -0.30247 -0.06927 -0.30062 C -0.07101 -0.29537 -0.07136 -0.28796 -0.0724 -0.28303 C -0.07396 -0.27469 -0.07448 -0.27624 -0.07726 -0.26729 C -0.08125 -0.25525 -0.07587 -0.26698 -0.08212 -0.25463 C -0.08455 -0.23488 -0.08524 -0.23796 -0.08056 -0.21049 C -0.08004 -0.20833 -0.07865 -0.20617 -0.07726 -0.20401 C -0.07431 -0.20062 -0.07014 -0.19908 -0.06771 -0.19568 C -0.06163 -0.18704 -0.06493 -0.19012 -0.05781 -0.18673 C -0.05521 -0.18272 -0.05347 -0.17747 -0.04983 -0.17531 L -0.04028 -0.1713 C -0.03924 -0.16975 -0.03229 -0.16142 -0.03212 -0.15803 C -0.03195 -0.14969 -0.03229 -0.14105 -0.03368 -0.13148 C -0.03455 -0.1284 -0.03698 -0.12624 -0.03872 -0.12315 C -0.04427 -0.11266 -0.03924 -0.12037 -0.0467 -0.11019 C -0.04722 -0.10772 -0.04705 -0.10494 -0.04827 -0.1034 C -0.05139 -0.09877 -0.05625 -0.09691 -0.05955 -0.09259 C -0.06545 -0.08549 -0.06528 -0.08488 -0.06927 -0.07716 C -0.06927 -0.07685 -0.07136 -0.06358 -0.0724 -0.06204 C -0.07431 -0.05864 -0.07674 -0.05617 -0.07899 -0.0534 C -0.07813 -0.04198 -0.07865 -0.03148 -0.07726 -0.02068 C -0.07709 -0.01821 -0.07535 -0.01667 -0.07396 -0.01605 C -0.06927 -0.01358 -0.06441 -0.01296 -0.05955 -0.01049 L -0.03073 -0.01358 " pathEditMode="relative" rAng="0" ptsTypes="AAAAAAAAAAAAAAAAAAAAAAAAAAAAAAAAAAAAA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2305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34" grpId="0"/>
      <p:bldP spid="37" grpId="0" animBg="1"/>
      <p:bldP spid="42" grpId="0"/>
      <p:bldP spid="43" grpId="0"/>
      <p:bldP spid="46" grpId="0"/>
      <p:bldP spid="46" grpId="1"/>
      <p:bldP spid="50" grpId="0"/>
      <p:bldP spid="50" grpId="1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u"/>
          <p:cNvPicPr>
            <a:picLocks noChangeAspect="1"/>
          </p:cNvPicPr>
          <p:nvPr/>
        </p:nvPicPr>
        <p:blipFill rotWithShape="1">
          <a:blip r:embed="rId12"/>
          <a:srcRect l="12503" t="8755" r="13822" b="9003"/>
          <a:stretch/>
        </p:blipFill>
        <p:spPr>
          <a:xfrm>
            <a:off x="145459" y="3298302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609013" y="3249037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-22762" y="153663"/>
            <a:ext cx="9144000" cy="281946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3854025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0103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chữ a"/>
          <p:cNvSpPr txBox="1"/>
          <p:nvPr/>
        </p:nvSpPr>
        <p:spPr>
          <a:xfrm>
            <a:off x="5930840" y="1577190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34" name="chữ e"/>
          <p:cNvSpPr txBox="1"/>
          <p:nvPr/>
        </p:nvSpPr>
        <p:spPr>
          <a:xfrm>
            <a:off x="3925028" y="1583278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48" y="1727711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39" y="1769977"/>
            <a:ext cx="767832" cy="767832"/>
          </a:xfrm>
          <a:prstGeom prst="rect">
            <a:avLst/>
          </a:prstGeom>
        </p:spPr>
      </p:pic>
      <p:sp>
        <p:nvSpPr>
          <p:cNvPr id="37" name="ô chữ xe đạp"/>
          <p:cNvSpPr/>
          <p:nvPr/>
        </p:nvSpPr>
        <p:spPr>
          <a:xfrm>
            <a:off x="58182" y="2254899"/>
            <a:ext cx="1976284" cy="46000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iên đ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3471385" y="3311057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9" name="Straight Connector 38"/>
          <p:cNvCxnSpPr/>
          <p:nvPr/>
        </p:nvCxnSpPr>
        <p:spPr>
          <a:xfrm>
            <a:off x="5846222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chu dd"/>
          <p:cNvSpPr txBox="1"/>
          <p:nvPr/>
        </p:nvSpPr>
        <p:spPr>
          <a:xfrm>
            <a:off x="5288344" y="1597964"/>
            <a:ext cx="374141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kiến b"/>
          <p:cNvPicPr>
            <a:picLocks noChangeAspect="1"/>
          </p:cNvPicPr>
          <p:nvPr/>
        </p:nvPicPr>
        <p:blipFill rotWithShape="1">
          <a:blip r:embed="rId12"/>
          <a:srcRect l="12871" t="8774" r="14937" b="9859"/>
          <a:stretch/>
        </p:blipFill>
        <p:spPr>
          <a:xfrm>
            <a:off x="5135023" y="2934636"/>
            <a:ext cx="1520071" cy="1989030"/>
          </a:xfrm>
          <a:prstGeom prst="rect">
            <a:avLst/>
          </a:prstGeom>
        </p:spPr>
      </p:pic>
      <p:pic>
        <p:nvPicPr>
          <p:cNvPr id="23" name="kiên e"/>
          <p:cNvPicPr>
            <a:picLocks noChangeAspect="1"/>
          </p:cNvPicPr>
          <p:nvPr/>
        </p:nvPicPr>
        <p:blipFill rotWithShape="1">
          <a:blip r:embed="rId12"/>
          <a:srcRect l="11049" t="6788" r="16785" b="5922"/>
          <a:stretch/>
        </p:blipFill>
        <p:spPr>
          <a:xfrm>
            <a:off x="1596989" y="3242519"/>
            <a:ext cx="1364343" cy="1915887"/>
          </a:xfrm>
          <a:prstGeom prst="rect">
            <a:avLst/>
          </a:prstGeom>
        </p:spPr>
      </p:pic>
      <p:sp>
        <p:nvSpPr>
          <p:cNvPr id="50" name="chu đ">
            <a:hlinkClick r:id="rId19" action="ppaction://hlinksldjump"/>
          </p:cNvPr>
          <p:cNvSpPr txBox="1"/>
          <p:nvPr/>
        </p:nvSpPr>
        <p:spPr>
          <a:xfrm>
            <a:off x="3538477" y="3270704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hu u">
            <a:hlinkClick r:id="rId19" action="ppaction://hlinksldjump"/>
          </p:cNvPr>
          <p:cNvSpPr txBox="1"/>
          <p:nvPr/>
        </p:nvSpPr>
        <p:spPr>
          <a:xfrm flipH="1">
            <a:off x="206768" y="3277033"/>
            <a:ext cx="81828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hu e">
            <a:hlinkClick r:id="rId19" action="ppaction://hlinksldjump"/>
          </p:cNvPr>
          <p:cNvSpPr txBox="1"/>
          <p:nvPr/>
        </p:nvSpPr>
        <p:spPr>
          <a:xfrm>
            <a:off x="1609265" y="3313785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hu b">
            <a:hlinkClick r:id="rId19" action="ppaction://hlinksldjump"/>
          </p:cNvPr>
          <p:cNvSpPr txBox="1"/>
          <p:nvPr/>
        </p:nvSpPr>
        <p:spPr>
          <a:xfrm>
            <a:off x="5242625" y="3304324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" end="1606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78017" y="-965012"/>
            <a:ext cx="609600" cy="609600"/>
          </a:xfrm>
          <a:prstGeom prst="rect">
            <a:avLst/>
          </a:prstGeom>
        </p:spPr>
      </p:pic>
      <p:pic>
        <p:nvPicPr>
          <p:cNvPr id="11" name="đúng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25213" y="-1032984"/>
            <a:ext cx="609600" cy="609600"/>
          </a:xfrm>
          <a:prstGeom prst="rect">
            <a:avLst/>
          </a:prstGeom>
        </p:spPr>
      </p:pic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46" end="1717.10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85081" y="-1112038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42740" y="-116476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16922" r="7315" b="13695"/>
          <a:stretch/>
        </p:blipFill>
        <p:spPr>
          <a:xfrm>
            <a:off x="543025" y="758734"/>
            <a:ext cx="2592421" cy="1192259"/>
          </a:xfrm>
          <a:prstGeom prst="rect">
            <a:avLst/>
          </a:prstGeom>
        </p:spPr>
      </p:pic>
      <p:sp>
        <p:nvSpPr>
          <p:cNvPr id="41" name="ô chữ xe đạp"/>
          <p:cNvSpPr/>
          <p:nvPr/>
        </p:nvSpPr>
        <p:spPr>
          <a:xfrm>
            <a:off x="3826785" y="548630"/>
            <a:ext cx="1976284" cy="460005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7729038" y="4419165"/>
            <a:ext cx="1384677" cy="669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3165" y="-923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4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4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4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4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3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8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4.44444E-6 0.00092 C 4.44444E-6 -0.01173 4.44444E-6 -0.025 0.00069 -0.03549 C 0.00104 -0.04383 0.00208 -0.04815 0.0026 -0.05494 C 0.00312 -0.06111 0.00329 -0.06883 0.00382 -0.07469 C 0.0085 -0.1358 0.00208 -0.04352 0.0059 -0.09846 C 0.00642 -0.09722 0.00711 -0.09661 0.00763 -0.09475 C 0.01267 -0.07809 0.00572 -0.09414 0.01128 -0.08241 C 0.01423 -0.08982 0.01475 -0.08457 0.01614 -0.11019 C 0.01649 -0.11729 0.01649 -0.12593 0.01684 -0.13364 C 0.01753 -0.15216 0.01753 -0.15154 0.0184 -0.16543 C 0.01875 -0.17099 0.01909 -0.1784 0.01961 -0.18117 C 0.02048 -0.18549 0.02152 -0.18457 0.02239 -0.18488 C 0.02673 -0.18735 0.03107 -0.18766 0.03541 -0.18889 C 0.03628 -0.19599 0.03715 -0.20185 0.03784 -0.20895 C 0.04097 -0.23704 0.03906 -0.2287 0.04149 -0.23642 C 0.0427 -0.23333 0.0434 -0.23395 0.04427 -0.225 C 0.04461 -0.22006 0.04496 -0.21358 0.04548 -0.20895 C 0.04583 -0.20525 0.04618 -0.2034 0.04652 -0.20093 C 0.04843 -0.19167 0.05 -0.18148 0.05173 -0.17377 C 0.05243 -0.16975 0.05329 -0.16667 0.05416 -0.16543 C 0.0592 -0.15864 0.06961 -0.14969 0.06961 -0.14938 C 0.07083 -0.14074 0.07222 -0.1321 0.07343 -0.12191 C 0.07795 -0.08766 0.07309 -0.11482 0.07795 -0.09074 C 0.07916 -0.09198 0.08055 -0.08982 0.08194 -0.09475 C 0.08281 -0.09815 0.0835 -0.1071 0.0842 -0.11451 C 0.08593 -0.13179 0.08645 -0.14167 0.08784 -0.16142 C 0.08819 -0.16698 0.08854 -0.17284 0.08906 -0.17716 C 0.08941 -0.18117 0.09218 -0.19136 0.09253 -0.1929 C 0.09687 -0.18704 0.09843 -0.1892 0.10208 -0.16975 C 0.1026 -0.16667 0.10295 -0.16142 0.10329 -0.15772 C 0.10416 -0.14938 0.10503 -0.14043 0.10607 -0.13364 C 0.10937 -0.11266 0.10972 -0.11482 0.11319 -0.11019 C 0.11579 -0.11296 0.1184 -0.11296 0.121 -0.11852 C 0.12222 -0.12037 0.12361 -0.13642 0.12465 -0.14198 C 0.12552 -0.14661 0.12656 -0.14969 0.12743 -0.1537 C 0.12847 -0.16389 0.12986 -0.17253 0.13055 -0.18488 C 0.13107 -0.19167 0.13246 -0.21482 0.13333 -0.22068 C 0.13385 -0.22346 0.13437 -0.22284 0.13489 -0.225 C 0.13541 -0.22562 0.13576 -0.22716 0.13611 -0.2287 C 0.13697 -0.22716 0.13802 -0.22716 0.13888 -0.225 C 0.13958 -0.22222 0.14027 -0.21667 0.14097 -0.21266 C 0.14253 -0.2034 0.14236 -0.20525 0.14409 -0.20093 C 0.14479 -0.19599 0.14548 -0.19043 0.146 -0.18488 C 0.14652 -0.18272 0.1467 -0.17685 0.14722 -0.17716 C 0.14791 -0.1784 0.15034 -0.19661 0.15086 -0.20093 C 0.15086 -0.20772 0.15104 -0.21389 0.15121 -0.22068 C 0.15138 -0.22593 0.15173 -0.23117 0.15173 -0.23642 C 0.15138 -0.2534 0.15104 -0.27099 0.15034 -0.28796 C 0.15 -0.30309 0.14861 -0.31482 0.14722 -0.32315 C 0.1467 -0.32685 0.14583 -0.32778 0.14531 -0.33087 C 0.14166 -0.34815 0.14236 -0.34414 0.1401 -0.35833 C 0.13958 -0.36914 0.13888 -0.3787 0.13854 -0.39043 C 0.13802 -0.40679 0.13802 -0.41173 0.13732 -0.42932 C 0.13697 -0.43889 0.13645 -0.44753 0.13611 -0.45679 C 0.13559 -0.4713 0.13559 -0.48549 0.13541 -0.50062 C 0.13524 -0.50463 0.13489 -0.50772 0.13489 -0.51204 C 0.13489 -0.52654 0.13489 -0.54105 0.13489 -0.55494 " pathEditMode="relative" rAng="0" ptsTypes="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-277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2121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55 L -0.00208 -0.00062 C -0.00034 -0.01852 -0.00052 -0.03704 0.00382 -0.05247 C 0.00521 -0.0571 0.00938 -0.0571 0.0125 -0.05649 C 0.02066 -0.0534 0.03299 -0.04198 0.04167 -0.03457 C 0.0599 -0.04013 0.06875 -0.03704 0.08125 -0.06358 C 0.09445 -0.09136 0.09445 -0.11111 0.10035 -0.14352 C 0.1066 -0.18056 0.11181 -0.20957 0.12518 -0.24229 C 0.13039 -0.25463 0.13664 -0.26698 0.14427 -0.275 C 0.14827 -0.27932 0.15382 -0.27747 0.15886 -0.2784 C 0.16771 -0.27747 0.17691 -0.27778 0.18577 -0.275 C 0.19323 -0.27284 0.19948 -0.26328 0.20677 -0.2642 C 0.22309 -0.26574 0.23889 -0.27624 0.25486 -0.2821 C 0.26337 -0.29692 0.27101 -0.31266 0.28004 -0.32593 C 0.28525 -0.33365 0.29098 -0.33828 0.2967 -0.34414 C 0.30834 -0.35618 0.30677 -0.35402 0.31754 -0.35895 C 0.32535 -0.35525 0.33334 -0.3534 0.34063 -0.34815 C 0.34393 -0.34537 0.34566 -0.3392 0.34914 -0.33673 C 0.35434 -0.33303 0.36007 -0.33179 0.36598 -0.32963 C 0.39306 -0.33087 0.42032 -0.32871 0.44723 -0.33303 C 0.45087 -0.33395 0.4533 -0.33982 0.45591 -0.34414 C 0.46164 -0.35587 0.46684 -0.36883 0.4724 -0.38087 C 0.48455 -0.4071 0.4783 -0.3926 0.49115 -0.4247 C 0.49723 -0.46482 0.49323 -0.43426 0.49323 -0.51883 " pathEditMode="relative" rAng="0" ptsTypes="AAAAAAAAAAAAAAAAAAAAAAAA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2583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323 -0.51883 L 0.49323 -0.51852 C 0.49254 -0.51111 0.49341 -0.47963 0.48906 -0.46482 C 0.48507 -0.45093 0.48212 -0.45155 0.47344 -0.44105 C 0.46702 -0.43365 0.46667 -0.43179 0.45764 -0.43087 C 0.42847 -0.42902 0.39913 -0.42902 0.36962 -0.42747 C 0.36563 -0.42562 0.36198 -0.42223 0.35799 -0.42068 C 0.35261 -0.41914 0.33959 -0.41605 0.33264 -0.4105 C 0.32986 -0.40865 0.32743 -0.40587 0.32466 -0.40402 C 0.32292 -0.40062 0.32101 -0.39692 0.31893 -0.39321 C 0.31702 -0.39105 0.31476 -0.38982 0.31285 -0.38673 C 0.31007 -0.38179 0.30781 -0.37562 0.30538 -0.36976 C 0.30018 -0.34414 0.30729 -0.375 0.2974 -0.35309 C 0.28785 -0.3321 0.31059 -0.35216 0.28768 -0.32223 C 0.28629 -0.32099 0.27622 -0.30679 0.27379 -0.30525 C 0.26285 -0.29692 0.25886 -0.29753 0.24636 -0.29507 C 0.22136 -0.28025 0.24844 -0.29507 0.18177 -0.28828 C 0.16806 -0.28673 0.15452 -0.28365 0.1408 -0.28149 C 0.13698 -0.27994 0.12726 -0.27686 0.12327 -0.2747 C 0.11997 -0.27253 0.1165 -0.27068 0.11337 -0.2676 C 0.10938 -0.26389 0.10469 -0.26081 0.10156 -0.25402 C 0.09983 -0.2497 0.09757 -0.24537 0.09584 -0.24074 C 0.09427 -0.23611 0.09341 -0.23149 0.09202 -0.22686 C 0.0908 -0.22346 0.08924 -0.22037 0.08802 -0.21667 C 0.08507 -0.20772 0.08021 -0.18951 0.08021 -0.1892 C 0.07986 -0.18457 0.07865 -0.16605 0.07639 -0.15926 C 0.07466 -0.15402 0.07222 -0.15 0.07049 -0.14537 C 0.06927 -0.14198 0.06754 -0.13858 0.0665 -0.1355 C 0.0566 -0.10463 0.06823 -0.13611 0.05851 -0.11173 C 0.0533 -0.06513 0.06163 -0.11574 0.05087 -0.08797 C 0.04948 -0.08395 0.04983 -0.0784 0.04896 -0.07408 C 0.04653 -0.06482 0.04306 -0.05649 0.04097 -0.04692 C 0.03959 -0.03858 0.03837 -0.03056 0.03542 -0.02315 C 0.03351 -0.01914 0.03108 -0.01636 0.02952 -0.01266 C 0.02778 -0.00957 0.02778 -0.0034 0.02552 -0.00278 C 0.01511 0.0003 0.00452 -0.00278 -0.00555 -0.00278 " pathEditMode="relative" rAng="0" ptsTypes="AAAAAAAAAAAAAAAAAAAAAAAAAAAAAAAAAA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48" y="2586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8485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42 0.02006 L 0.21042 0.02161 C 0.20903 -0.04413 0.20851 -0.03827 0.21146 -0.12345 C 0.21198 -0.13889 0.2132 -0.13827 0.21598 -0.14136 C 0.21719 -0.1466 0.21789 -0.15185 0.21893 -0.15617 C 0.22032 -0.16389 0.22344 -0.17407 0.2257 -0.17808 C 0.22657 -0.18055 0.22761 -0.18086 0.22848 -0.18271 L 0.26285 -0.17808 C 0.26459 -0.17778 0.2665 -0.17438 0.26841 -0.17438 C 0.27483 -0.17438 0.28108 -0.17685 0.28733 -0.17808 C 0.2882 -0.17963 0.28941 -0.18024 0.29028 -0.18271 C 0.29341 -0.18981 0.29289 -0.19382 0.29497 -0.20401 C 0.29584 -0.20771 0.29705 -0.21142 0.29792 -0.21512 C 0.29827 -0.22778 0.29844 -0.23981 0.29879 -0.25185 C 0.29914 -0.26327 0.3 -0.26666 0.30052 -0.27716 C 0.30139 -0.28703 0.30174 -0.29444 0.30261 -0.30308 C 0.30313 -0.30833 0.304 -0.31234 0.30452 -0.31821 C 0.30521 -0.32562 0.30452 -0.33734 0.30643 -0.33981 C 0.31771 -0.35463 0.30834 -0.34321 0.33594 -0.34815 C 0.33612 -0.35154 0.33612 -0.35494 0.33698 -0.35833 C 0.33716 -0.36203 0.33837 -0.36543 0.33889 -0.36944 C 0.33941 -0.37623 0.33993 -0.38426 0.34063 -0.39136 L 0.34202 -0.40247 C 0.34115 -0.42469 0.34115 -0.44629 0.34063 -0.46852 C 0.34046 -0.47345 0.34011 -0.47808 0.33959 -0.48333 C 0.33907 -0.49105 0.33785 -0.49784 0.33785 -0.50524 L 0.33785 -0.51512 " pathEditMode="relative" rAng="0" ptsTypes="AAAAAAAAAAAAAAAAAAAAAAAAAAA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669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4757 -0.55772 L 0.34757 -0.55772 C 0.34531 -0.55031 0.34393 -0.54259 0.34167 -0.53457 C 0.34132 -0.53117 0.34045 -0.52778 0.33959 -0.52408 C 0.33386 -0.49722 0.33906 -0.5071 0.32986 -0.49259 C 0.30729 -0.49352 0.28507 -0.49383 0.26302 -0.49537 C 0.26042 -0.49568 0.25556 -0.50062 0.25556 -0.49784 C 0.25382 -0.48241 0.25695 -0.46636 0.25781 -0.45062 C 0.25695 -0.44784 0.25781 -0.44352 0.25556 -0.44259 C 0.25243 -0.44198 0.2507 -0.44661 0.24809 -0.44784 C 0.24531 -0.44908 0.24271 -0.44938 0.24097 -0.45062 C 0.23733 -0.45216 0.23386 -0.45401 0.23073 -0.45556 C 0.22639 -0.45772 0.2224 -0.45926 0.2184 -0.46111 C 0.2158 -0.46235 0.21302 -0.46266 0.21094 -0.46358 C 0.20816 -0.46513 0.20608 -0.46729 0.2033 -0.46883 L 0.18872 -0.46636 C 0.1875 -0.46358 0.18785 -0.43241 0.19358 -0.4213 C 0.19497 -0.41852 0.19757 -0.41636 0.19844 -0.41327 C 0.2007 -0.40834 0.2033 -0.39753 0.2033 -0.39722 C 0.19983 -0.37037 0.20556 -0.37778 0.19358 -0.38704 C 0.19063 -0.38951 0.18698 -0.39074 0.18351 -0.39229 C 0.18212 -0.39476 0.1809 -0.39815 0.17865 -0.40031 C 0.17327 -0.40525 0.1658 -0.40648 0.1592 -0.40803 C 0.14948 -0.40741 0.14063 -0.40741 0.13177 -0.40556 C 0.12917 -0.40494 0.12552 -0.4034 0.12431 -0.40031 C 0.12205 -0.39445 0.1224 -0.38797 0.12205 -0.38179 C 0.12205 -0.37747 0.1224 -0.35587 0.12639 -0.34753 C 0.14236 -0.31729 0.13004 -0.34321 0.1441 -0.32408 C 0.14775 -0.31852 0.15035 -0.31358 0.15382 -0.30803 C 0.15556 -0.30525 0.1566 -0.30185 0.1592 -0.30031 L 0.16632 -0.29198 C 0.17778 -0.26821 0.17205 -0.27778 0.1809 -0.26327 C 0.18351 -0.24506 0.18872 -0.21142 0.17865 -0.19722 C 0.17292 -0.1892 0.1592 -0.1963 0.14896 -0.19506 C 0.1441 -0.19445 0.1224 -0.19074 0.11719 -0.18951 C 0.11372 -0.18889 0.11007 -0.18797 0.10695 -0.18704 C 0.10122 -0.18611 0.09514 -0.18519 0.08976 -0.18395 C 0.08577 -0.1821 0.08143 -0.18025 0.07691 -0.17901 C 0.07344 -0.17747 0.06858 -0.1784 0.06493 -0.17624 C 0.06233 -0.17438 0.06146 -0.17099 0.05972 -0.16821 C 0.05313 -0.15587 0.054 -0.15463 0.05 -0.1392 C 0.04913 -0.13241 0.04861 -0.12531 0.04775 -0.11852 C 0.0474 -0.11574 0.04549 -0.11327 0.04514 -0.1105 C 0.04028 -0.08889 0.04514 -0.10556 0.04028 -0.08673 C 0.03941 -0.08426 0.03854 -0.08148 0.03768 -0.07871 C 0.03663 -0.07562 0.03715 -0.0713 0.03542 -0.06852 C 0.03368 -0.06574 0.03056 -0.06389 0.02795 -0.06297 C 0.0191 -0.05988 0.01459 -0.05988 0.00851 -0.05988 " pathEditMode="relative" rAng="0" ptsTypes="AAAAAAAAAAAAAAAAAAAAAAAAAAAAAAAAAAAAAAAAAAAAAA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2487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2 -0.01358 L -0.03072 -0.01327 C 0.004 -0.0108 0.0231 -0.00833 0.05799 -0.01729 C 0.06164 -0.01821 0.06007 -0.02346 0.06164 -0.02654 C 0.06685 -0.03457 0.07205 -0.03735 0.08091 -0.04414 C 0.08698 -0.06451 0.08195 -0.04846 0.09219 -0.0713 C 0.09636 -0.08025 0.09671 -0.08303 0.10174 -0.09167 C 0.0974 -0.11605 0.09636 -0.14105 0.09219 -0.1642 C 0.09185 -0.17006 0.09011 -0.17654 0.0849 -0.17994 C 0.07448 -0.18488 0.06216 -0.18611 0.05087 -0.18827 C 0.04358 -0.1892 0.03785 -0.18951 0.03125 -0.19167 C 0.02396 -0.19229 0.01841 -0.19599 0.01164 -0.19753 C -0.00329 -0.19938 -0.01875 -0.19938 -0.0342 -0.20062 C -0.03263 -0.20309 -0.03368 -0.20772 -0.03072 -0.20957 C -0.01979 -0.2142 -0.00642 -0.21389 0.00452 -0.2179 C 0.00903 -0.21975 0.01372 -0.22315 0.01945 -0.22438 C 0.02987 -0.22624 0.03976 -0.22624 0.05087 -0.22716 C 0.0566 -0.2284 0.0632 -0.22994 0.06962 -0.23056 C 0.07674 -0.2463 0.07935 -0.24846 0.06962 -0.27253 C 0.06858 -0.27531 0.04254 -0.28488 0.04254 -0.28426 C 0.03334 -0.28735 0.00313 -0.2929 -0.00746 -0.29661 C -0.02656 -0.30494 -0.01666 -0.30093 -0.0342 -0.30556 C -0.0368 -0.31142 -0.04305 -0.31759 -0.04149 -0.32346 C -0.04045 -0.32994 -0.04149 -0.33611 -0.03784 -0.34136 C -0.03593 -0.34506 -0.03107 -0.34784 -0.02656 -0.35062 C -0.02291 -0.35216 -0.01875 -0.35494 -0.01527 -0.35617 C 0.00313 -0.36327 0.04167 -0.36204 0.05087 -0.36235 C 0.05799 -0.36389 0.06858 -0.36543 0.0731 -0.37161 C 0.07605 -0.37346 0.07448 -0.37716 0.07778 -0.38056 C 0.07935 -0.38395 0.0823 -0.38673 0.0849 -0.38951 C 0.0908 -0.41266 0.09323 -0.4179 0.0849 -0.44938 C 0.08403 -0.4534 0.07882 -0.45679 0.0731 -0.45864 C 0.06754 -0.46111 0.06077 -0.4608 0.05452 -0.46173 C -0.00486 -0.47438 0.05608 -0.46111 0.01945 -0.47438 C 0.01216 -0.47624 -0.00381 -0.47994 -0.00381 -0.47963 C -0.01927 -0.48796 -0.02656 -0.49043 -0.03784 -0.50062 C -0.05954 -0.5213 -0.0368 -0.5034 -0.04791 -0.5108 " pathEditMode="relative" rAng="0" ptsTypes="AAAAAAAAAAAAAAAAAAAAAAAAAAAAAAAAAAAAA">
                                      <p:cBhvr>
                                        <p:cTn id="1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24753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724 -0.47191 L -0.0724 -0.47161 C -0.06875 -0.46883 -0.06441 -0.46512 -0.06111 -0.45957 C -0.0599 -0.45833 -0.06042 -0.45525 -0.05955 -0.4534 C -0.05886 -0.45124 -0.05747 -0.45062 -0.05643 -0.44908 C -0.05156 -0.41636 -0.05903 -0.46173 -0.04983 -0.42685 C -0.04879 -0.42315 -0.04896 -0.41852 -0.04827 -0.41389 C -0.04809 -0.41173 -0.04722 -0.40957 -0.0467 -0.4071 C -0.04722 -0.39383 -0.04722 -0.38025 -0.04827 -0.36605 C -0.04931 -0.3534 -0.04983 -0.3608 -0.05313 -0.35093 C -0.06059 -0.32747 -0.05226 -0.34599 -0.05955 -0.33117 C -0.06024 -0.32809 -0.06024 -0.325 -0.06111 -0.32253 C -0.06181 -0.32037 -0.06372 -0.31975 -0.06441 -0.3179 C -0.06528 -0.3142 -0.06511 -0.31111 -0.06597 -0.30741 C -0.06667 -0.30432 -0.0684 -0.30247 -0.06927 -0.30062 C -0.07101 -0.29537 -0.07136 -0.28796 -0.0724 -0.28303 C -0.07396 -0.27469 -0.07448 -0.27624 -0.07726 -0.26729 C -0.08125 -0.25525 -0.07587 -0.26698 -0.08212 -0.25463 C -0.08455 -0.23488 -0.08524 -0.23796 -0.08056 -0.21049 C -0.08004 -0.20833 -0.07865 -0.20617 -0.07726 -0.20401 C -0.07431 -0.20062 -0.07014 -0.19908 -0.06771 -0.19568 C -0.06163 -0.18704 -0.06493 -0.19012 -0.05781 -0.18673 C -0.05521 -0.18272 -0.05347 -0.17747 -0.04983 -0.17531 L -0.04028 -0.1713 C -0.03924 -0.16975 -0.03229 -0.16142 -0.03212 -0.15803 C -0.03195 -0.14969 -0.03229 -0.14105 -0.03368 -0.13148 C -0.03455 -0.1284 -0.03698 -0.12624 -0.03872 -0.12315 C -0.04427 -0.11266 -0.03924 -0.12037 -0.0467 -0.11019 C -0.04722 -0.10772 -0.04705 -0.10494 -0.04827 -0.1034 C -0.05139 -0.09877 -0.05625 -0.09691 -0.05955 -0.09259 C -0.06545 -0.08549 -0.06528 -0.08488 -0.06927 -0.07716 C -0.06927 -0.07685 -0.07136 -0.06358 -0.0724 -0.06204 C -0.07431 -0.05864 -0.07674 -0.05617 -0.07899 -0.0534 C -0.07813 -0.04198 -0.07865 -0.03148 -0.07726 -0.02068 C -0.07709 -0.01821 -0.07535 -0.01667 -0.07396 -0.01605 C -0.06927 -0.01358 -0.06441 -0.01296 -0.05955 -0.01049 L -0.03073 -0.01358 " pathEditMode="relative" rAng="0" ptsTypes="AAAAAAAAAAAAAAAAAAAAAAAAAAAAAAAAAAAAA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2305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/>
      <p:bldP spid="34" grpId="0"/>
      <p:bldP spid="37" grpId="0" animBg="1"/>
      <p:bldP spid="46" grpId="0"/>
      <p:bldP spid="46" grpId="1"/>
      <p:bldP spid="50" grpId="0"/>
      <p:bldP spid="50" grpId="1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41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iến u"/>
          <p:cNvPicPr>
            <a:picLocks noChangeAspect="1"/>
          </p:cNvPicPr>
          <p:nvPr/>
        </p:nvPicPr>
        <p:blipFill rotWithShape="1">
          <a:blip r:embed="rId14"/>
          <a:srcRect l="12503" t="8755" r="13822" b="9003"/>
          <a:stretch/>
        </p:blipFill>
        <p:spPr>
          <a:xfrm>
            <a:off x="145459" y="3298302"/>
            <a:ext cx="1422400" cy="1843315"/>
          </a:xfrm>
          <a:prstGeom prst="rect">
            <a:avLst/>
          </a:prstGeom>
        </p:spPr>
      </p:pic>
      <p:pic>
        <p:nvPicPr>
          <p:cNvPr id="12" name="tổ kiến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081" b="100000" l="625" r="63438">
                        <a14:foregroundMark x1="40625" y1="39024" x2="36250" y2="40650"/>
                        <a14:foregroundMark x1="17031" y1="58537" x2="18438" y2="62331"/>
                        <a14:foregroundMark x1="36875" y1="73984" x2="35156" y2="7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" t="30747" r="47590"/>
          <a:stretch/>
        </p:blipFill>
        <p:spPr>
          <a:xfrm>
            <a:off x="6609013" y="3249037"/>
            <a:ext cx="2574810" cy="197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0" y="141801"/>
            <a:ext cx="9144000" cy="327706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3854025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01033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chữ a"/>
          <p:cNvSpPr txBox="1"/>
          <p:nvPr/>
        </p:nvSpPr>
        <p:spPr>
          <a:xfrm>
            <a:off x="5930840" y="1577190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34" name="chữ e"/>
          <p:cNvSpPr txBox="1"/>
          <p:nvPr/>
        </p:nvSpPr>
        <p:spPr>
          <a:xfrm>
            <a:off x="3925028" y="1583278"/>
            <a:ext cx="451086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dấu đúng" descr="File:&lt;strong&gt;Check&lt;/strong&gt;-green.svg - Wikipedi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48" y="1727711"/>
            <a:ext cx="751270" cy="751270"/>
          </a:xfrm>
          <a:prstGeom prst="rect">
            <a:avLst/>
          </a:prstGeom>
        </p:spPr>
      </p:pic>
      <p:pic>
        <p:nvPicPr>
          <p:cNvPr id="36" name="dâu x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39" y="1769977"/>
            <a:ext cx="767832" cy="767832"/>
          </a:xfrm>
          <a:prstGeom prst="rect">
            <a:avLst/>
          </a:prstGeom>
        </p:spPr>
      </p:pic>
      <p:sp>
        <p:nvSpPr>
          <p:cNvPr id="37" name="ô chữ xe đạp"/>
          <p:cNvSpPr/>
          <p:nvPr/>
        </p:nvSpPr>
        <p:spPr>
          <a:xfrm>
            <a:off x="127961" y="2325578"/>
            <a:ext cx="1976284" cy="4117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ô t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14452" y="226532"/>
            <a:ext cx="457200" cy="457200"/>
          </a:xfrm>
          <a:prstGeom prst="rect">
            <a:avLst/>
          </a:prstGeom>
        </p:spPr>
      </p:pic>
      <p:pic>
        <p:nvPicPr>
          <p:cNvPr id="5" name="kiên đ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98" b="100000" l="9353" r="100000">
                        <a14:foregroundMark x1="38849" y1="33832" x2="21583" y2="35329"/>
                        <a14:foregroundMark x1="24460" y1="30539" x2="20863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" r="1016"/>
          <a:stretch/>
        </p:blipFill>
        <p:spPr>
          <a:xfrm flipH="1">
            <a:off x="1962056" y="3150701"/>
            <a:ext cx="1502568" cy="175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>
            <a:off x="3005145" y="2363322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46222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98549" y="236035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hu x"/>
          <p:cNvSpPr txBox="1"/>
          <p:nvPr/>
        </p:nvSpPr>
        <p:spPr>
          <a:xfrm>
            <a:off x="3119515" y="1575944"/>
            <a:ext cx="4265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hu p"/>
          <p:cNvSpPr txBox="1"/>
          <p:nvPr/>
        </p:nvSpPr>
        <p:spPr>
          <a:xfrm>
            <a:off x="6804045" y="1583277"/>
            <a:ext cx="491160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hu dd"/>
          <p:cNvSpPr txBox="1"/>
          <p:nvPr/>
        </p:nvSpPr>
        <p:spPr>
          <a:xfrm>
            <a:off x="5068028" y="1583278"/>
            <a:ext cx="726802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kiến b"/>
          <p:cNvPicPr>
            <a:picLocks noChangeAspect="1"/>
          </p:cNvPicPr>
          <p:nvPr/>
        </p:nvPicPr>
        <p:blipFill rotWithShape="1">
          <a:blip r:embed="rId14"/>
          <a:srcRect l="12871" t="8774" r="14937" b="9859"/>
          <a:stretch/>
        </p:blipFill>
        <p:spPr>
          <a:xfrm>
            <a:off x="5144132" y="3041377"/>
            <a:ext cx="1520071" cy="1989030"/>
          </a:xfrm>
          <a:prstGeom prst="rect">
            <a:avLst/>
          </a:prstGeom>
        </p:spPr>
      </p:pic>
      <p:pic>
        <p:nvPicPr>
          <p:cNvPr id="23" name="kiên e"/>
          <p:cNvPicPr>
            <a:picLocks noChangeAspect="1"/>
          </p:cNvPicPr>
          <p:nvPr/>
        </p:nvPicPr>
        <p:blipFill rotWithShape="1">
          <a:blip r:embed="rId14"/>
          <a:srcRect l="11049" t="6788" r="16785" b="5922"/>
          <a:stretch/>
        </p:blipFill>
        <p:spPr>
          <a:xfrm>
            <a:off x="3443809" y="3225730"/>
            <a:ext cx="1364343" cy="1915887"/>
          </a:xfrm>
          <a:prstGeom prst="rect">
            <a:avLst/>
          </a:prstGeom>
        </p:spPr>
      </p:pic>
      <p:sp>
        <p:nvSpPr>
          <p:cNvPr id="50" name="chu đ">
            <a:hlinkClick r:id="rId22" action="ppaction://hlinksldjump"/>
          </p:cNvPr>
          <p:cNvSpPr txBox="1"/>
          <p:nvPr/>
        </p:nvSpPr>
        <p:spPr>
          <a:xfrm>
            <a:off x="1972955" y="3030355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hu u">
            <a:hlinkClick r:id="rId22" action="ppaction://hlinksldjump"/>
          </p:cNvPr>
          <p:cNvSpPr txBox="1"/>
          <p:nvPr/>
        </p:nvSpPr>
        <p:spPr>
          <a:xfrm>
            <a:off x="236829" y="3321558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chu e">
            <a:hlinkClick r:id="rId22" action="ppaction://hlinksldjump"/>
          </p:cNvPr>
          <p:cNvSpPr txBox="1"/>
          <p:nvPr/>
        </p:nvSpPr>
        <p:spPr>
          <a:xfrm>
            <a:off x="3492664" y="3197990"/>
            <a:ext cx="10633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53" name="chu b">
            <a:hlinkClick r:id="rId22" action="ppaction://hlinksldjump"/>
          </p:cNvPr>
          <p:cNvSpPr txBox="1"/>
          <p:nvPr/>
        </p:nvSpPr>
        <p:spPr>
          <a:xfrm>
            <a:off x="5242625" y="3304324"/>
            <a:ext cx="4571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5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5" end="1606.83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478017" y="-965012"/>
            <a:ext cx="609600" cy="609600"/>
          </a:xfrm>
          <a:prstGeom prst="rect">
            <a:avLst/>
          </a:prstGeom>
        </p:spPr>
      </p:pic>
      <p:pic>
        <p:nvPicPr>
          <p:cNvPr id="11" name="đúng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25213" y="-1032984"/>
            <a:ext cx="609600" cy="609600"/>
          </a:xfrm>
          <a:prstGeom prst="rect">
            <a:avLst/>
          </a:prstGeom>
        </p:spPr>
      </p:pic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746" end="1717.106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85081" y="-1112038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042740" y="-116476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13" b="93351" l="6531" r="89936">
                        <a14:foregroundMark x1="39507" y1="5215" x2="56852" y2="23729"/>
                        <a14:foregroundMark x1="62955" y1="18774" x2="55460" y2="15515"/>
                        <a14:foregroundMark x1="61135" y1="14863" x2="55675" y2="17340"/>
                        <a14:foregroundMark x1="42077" y1="22947" x2="47323" y2="25424"/>
                        <a14:foregroundMark x1="66809" y1="35072" x2="69058" y2="38722"/>
                        <a14:foregroundMark x1="74732" y1="50847" x2="79229" y2="5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 t="3787" r="14352" b="7294"/>
          <a:stretch/>
        </p:blipFill>
        <p:spPr>
          <a:xfrm>
            <a:off x="181887" y="76047"/>
            <a:ext cx="2467176" cy="2260754"/>
          </a:xfrm>
          <a:prstGeom prst="rect">
            <a:avLst/>
          </a:prstGeom>
        </p:spPr>
      </p:pic>
      <p:sp>
        <p:nvSpPr>
          <p:cNvPr id="32" name="Right Arrow 31">
            <a:hlinkClick r:id="" action="ppaction://hlinkshowjump?jump=nextslide"/>
          </p:cNvPr>
          <p:cNvSpPr/>
          <p:nvPr/>
        </p:nvSpPr>
        <p:spPr>
          <a:xfrm>
            <a:off x="7729038" y="4419165"/>
            <a:ext cx="1384677" cy="669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065098" y="315952"/>
            <a:ext cx="2249692" cy="1427377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bon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bon</a:t>
            </a:r>
            <a:endParaRPr 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endParaRPr 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bịch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09600" y="990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4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4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4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8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113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3364 L 0.00139 0.03425 C 0.00174 0.02253 0.00174 0.01049 0.00295 0.00061 C 0.00382 -0.0071 0.00591 -0.01112 0.00729 -0.01729 C 0.00816 -0.02315 0.00868 -0.03025 0.00972 -0.03581 C 0.01962 -0.09229 0.00591 -0.00679 0.01407 -0.05772 C 0.01528 -0.05649 0.01684 -0.05618 0.01806 -0.05433 C 0.02865 -0.03889 0.01372 -0.05371 0.02587 -0.04291 C 0.03212 -0.0497 0.03299 -0.04476 0.03594 -0.06852 C 0.03698 -0.07531 0.03698 -0.08334 0.03768 -0.09044 C 0.03907 -0.10741 0.03907 -0.10741 0.04097 -0.11976 C 0.04184 -0.125 0.04236 -0.13179 0.04358 -0.13457 C 0.04549 -0.13858 0.04757 -0.13766 0.04966 -0.13797 C 0.05886 -0.14013 0.06823 -0.14044 0.07743 -0.14167 C 0.07917 -0.14815 0.08108 -0.15371 0.08247 -0.16019 C 0.08907 -0.18612 0.08507 -0.1784 0.09028 -0.18581 C 0.09288 -0.18272 0.09427 -0.18334 0.09618 -0.175 C 0.09722 -0.17037 0.09775 -0.16451 0.09879 -0.16019 C 0.09948 -0.15679 0.10035 -0.15494 0.10122 -0.15278 C 0.10504 -0.14414 0.10851 -0.13488 0.11216 -0.12747 C 0.11389 -0.12377 0.11563 -0.12099 0.11736 -0.11976 C 0.1283 -0.11358 0.15052 -0.10525 0.15052 -0.10494 C 0.1533 -0.09692 0.15625 -0.08889 0.15886 -0.07963 C 0.16823 -0.04784 0.15782 -0.07284 0.16823 -0.05062 C 0.17101 -0.05186 0.17396 -0.0497 0.17674 -0.05433 C 0.17882 -0.05741 0.18021 -0.06575 0.18177 -0.07254 C 0.18559 -0.08858 0.18646 -0.09784 0.18941 -0.11605 C 0.19028 -0.1213 0.19097 -0.12686 0.19202 -0.13087 C 0.19306 -0.13457 0.19879 -0.14383 0.19966 -0.14537 C 0.20886 -0.13982 0.21216 -0.14198 0.21997 -0.12377 C 0.22101 -0.12099 0.2217 -0.11605 0.22257 -0.11266 C 0.22448 -0.10494 0.22622 -0.09661 0.22847 -0.09044 C 0.23577 -0.07099 0.23646 -0.07284 0.24375 -0.06852 C 0.24931 -0.0713 0.25504 -0.0713 0.26059 -0.07624 C 0.26302 -0.07809 0.26615 -0.09291 0.26823 -0.09815 C 0.27014 -0.10247 0.27222 -0.10525 0.27431 -0.10896 C 0.27657 -0.11852 0.27934 -0.12655 0.28108 -0.13797 C 0.28195 -0.14414 0.2849 -0.16575 0.28698 -0.17099 C 0.28802 -0.17377 0.28924 -0.17315 0.29028 -0.175 C 0.29115 -0.17562 0.29202 -0.17717 0.29288 -0.1784 C 0.29479 -0.17717 0.29688 -0.17717 0.29879 -0.175 C 0.30035 -0.17254 0.30157 -0.16729 0.30313 -0.16358 C 0.3066 -0.15494 0.30608 -0.15679 0.3099 -0.15278 C 0.31129 -0.14815 0.31268 -0.14291 0.31407 -0.13797 C 0.31493 -0.13581 0.31563 -0.13056 0.31667 -0.13087 C 0.31788 -0.13179 0.32309 -0.14877 0.32431 -0.15278 C 0.32448 -0.15896 0.32483 -0.16482 0.32518 -0.17099 C 0.32535 -0.17593 0.32604 -0.18087 0.32604 -0.18581 C 0.32552 -0.20155 0.32466 -0.2176 0.32344 -0.23334 C 0.3224 -0.24754 0.31962 -0.25834 0.31667 -0.26605 C 0.31528 -0.26945 0.31372 -0.27037 0.31233 -0.27315 C 0.30452 -0.2892 0.30608 -0.2855 0.30139 -0.29877 C 0.30018 -0.30865 0.29861 -0.3176 0.29792 -0.3284 C 0.29705 -0.34352 0.29688 -0.34815 0.29549 -0.36451 C 0.29462 -0.37346 0.29358 -0.38149 0.29288 -0.39013 C 0.29184 -0.4034 0.29184 -0.41667 0.29115 -0.43056 C 0.29097 -0.43426 0.29028 -0.43735 0.29028 -0.44136 C 0.29011 -0.45463 0.29028 -0.46821 0.29028 -0.48118 " pathEditMode="relative" rAng="0" ptsTypes="AAAAAAAAA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2571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2121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55 L -0.00208 -0.00062 C -0.00034 -0.01852 -0.00052 -0.03704 0.00382 -0.05247 C 0.00521 -0.0571 0.00938 -0.0571 0.0125 -0.05649 C 0.02066 -0.0534 0.03299 -0.04198 0.04167 -0.03457 C 0.0599 -0.04013 0.06875 -0.03704 0.08125 -0.06358 C 0.09445 -0.09136 0.09445 -0.11111 0.10035 -0.14352 C 0.1066 -0.18056 0.11181 -0.20957 0.12518 -0.24229 C 0.13039 -0.25463 0.13664 -0.26698 0.14427 -0.275 C 0.14827 -0.27932 0.15382 -0.27747 0.15886 -0.2784 C 0.16771 -0.27747 0.17691 -0.27778 0.18577 -0.275 C 0.19323 -0.27284 0.19948 -0.26328 0.20677 -0.2642 C 0.22309 -0.26574 0.23889 -0.27624 0.25486 -0.2821 C 0.26337 -0.29692 0.27101 -0.31266 0.28004 -0.32593 C 0.28525 -0.33365 0.29098 -0.33828 0.2967 -0.34414 C 0.30834 -0.35618 0.30677 -0.35402 0.31754 -0.35895 C 0.32535 -0.35525 0.33334 -0.3534 0.34063 -0.34815 C 0.34393 -0.34537 0.34566 -0.3392 0.34914 -0.33673 C 0.35434 -0.33303 0.36007 -0.33179 0.36598 -0.32963 C 0.39306 -0.33087 0.42032 -0.32871 0.44723 -0.33303 C 0.45087 -0.33395 0.4533 -0.33982 0.45591 -0.34414 C 0.46164 -0.35587 0.46684 -0.36883 0.4724 -0.38087 C 0.48455 -0.4071 0.4783 -0.3926 0.49115 -0.4247 C 0.49723 -0.46482 0.49323 -0.43426 0.49323 -0.51883 " pathEditMode="relative" rAng="0" ptsTypes="AAAAAAAAAAAAAAAAAAAAAAAA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2583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323 -0.51883 L 0.49323 -0.51852 C 0.49254 -0.51111 0.49341 -0.47963 0.48906 -0.46482 C 0.48507 -0.45093 0.48212 -0.45155 0.47344 -0.44105 C 0.46702 -0.43365 0.46667 -0.43179 0.45764 -0.43087 C 0.42847 -0.42902 0.39913 -0.42902 0.36962 -0.42747 C 0.36563 -0.42562 0.36198 -0.42223 0.35799 -0.42068 C 0.35261 -0.41914 0.33959 -0.41605 0.33264 -0.4105 C 0.32986 -0.40865 0.32743 -0.40587 0.32466 -0.40402 C 0.32292 -0.40062 0.32101 -0.39692 0.31893 -0.39321 C 0.31702 -0.39105 0.31476 -0.38982 0.31285 -0.38673 C 0.31007 -0.38179 0.30781 -0.37562 0.30538 -0.36976 C 0.30018 -0.34414 0.30729 -0.375 0.2974 -0.35309 C 0.28785 -0.3321 0.31059 -0.35216 0.28768 -0.32223 C 0.28629 -0.32099 0.27622 -0.30679 0.27379 -0.30525 C 0.26285 -0.29692 0.25886 -0.29753 0.24636 -0.29507 C 0.22136 -0.28025 0.24844 -0.29507 0.18177 -0.28828 C 0.16806 -0.28673 0.15452 -0.28365 0.1408 -0.28149 C 0.13698 -0.27994 0.12726 -0.27686 0.12327 -0.2747 C 0.11997 -0.27253 0.1165 -0.27068 0.11337 -0.2676 C 0.10938 -0.26389 0.10469 -0.26081 0.10156 -0.25402 C 0.09983 -0.2497 0.09757 -0.24537 0.09584 -0.24074 C 0.09427 -0.23611 0.09341 -0.23149 0.09202 -0.22686 C 0.0908 -0.22346 0.08924 -0.22037 0.08802 -0.21667 C 0.08507 -0.20772 0.08021 -0.18951 0.08021 -0.1892 C 0.07986 -0.18457 0.07865 -0.16605 0.07639 -0.15926 C 0.07466 -0.15402 0.07222 -0.15 0.07049 -0.14537 C 0.06927 -0.14198 0.06754 -0.13858 0.0665 -0.1355 C 0.0566 -0.10463 0.06823 -0.13611 0.05851 -0.11173 C 0.0533 -0.06513 0.06163 -0.11574 0.05087 -0.08797 C 0.04948 -0.08395 0.04983 -0.0784 0.04896 -0.07408 C 0.04653 -0.06482 0.04306 -0.05649 0.04097 -0.04692 C 0.03959 -0.03858 0.03837 -0.03056 0.03542 -0.02315 C 0.03351 -0.01914 0.03108 -0.01636 0.02952 -0.01266 C 0.02778 -0.00957 0.02778 -0.0034 0.02552 -0.00278 C 0.01511 0.0003 0.00452 -0.00278 -0.00555 -0.00278 " pathEditMode="relative" rAng="0" ptsTypes="AAAAAAAAAAAAAAAAAAAAAAAAAAAAAAAAAA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48" y="2586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8485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0.00371 L 0.00277 0.00525 C 0.00138 -0.06049 0.00086 -0.05463 0.00381 -0.13981 C 0.00434 -0.15525 0.00555 -0.15463 0.00833 -0.15771 C 0.00954 -0.16296 0.01024 -0.16821 0.01128 -0.17253 C 0.01267 -0.18025 0.01579 -0.19043 0.01805 -0.19444 C 0.01892 -0.19691 0.01996 -0.19722 0.02083 -0.19907 L 0.0552 -0.19444 C 0.05694 -0.19413 0.05885 -0.19074 0.06076 -0.19074 C 0.06718 -0.19074 0.07343 -0.19321 0.07968 -0.19444 C 0.08055 -0.19599 0.08177 -0.1966 0.08263 -0.19907 C 0.08576 -0.20617 0.08524 -0.21018 0.08732 -0.22037 C 0.08819 -0.22407 0.08941 -0.22778 0.09027 -0.23148 C 0.09062 -0.24413 0.09079 -0.25617 0.09114 -0.26821 C 0.09149 -0.27963 0.09236 -0.28302 0.09288 -0.29352 C 0.09375 -0.30339 0.09409 -0.3108 0.09496 -0.31944 C 0.09548 -0.32469 0.09635 -0.3287 0.09687 -0.33457 C 0.09756 -0.34197 0.09687 -0.3537 0.09878 -0.35617 C 0.11006 -0.37099 0.10069 -0.35957 0.12829 -0.3645 C 0.12847 -0.3679 0.12847 -0.37129 0.12934 -0.37469 C 0.12951 -0.37839 0.13072 -0.38179 0.13125 -0.3858 C 0.13177 -0.39259 0.13229 -0.40062 0.13298 -0.40771 L 0.13437 -0.41883 C 0.1335 -0.44105 0.1335 -0.46265 0.13298 -0.48487 C 0.13281 -0.48981 0.13246 -0.49444 0.13194 -0.49969 C 0.13142 -0.50741 0.1302 -0.5142 0.1302 -0.5216 L 0.1302 -0.53148 " pathEditMode="relative" rAng="0" ptsTypes="AAAAAAAAAAAAAAAAAAAAAAAAA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66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3576 -0.51173 L 0.13576 -0.51173 C 0.13489 -0.50401 0.13437 -0.49599 0.13351 -0.48766 C 0.13333 -0.48395 0.13299 -0.48056 0.13264 -0.47685 C 0.13038 -0.44877 0.13246 -0.45926 0.12882 -0.44414 C 0.11996 -0.44506 0.11128 -0.44537 0.1026 -0.44692 C 0.10156 -0.44722 0.09965 -0.45247 0.09965 -0.44969 C 0.09896 -0.43364 0.10017 -0.41698 0.10052 -0.40062 C 0.10017 -0.39784 0.10052 -0.39321 0.09965 -0.39229 C 0.09844 -0.39167 0.09774 -0.39661 0.0967 -0.39784 C 0.09566 -0.39908 0.09462 -0.39939 0.09392 -0.40062 C 0.09253 -0.40216 0.09114 -0.40401 0.08993 -0.40587 C 0.08819 -0.40803 0.08663 -0.40957 0.08507 -0.41142 C 0.08403 -0.41266 0.08299 -0.41297 0.08212 -0.4142 C 0.08108 -0.41574 0.08021 -0.4179 0.07917 -0.41945 L 0.07344 -0.41698 C 0.07292 -0.41389 0.07309 -0.3821 0.07535 -0.37068 C 0.07587 -0.3676 0.07691 -0.36543 0.07726 -0.36235 C 0.07812 -0.3571 0.07917 -0.34599 0.07917 -0.34568 C 0.07778 -0.3179 0.08003 -0.32562 0.07535 -0.33519 C 0.07413 -0.33766 0.07274 -0.33889 0.07135 -0.34043 C 0.07083 -0.34321 0.07031 -0.34661 0.06944 -0.34877 C 0.06736 -0.35401 0.06441 -0.35525 0.0618 -0.35679 C 0.05799 -0.35618 0.05451 -0.35618 0.05104 -0.35432 C 0.05 -0.35371 0.04861 -0.35185 0.04809 -0.34877 C 0.04722 -0.3426 0.04739 -0.33611 0.04722 -0.32963 C 0.04722 -0.32531 0.04739 -0.30278 0.04896 -0.29414 C 0.05521 -0.26266 0.05035 -0.28951 0.0559 -0.26976 C 0.05729 -0.2642 0.05833 -0.25895 0.05972 -0.2534 C 0.06042 -0.25062 0.06076 -0.24722 0.0618 -0.24537 L 0.06458 -0.23704 C 0.0691 -0.21235 0.06684 -0.22222 0.07031 -0.2071 C 0.07135 -0.18827 0.07344 -0.1534 0.06944 -0.13889 C 0.06719 -0.13056 0.0618 -0.13766 0.05781 -0.13642 C 0.0559 -0.1358 0.04739 -0.1321 0.04531 -0.13087 C 0.04392 -0.13025 0.04253 -0.12901 0.04132 -0.12809 C 0.03906 -0.12716 0.03663 -0.12624 0.03455 -0.12531 C 0.03299 -0.12346 0.03125 -0.12161 0.02951 -0.12006 C 0.02812 -0.11852 0.02621 -0.11945 0.02483 -0.11729 C 0.02378 -0.11543 0.02344 -0.11173 0.02274 -0.10895 C 0.02014 -0.0963 0.02049 -0.09506 0.01892 -0.07901 C 0.01858 -0.07192 0.0184 -0.06451 0.01805 -0.05741 C 0.01788 -0.05463 0.01719 -0.05216 0.01701 -0.04908 C 0.0151 -0.02685 0.01701 -0.04414 0.0151 -0.02469 C 0.01476 -0.02192 0.01441 -0.01914 0.01406 -0.01636 C 0.01371 -0.01297 0.01389 -0.00864 0.01319 -0.00556 C 0.0125 -0.00278 0.01128 -0.00093 0.01024 2.46914E-6 C 0.00677 0.00278 0.00503 0.00278 0.0026 0.00278 " pathEditMode="relative" rAng="0" ptsTypes="AAAAAAAAAAAAAAAAAAAAAAAAAAAAAAAAAAAAAAAAAAAAAAAA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2571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-0.01358 L -0.03073 -0.01327 C 0.00399 -0.0108 0.02309 -0.00834 0.05799 -0.01729 C 0.06163 -0.01821 0.06007 -0.02346 0.06163 -0.02655 C 0.06684 -0.03457 0.07205 -0.03735 0.0809 -0.04414 C 0.08698 -0.06451 0.08194 -0.04846 0.09219 -0.0713 C 0.09635 -0.08025 0.0967 -0.08303 0.10174 -0.09167 C 0.0974 -0.11605 0.09635 -0.14105 0.09219 -0.1642 C 0.09184 -0.17006 0.0901 -0.17655 0.0849 -0.17994 C 0.07448 -0.18488 0.06215 -0.18611 0.05087 -0.18827 C 0.04358 -0.1892 0.03785 -0.18951 0.03125 -0.19167 C 0.02396 -0.19229 0.0184 -0.19599 0.01163 -0.19753 C -0.0033 -0.19938 -0.01875 -0.19938 -0.0342 -0.20062 C -0.03264 -0.20309 -0.03368 -0.20772 -0.03073 -0.20957 C -0.01979 -0.2142 -0.00642 -0.21389 0.00451 -0.2179 C 0.00903 -0.21976 0.01372 -0.22315 0.01944 -0.22438 C 0.02986 -0.22624 0.03976 -0.22624 0.05087 -0.22716 C 0.0566 -0.2284 0.06319 -0.22994 0.06962 -0.23056 C 0.07674 -0.2463 0.07934 -0.24846 0.06962 -0.27253 C 0.06858 -0.27531 0.04253 -0.28488 0.04253 -0.28426 C 0.03333 -0.28735 0.00312 -0.2929 -0.00747 -0.29661 C -0.02656 -0.30494 -0.01667 -0.30093 -0.0342 -0.30556 C -0.03681 -0.31142 -0.04306 -0.31759 -0.04149 -0.32346 C -0.04045 -0.32994 -0.04149 -0.33611 -0.03785 -0.34136 C -0.03594 -0.34506 -0.03108 -0.34784 -0.02656 -0.35062 C -0.02292 -0.35216 -0.01875 -0.35494 -0.01528 -0.35617 C 0.00312 -0.36327 0.04167 -0.36204 0.05087 -0.36235 C 0.05799 -0.36389 0.06858 -0.36543 0.07309 -0.37161 C 0.07604 -0.37346 0.07448 -0.37716 0.07778 -0.38056 C 0.07934 -0.38395 0.08229 -0.38673 0.0849 -0.38951 C 0.0908 -0.41266 0.09323 -0.4179 0.0849 -0.44938 C 0.08403 -0.4534 0.07882 -0.45679 0.07309 -0.45864 C 0.06753 -0.46111 0.06076 -0.4608 0.05451 -0.46173 C -0.00486 -0.47438 0.05608 -0.46111 0.01944 -0.47438 C 0.01215 -0.47624 -0.00382 -0.47994 -0.00382 -0.47963 C -0.01927 -0.48797 -0.02656 -0.49043 -0.03785 -0.50062 C -0.05955 -0.5213 -0.03681 -0.5034 -0.04792 -0.5108 " pathEditMode="relative" rAng="0" ptsTypes="AAAAAAAAAAAAAAAAAAAAAAAAAAAAAAAAAAAAA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2475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724 -0.47192 L -0.0724 -0.47161 C -0.06875 -0.46883 -0.06441 -0.46513 -0.06111 -0.45957 C -0.0599 -0.45834 -0.06042 -0.45525 -0.05955 -0.4534 C -0.05885 -0.45124 -0.05747 -0.45062 -0.05642 -0.44908 C -0.05156 -0.41636 -0.05903 -0.46173 -0.04983 -0.42685 C -0.04878 -0.42315 -0.04896 -0.41852 -0.04826 -0.41389 C -0.04809 -0.41173 -0.04722 -0.40957 -0.0467 -0.4071 C -0.04722 -0.39383 -0.04722 -0.38025 -0.04826 -0.36605 C -0.04931 -0.3534 -0.04983 -0.3608 -0.05313 -0.35093 C -0.06059 -0.32747 -0.05226 -0.34599 -0.05955 -0.33117 C -0.06024 -0.32809 -0.06024 -0.325 -0.06111 -0.32253 C -0.06181 -0.32037 -0.06372 -0.31976 -0.06441 -0.3179 C -0.06528 -0.3142 -0.0651 -0.31111 -0.06597 -0.30741 C -0.06667 -0.30432 -0.0684 -0.30247 -0.06927 -0.30062 C -0.07101 -0.29537 -0.07135 -0.28797 -0.0724 -0.28303 C -0.07396 -0.27469 -0.07448 -0.27624 -0.07726 -0.26729 C -0.08125 -0.25525 -0.07587 -0.26698 -0.08212 -0.25463 C -0.08455 -0.23488 -0.08524 -0.23797 -0.08056 -0.2105 C -0.08003 -0.20834 -0.07865 -0.20617 -0.07726 -0.20401 C -0.07431 -0.20062 -0.07014 -0.19908 -0.06771 -0.19568 C -0.06163 -0.18704 -0.06493 -0.19013 -0.05781 -0.18673 C -0.05521 -0.18272 -0.05347 -0.17747 -0.04983 -0.17531 L -0.04028 -0.1713 C -0.03924 -0.16976 -0.03229 -0.16142 -0.03212 -0.15803 C -0.03194 -0.14969 -0.03229 -0.14105 -0.03368 -0.13148 C -0.03455 -0.1284 -0.03698 -0.12624 -0.03872 -0.12315 C -0.04427 -0.11266 -0.03924 -0.12037 -0.0467 -0.11019 C -0.04722 -0.10772 -0.04705 -0.10494 -0.04826 -0.1034 C -0.05139 -0.09877 -0.05625 -0.09692 -0.05955 -0.09259 C -0.06545 -0.0855 -0.06528 -0.08488 -0.06927 -0.07716 C -0.06927 -0.07685 -0.07135 -0.06358 -0.0724 -0.06204 C -0.07431 -0.05864 -0.07674 -0.05617 -0.07899 -0.0534 C -0.07813 -0.04198 -0.07865 -0.03148 -0.07726 -0.02068 C -0.07708 -0.01821 -0.07535 -0.01667 -0.07396 -0.01605 C -0.06927 -0.01358 -0.06441 -0.01297 -0.05955 -0.0105 L -0.03073 -0.01358 " pathEditMode="relative" rAng="0" ptsTypes="AAAAAAAAAAAAAAAAAAAAAAAAAAAAAAAAAAAAA">
                                      <p:cBhvr>
                                        <p:cTn id="1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2305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/>
      <p:bldP spid="34" grpId="0"/>
      <p:bldP spid="37" grpId="0" animBg="1"/>
      <p:bldP spid="42" grpId="0"/>
      <p:bldP spid="43" grpId="0"/>
      <p:bldP spid="46" grpId="0"/>
      <p:bldP spid="46" grpId="1"/>
      <p:bldP spid="50" grpId="0"/>
      <p:bldP spid="50" grpId="1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6C40D66-77AC-4F1C-86FD-73C14FAECDBF}"/>
  <p:tag name="ISPRING_RESOURCE_FOLDER" val="C:\Users\My PC\Desktop\kiến tìm chữ\"/>
  <p:tag name="ISPRING_PRESENTATION_PATH" val="C:\Users\My PC\Desktop\kiến tìm chữ.pptx"/>
  <p:tag name="ISPRING_PROJECT_VERSION" val="9.3"/>
  <p:tag name="ISPRING_PROJECT_FOLDER_UPDATED" val="1"/>
  <p:tag name="ISPRING_SCREEN_RECS_UPDATED" val="C:\Users\My PC\Desktop\kiến tìm chữ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296</Words>
  <Application>Microsoft Office PowerPoint</Application>
  <PresentationFormat>On-screen Show (16:9)</PresentationFormat>
  <Paragraphs>130</Paragraphs>
  <Slides>10</Slides>
  <Notes>1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Jokerman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VanPC</dc:creator>
  <cp:lastModifiedBy>My PC</cp:lastModifiedBy>
  <cp:revision>464</cp:revision>
  <dcterms:created xsi:type="dcterms:W3CDTF">2020-04-15T03:49:20Z</dcterms:created>
  <dcterms:modified xsi:type="dcterms:W3CDTF">2024-01-15T02:44:00Z</dcterms:modified>
</cp:coreProperties>
</file>