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2" r:id="rId5"/>
    <p:sldId id="263" r:id="rId6"/>
    <p:sldId id="261" r:id="rId7"/>
    <p:sldId id="264" r:id="rId8"/>
    <p:sldId id="265" r:id="rId9"/>
    <p:sldId id="270" r:id="rId10"/>
    <p:sldId id="271" r:id="rId11"/>
    <p:sldId id="272" r:id="rId12"/>
    <p:sldId id="26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5D1C5-757C-478A-BCCF-1E801B7944E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F05B4-D5B0-477B-AF79-1486B1D51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6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F05B4-D5B0-477B-AF79-1486B1D516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6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F05B4-D5B0-477B-AF79-1486B1D516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42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F05B4-D5B0-477B-AF79-1486B1D516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57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F05B4-D5B0-477B-AF79-1486B1D516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3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F05B4-D5B0-477B-AF79-1486B1D516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9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F05B4-D5B0-477B-AF79-1486B1D516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0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F05B4-D5B0-477B-AF79-1486B1D516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F05B4-D5B0-477B-AF79-1486B1D516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63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F05B4-D5B0-477B-AF79-1486B1D516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25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F05B4-D5B0-477B-AF79-1486B1D516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F05B4-D5B0-477B-AF79-1486B1D516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35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F05B4-D5B0-477B-AF79-1486B1D516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2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E308-9F69-4B3D-8B7D-7E47E1A0C62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32F-5D49-44DA-A4EF-71995FFA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1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E308-9F69-4B3D-8B7D-7E47E1A0C62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32F-5D49-44DA-A4EF-71995FFA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4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E308-9F69-4B3D-8B7D-7E47E1A0C62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32F-5D49-44DA-A4EF-71995FFA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E308-9F69-4B3D-8B7D-7E47E1A0C62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32F-5D49-44DA-A4EF-71995FFA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5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E308-9F69-4B3D-8B7D-7E47E1A0C62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32F-5D49-44DA-A4EF-71995FFA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1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E308-9F69-4B3D-8B7D-7E47E1A0C62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32F-5D49-44DA-A4EF-71995FFA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1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E308-9F69-4B3D-8B7D-7E47E1A0C62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32F-5D49-44DA-A4EF-71995FFA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6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E308-9F69-4B3D-8B7D-7E47E1A0C62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32F-5D49-44DA-A4EF-71995FFA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5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E308-9F69-4B3D-8B7D-7E47E1A0C62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32F-5D49-44DA-A4EF-71995FFA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4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E308-9F69-4B3D-8B7D-7E47E1A0C62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32F-5D49-44DA-A4EF-71995FFA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7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E308-9F69-4B3D-8B7D-7E47E1A0C62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C32F-5D49-44DA-A4EF-71995FFA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E308-9F69-4B3D-8B7D-7E47E1A0C62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C32F-5D49-44DA-A4EF-71995FFA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4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4a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slide" Target="slide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32.jpg"/><Relationship Id="rId3" Type="http://schemas.microsoft.com/office/2007/relationships/media" Target="../media/media3.mp3"/><Relationship Id="rId7" Type="http://schemas.microsoft.com/office/2007/relationships/media" Target="../media/media6.m4a"/><Relationship Id="rId12" Type="http://schemas.openxmlformats.org/officeDocument/2006/relationships/notesSlide" Target="../notesSlides/notesSlide10.xml"/><Relationship Id="rId17" Type="http://schemas.openxmlformats.org/officeDocument/2006/relationships/image" Target="../media/image3.png"/><Relationship Id="rId2" Type="http://schemas.openxmlformats.org/officeDocument/2006/relationships/audio" Target="NULL" TargetMode="External"/><Relationship Id="rId16" Type="http://schemas.openxmlformats.org/officeDocument/2006/relationships/image" Target="../media/image27.png"/><Relationship Id="rId1" Type="http://schemas.openxmlformats.org/officeDocument/2006/relationships/tags" Target="../tags/tag11.xml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2.xml"/><Relationship Id="rId5" Type="http://schemas.microsoft.com/office/2007/relationships/media" Target="../media/media5.m4a"/><Relationship Id="rId15" Type="http://schemas.openxmlformats.org/officeDocument/2006/relationships/image" Target="../media/image12.png"/><Relationship Id="rId10" Type="http://schemas.openxmlformats.org/officeDocument/2006/relationships/audio" Target="../media/media10.m4a"/><Relationship Id="rId4" Type="http://schemas.microsoft.com/office/2007/relationships/media" Target="../media/media4.wav"/><Relationship Id="rId9" Type="http://schemas.microsoft.com/office/2007/relationships/media" Target="../media/media10.m4a"/><Relationship Id="rId1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34.jpg"/><Relationship Id="rId18" Type="http://schemas.openxmlformats.org/officeDocument/2006/relationships/image" Target="../media/image27.png"/><Relationship Id="rId3" Type="http://schemas.microsoft.com/office/2007/relationships/media" Target="../media/media3.mp3"/><Relationship Id="rId7" Type="http://schemas.microsoft.com/office/2007/relationships/media" Target="../media/media6.m4a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12.png"/><Relationship Id="rId2" Type="http://schemas.openxmlformats.org/officeDocument/2006/relationships/audio" Target="NULL" TargetMode="External"/><Relationship Id="rId16" Type="http://schemas.openxmlformats.org/officeDocument/2006/relationships/image" Target="../media/image37.jpeg"/><Relationship Id="rId1" Type="http://schemas.openxmlformats.org/officeDocument/2006/relationships/tags" Target="../tags/tag12.xml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2.xml"/><Relationship Id="rId5" Type="http://schemas.microsoft.com/office/2007/relationships/media" Target="../media/media5.m4a"/><Relationship Id="rId15" Type="http://schemas.openxmlformats.org/officeDocument/2006/relationships/image" Target="../media/image36.jpg"/><Relationship Id="rId10" Type="http://schemas.openxmlformats.org/officeDocument/2006/relationships/audio" Target="../media/media11.m4a"/><Relationship Id="rId19" Type="http://schemas.openxmlformats.org/officeDocument/2006/relationships/image" Target="../media/image3.png"/><Relationship Id="rId4" Type="http://schemas.microsoft.com/office/2007/relationships/media" Target="../media/media4.wav"/><Relationship Id="rId9" Type="http://schemas.microsoft.com/office/2007/relationships/media" Target="../media/media11.m4a"/><Relationship Id="rId1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7" Type="http://schemas.openxmlformats.org/officeDocument/2006/relationships/image" Target="../media/image3.png"/><Relationship Id="rId2" Type="http://schemas.microsoft.com/office/2007/relationships/media" Target="../media/media12.m4a"/><Relationship Id="rId1" Type="http://schemas.openxmlformats.org/officeDocument/2006/relationships/tags" Target="../tags/tag13.xml"/><Relationship Id="rId6" Type="http://schemas.openxmlformats.org/officeDocument/2006/relationships/image" Target="../media/image38.jp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4.jp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slide" Target="slide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5.jpg"/><Relationship Id="rId18" Type="http://schemas.openxmlformats.org/officeDocument/2006/relationships/image" Target="../media/image10.png"/><Relationship Id="rId3" Type="http://schemas.microsoft.com/office/2007/relationships/media" Target="../media/media3.mp3"/><Relationship Id="rId21" Type="http://schemas.openxmlformats.org/officeDocument/2006/relationships/image" Target="../media/image12.png"/><Relationship Id="rId7" Type="http://schemas.microsoft.com/office/2007/relationships/media" Target="../media/media6.m4a"/><Relationship Id="rId12" Type="http://schemas.openxmlformats.org/officeDocument/2006/relationships/slide" Target="slide3.xml"/><Relationship Id="rId17" Type="http://schemas.openxmlformats.org/officeDocument/2006/relationships/image" Target="../media/image9.png"/><Relationship Id="rId2" Type="http://schemas.openxmlformats.org/officeDocument/2006/relationships/audio" Target="NULL" TargetMode="External"/><Relationship Id="rId16" Type="http://schemas.openxmlformats.org/officeDocument/2006/relationships/image" Target="../media/image8.png"/><Relationship Id="rId20" Type="http://schemas.openxmlformats.org/officeDocument/2006/relationships/image" Target="../media/image3.png"/><Relationship Id="rId1" Type="http://schemas.openxmlformats.org/officeDocument/2006/relationships/tags" Target="../tags/tag4.xml"/><Relationship Id="rId6" Type="http://schemas.openxmlformats.org/officeDocument/2006/relationships/audio" Target="../media/media5.m4a"/><Relationship Id="rId11" Type="http://schemas.openxmlformats.org/officeDocument/2006/relationships/audio" Target="../media/audio1.wav"/><Relationship Id="rId24" Type="http://schemas.microsoft.com/office/2007/relationships/hdphoto" Target="../media/hdphoto1.wdp"/><Relationship Id="rId5" Type="http://schemas.microsoft.com/office/2007/relationships/media" Target="../media/media5.m4a"/><Relationship Id="rId15" Type="http://schemas.openxmlformats.org/officeDocument/2006/relationships/image" Target="../media/image7.png"/><Relationship Id="rId23" Type="http://schemas.openxmlformats.org/officeDocument/2006/relationships/image" Target="../media/image14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1.png"/><Relationship Id="rId4" Type="http://schemas.microsoft.com/office/2007/relationships/media" Target="../media/media4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jpg"/><Relationship Id="rId2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7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21" Type="http://schemas.openxmlformats.org/officeDocument/2006/relationships/image" Target="../media/image17.jpg"/><Relationship Id="rId7" Type="http://schemas.microsoft.com/office/2007/relationships/media" Target="../media/media6.m4a"/><Relationship Id="rId12" Type="http://schemas.openxmlformats.org/officeDocument/2006/relationships/image" Target="../media/image15.jpg"/><Relationship Id="rId17" Type="http://schemas.openxmlformats.org/officeDocument/2006/relationships/image" Target="../media/image16.png"/><Relationship Id="rId2" Type="http://schemas.openxmlformats.org/officeDocument/2006/relationships/audio" Target="NULL" TargetMode="Externa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tags" Target="../tags/tag5.xml"/><Relationship Id="rId6" Type="http://schemas.openxmlformats.org/officeDocument/2006/relationships/audio" Target="../media/media5.m4a"/><Relationship Id="rId11" Type="http://schemas.openxmlformats.org/officeDocument/2006/relationships/slide" Target="slide4.xml"/><Relationship Id="rId5" Type="http://schemas.microsoft.com/office/2007/relationships/media" Target="../media/media5.m4a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2.png"/><Relationship Id="rId4" Type="http://schemas.microsoft.com/office/2007/relationships/media" Target="../media/media4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Relationship Id="rId2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microsoft.com/office/2007/relationships/media" Target="../media/media3.mp3"/><Relationship Id="rId21" Type="http://schemas.openxmlformats.org/officeDocument/2006/relationships/image" Target="../media/image19.jpeg"/><Relationship Id="rId7" Type="http://schemas.microsoft.com/office/2007/relationships/media" Target="../media/media6.m4a"/><Relationship Id="rId12" Type="http://schemas.openxmlformats.org/officeDocument/2006/relationships/image" Target="../media/image18.jpg"/><Relationship Id="rId17" Type="http://schemas.openxmlformats.org/officeDocument/2006/relationships/image" Target="../media/image3.png"/><Relationship Id="rId2" Type="http://schemas.openxmlformats.org/officeDocument/2006/relationships/audio" Target="NULL" TargetMode="External"/><Relationship Id="rId16" Type="http://schemas.openxmlformats.org/officeDocument/2006/relationships/image" Target="../media/image16.png"/><Relationship Id="rId20" Type="http://schemas.openxmlformats.org/officeDocument/2006/relationships/image" Target="../media/image9.png"/><Relationship Id="rId1" Type="http://schemas.openxmlformats.org/officeDocument/2006/relationships/tags" Target="../tags/tag6.xml"/><Relationship Id="rId6" Type="http://schemas.openxmlformats.org/officeDocument/2006/relationships/audio" Target="../media/media5.m4a"/><Relationship Id="rId11" Type="http://schemas.openxmlformats.org/officeDocument/2006/relationships/slide" Target="slide5.xml"/><Relationship Id="rId5" Type="http://schemas.microsoft.com/office/2007/relationships/media" Target="../media/media5.m4a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3.png"/><Relationship Id="rId4" Type="http://schemas.microsoft.com/office/2007/relationships/media" Target="../media/media4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20.jpg"/><Relationship Id="rId18" Type="http://schemas.openxmlformats.org/officeDocument/2006/relationships/image" Target="../media/image12.png"/><Relationship Id="rId3" Type="http://schemas.microsoft.com/office/2007/relationships/media" Target="../media/media3.mp3"/><Relationship Id="rId21" Type="http://schemas.openxmlformats.org/officeDocument/2006/relationships/image" Target="../media/image8.png"/><Relationship Id="rId7" Type="http://schemas.microsoft.com/office/2007/relationships/media" Target="../media/media6.m4a"/><Relationship Id="rId12" Type="http://schemas.openxmlformats.org/officeDocument/2006/relationships/slide" Target="slide6.xml"/><Relationship Id="rId17" Type="http://schemas.openxmlformats.org/officeDocument/2006/relationships/image" Target="../media/image3.png"/><Relationship Id="rId2" Type="http://schemas.openxmlformats.org/officeDocument/2006/relationships/audio" Target="NULL" TargetMode="External"/><Relationship Id="rId16" Type="http://schemas.openxmlformats.org/officeDocument/2006/relationships/image" Target="../media/image16.png"/><Relationship Id="rId20" Type="http://schemas.openxmlformats.org/officeDocument/2006/relationships/image" Target="../media/image21.jpeg"/><Relationship Id="rId1" Type="http://schemas.openxmlformats.org/officeDocument/2006/relationships/tags" Target="../tags/tag7.xml"/><Relationship Id="rId6" Type="http://schemas.openxmlformats.org/officeDocument/2006/relationships/audio" Target="../media/media5.m4a"/><Relationship Id="rId11" Type="http://schemas.openxmlformats.org/officeDocument/2006/relationships/audio" Target="../media/audio1.wav"/><Relationship Id="rId5" Type="http://schemas.microsoft.com/office/2007/relationships/media" Target="../media/media5.m4a"/><Relationship Id="rId15" Type="http://schemas.openxmlformats.org/officeDocument/2006/relationships/image" Target="../media/image11.png"/><Relationship Id="rId23" Type="http://schemas.openxmlformats.org/officeDocument/2006/relationships/image" Target="../media/image10.pn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13.png"/><Relationship Id="rId4" Type="http://schemas.microsoft.com/office/2007/relationships/media" Target="../media/media4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.png"/><Relationship Id="rId2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22.jpg"/><Relationship Id="rId2" Type="http://schemas.openxmlformats.org/officeDocument/2006/relationships/audio" Target="NULL" TargetMode="External"/><Relationship Id="rId1" Type="http://schemas.openxmlformats.org/officeDocument/2006/relationships/tags" Target="../tags/tag8.xml"/><Relationship Id="rId6" Type="http://schemas.openxmlformats.org/officeDocument/2006/relationships/slide" Target="slide7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23.jpg"/><Relationship Id="rId18" Type="http://schemas.openxmlformats.org/officeDocument/2006/relationships/image" Target="../media/image27.png"/><Relationship Id="rId3" Type="http://schemas.microsoft.com/office/2007/relationships/media" Target="../media/media3.mp3"/><Relationship Id="rId7" Type="http://schemas.microsoft.com/office/2007/relationships/media" Target="../media/media6.m4a"/><Relationship Id="rId12" Type="http://schemas.openxmlformats.org/officeDocument/2006/relationships/notesSlide" Target="../notesSlides/notesSlide8.xml"/><Relationship Id="rId17" Type="http://schemas.openxmlformats.org/officeDocument/2006/relationships/image" Target="../media/image12.png"/><Relationship Id="rId2" Type="http://schemas.openxmlformats.org/officeDocument/2006/relationships/audio" Target="NULL" TargetMode="External"/><Relationship Id="rId16" Type="http://schemas.openxmlformats.org/officeDocument/2006/relationships/image" Target="../media/image26.jpeg"/><Relationship Id="rId1" Type="http://schemas.openxmlformats.org/officeDocument/2006/relationships/tags" Target="../tags/tag9.xml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2.xml"/><Relationship Id="rId5" Type="http://schemas.microsoft.com/office/2007/relationships/media" Target="../media/media5.m4a"/><Relationship Id="rId15" Type="http://schemas.openxmlformats.org/officeDocument/2006/relationships/image" Target="../media/image25.jpg"/><Relationship Id="rId10" Type="http://schemas.openxmlformats.org/officeDocument/2006/relationships/audio" Target="../media/media8.m4a"/><Relationship Id="rId19" Type="http://schemas.openxmlformats.org/officeDocument/2006/relationships/image" Target="../media/image3.png"/><Relationship Id="rId4" Type="http://schemas.microsoft.com/office/2007/relationships/media" Target="../media/media4.wav"/><Relationship Id="rId9" Type="http://schemas.microsoft.com/office/2007/relationships/media" Target="../media/media8.m4a"/><Relationship Id="rId1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28.jpg"/><Relationship Id="rId18" Type="http://schemas.openxmlformats.org/officeDocument/2006/relationships/image" Target="../media/image27.png"/><Relationship Id="rId3" Type="http://schemas.microsoft.com/office/2007/relationships/media" Target="../media/media3.mp3"/><Relationship Id="rId7" Type="http://schemas.microsoft.com/office/2007/relationships/media" Target="../media/media6.m4a"/><Relationship Id="rId12" Type="http://schemas.openxmlformats.org/officeDocument/2006/relationships/notesSlide" Target="../notesSlides/notesSlide9.xml"/><Relationship Id="rId17" Type="http://schemas.openxmlformats.org/officeDocument/2006/relationships/image" Target="../media/image12.png"/><Relationship Id="rId2" Type="http://schemas.openxmlformats.org/officeDocument/2006/relationships/audio" Target="NULL" TargetMode="External"/><Relationship Id="rId16" Type="http://schemas.openxmlformats.org/officeDocument/2006/relationships/image" Target="../media/image31.jpeg"/><Relationship Id="rId1" Type="http://schemas.openxmlformats.org/officeDocument/2006/relationships/tags" Target="../tags/tag10.xml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2.xml"/><Relationship Id="rId5" Type="http://schemas.microsoft.com/office/2007/relationships/media" Target="../media/media5.m4a"/><Relationship Id="rId15" Type="http://schemas.openxmlformats.org/officeDocument/2006/relationships/image" Target="../media/image30.jpg"/><Relationship Id="rId10" Type="http://schemas.openxmlformats.org/officeDocument/2006/relationships/audio" Target="../media/media9.m4a"/><Relationship Id="rId19" Type="http://schemas.openxmlformats.org/officeDocument/2006/relationships/image" Target="../media/image3.png"/><Relationship Id="rId4" Type="http://schemas.microsoft.com/office/2007/relationships/media" Target="../media/media4.wav"/><Relationship Id="rId9" Type="http://schemas.microsoft.com/office/2007/relationships/media" Target="../media/media9.m4a"/><Relationship Id="rId1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352"/>
            <a:ext cx="12192000" cy="812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12048" y="211872"/>
            <a:ext cx="944294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5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5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5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58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5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5228" y="2857248"/>
            <a:ext cx="6539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5228" y="4102241"/>
            <a:ext cx="6882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0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5027.35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13814" y="-920107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8646" y="5613744"/>
            <a:ext cx="3923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endParaRPr lang="en-US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endParaRPr lang="en-US" sz="3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864">
        <p:fade/>
      </p:transition>
    </mc:Choice>
    <mc:Fallback xmlns="">
      <p:transition spd="med" advTm="178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ô tô k thò tay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7" y="1518429"/>
            <a:ext cx="4774882" cy="3503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ô tô thò tay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69" y="1518429"/>
            <a:ext cx="4822854" cy="3415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ĐÁP ÁN A"/>
          <p:cNvSpPr/>
          <p:nvPr/>
        </p:nvSpPr>
        <p:spPr>
          <a:xfrm>
            <a:off x="387010" y="1566010"/>
            <a:ext cx="767443" cy="7299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ĐÁP ÁN B"/>
          <p:cNvSpPr/>
          <p:nvPr/>
        </p:nvSpPr>
        <p:spPr>
          <a:xfrm>
            <a:off x="10855940" y="1552186"/>
            <a:ext cx="764603" cy="73895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5" name="ăt cuoi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78" y="4741227"/>
            <a:ext cx="2821876" cy="2497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ăt êu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0" y="5065544"/>
            <a:ext cx="2389941" cy="1792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115.8333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829550" y="-1180305"/>
            <a:ext cx="609600" cy="609600"/>
          </a:xfrm>
          <a:prstGeom prst="rect">
            <a:avLst/>
          </a:prstGeom>
        </p:spPr>
      </p:pic>
      <p:pic>
        <p:nvPicPr>
          <p:cNvPr id="22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484" end="1583.106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19716" y="-1065316"/>
            <a:ext cx="609600" cy="609600"/>
          </a:xfrm>
          <a:prstGeom prst="rect">
            <a:avLst/>
          </a:prstGeom>
        </p:spPr>
      </p:pic>
      <p:pic>
        <p:nvPicPr>
          <p:cNvPr id="17" name="sai ro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91983" y="-1058523"/>
            <a:ext cx="609600" cy="609600"/>
          </a:xfrm>
          <a:prstGeom prst="rect">
            <a:avLst/>
          </a:prstGeom>
        </p:spPr>
      </p:pic>
      <p:pic>
        <p:nvPicPr>
          <p:cNvPr id="19" name="đúng ro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46340" y="-1064632"/>
            <a:ext cx="609600" cy="609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54453" y="90703"/>
            <a:ext cx="10267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926906" y="-109690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4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964"/>
    </mc:Choice>
    <mc:Fallback xmlns="">
      <p:transition advTm="20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1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848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27273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3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97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2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2" grpId="1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èn đỏ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6" y="3743616"/>
            <a:ext cx="5072743" cy="3041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ô tô và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1115"/>
            <a:ext cx="4752978" cy="3336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bo 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84" y="891939"/>
            <a:ext cx="5025515" cy="2851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xe áy bóng bay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" y="1224711"/>
            <a:ext cx="4752979" cy="2715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ĐÁP ÁN A"/>
          <p:cNvSpPr/>
          <p:nvPr/>
        </p:nvSpPr>
        <p:spPr>
          <a:xfrm>
            <a:off x="-2" y="1414697"/>
            <a:ext cx="767443" cy="7299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ĐÁP ÁN D"/>
          <p:cNvSpPr/>
          <p:nvPr/>
        </p:nvSpPr>
        <p:spPr>
          <a:xfrm>
            <a:off x="62671" y="4070648"/>
            <a:ext cx="778329" cy="6809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ĐÁP ÁN C"/>
          <p:cNvSpPr/>
          <p:nvPr/>
        </p:nvSpPr>
        <p:spPr>
          <a:xfrm>
            <a:off x="11210364" y="6083458"/>
            <a:ext cx="804122" cy="7020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ĐÁP ÁN B"/>
          <p:cNvSpPr/>
          <p:nvPr/>
        </p:nvSpPr>
        <p:spPr>
          <a:xfrm>
            <a:off x="11210364" y="1024074"/>
            <a:ext cx="764603" cy="73895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5" name="ăt cuoi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62" y="1462311"/>
            <a:ext cx="2821876" cy="2497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ăt êu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62" y="4408327"/>
            <a:ext cx="2389941" cy="1792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115.8333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829550" y="-1180305"/>
            <a:ext cx="609600" cy="609600"/>
          </a:xfrm>
          <a:prstGeom prst="rect">
            <a:avLst/>
          </a:prstGeom>
        </p:spPr>
      </p:pic>
      <p:pic>
        <p:nvPicPr>
          <p:cNvPr id="22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484" end="1583.106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119716" y="-1065316"/>
            <a:ext cx="609600" cy="609600"/>
          </a:xfrm>
          <a:prstGeom prst="rect">
            <a:avLst/>
          </a:prstGeom>
        </p:spPr>
      </p:pic>
      <p:pic>
        <p:nvPicPr>
          <p:cNvPr id="17" name="sai ro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91983" y="-1058523"/>
            <a:ext cx="609600" cy="609600"/>
          </a:xfrm>
          <a:prstGeom prst="rect">
            <a:avLst/>
          </a:prstGeom>
        </p:spPr>
      </p:pic>
      <p:pic>
        <p:nvPicPr>
          <p:cNvPr id="19" name="đúng ro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246340" y="-1064632"/>
            <a:ext cx="609600" cy="609600"/>
          </a:xfrm>
          <a:prstGeom prst="rect">
            <a:avLst/>
          </a:prstGeom>
        </p:spPr>
      </p:pic>
      <p:sp>
        <p:nvSpPr>
          <p:cNvPr id="24" name="chữ"/>
          <p:cNvSpPr txBox="1"/>
          <p:nvPr/>
        </p:nvSpPr>
        <p:spPr>
          <a:xfrm>
            <a:off x="841000" y="39175"/>
            <a:ext cx="10267950" cy="116955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409110" y="-120219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86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964"/>
    </mc:Choice>
    <mc:Fallback xmlns="">
      <p:transition advTm="20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20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848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27273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97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2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97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2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2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97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5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33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805880" y="1988403"/>
            <a:ext cx="6580239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2819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06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200"/>
    </mc:Choice>
    <mc:Fallback xmlns="">
      <p:transition advTm="1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5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hlinkClick r:id="rId6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71850" y="2259449"/>
            <a:ext cx="7335479" cy="116955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5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651.927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91300" y="-73183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236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 advTm="12232">
        <p:fade/>
      </p:transition>
    </mc:Choice>
    <mc:Fallback xmlns="">
      <p:transition advTm="122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23" y="-61944"/>
            <a:ext cx="12676773" cy="7358094"/>
          </a:xfrm>
          <a:prstGeom prst="rect">
            <a:avLst/>
          </a:prstGeom>
        </p:spPr>
      </p:pic>
      <p:pic>
        <p:nvPicPr>
          <p:cNvPr id="4" name="đường ray"/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16" y="2264140"/>
            <a:ext cx="5996516" cy="4497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xe đạp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4" y="1945101"/>
            <a:ext cx="2780369" cy="1890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xe máy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93" y="-148649"/>
            <a:ext cx="3187788" cy="2363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thuyền buồm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" y="-243989"/>
            <a:ext cx="3687447" cy="2459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ô tô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" y="5064212"/>
            <a:ext cx="2894248" cy="1628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máy bay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35217"/>
            <a:ext cx="3288217" cy="1726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115.8333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829550" y="-1180305"/>
            <a:ext cx="609600" cy="609600"/>
          </a:xfrm>
          <a:prstGeom prst="rect">
            <a:avLst/>
          </a:prstGeom>
        </p:spPr>
      </p:pic>
      <p:pic>
        <p:nvPicPr>
          <p:cNvPr id="13" name="ăt cuoi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881" y="2041402"/>
            <a:ext cx="3001490" cy="2656972"/>
          </a:xfrm>
          <a:prstGeom prst="rect">
            <a:avLst/>
          </a:prstGeom>
        </p:spPr>
      </p:pic>
      <p:pic>
        <p:nvPicPr>
          <p:cNvPr id="14" name="ăt êu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32" y="4299287"/>
            <a:ext cx="2532817" cy="1899613"/>
          </a:xfrm>
          <a:prstGeom prst="rect">
            <a:avLst/>
          </a:prstGeom>
        </p:spPr>
      </p:pic>
      <p:pic>
        <p:nvPicPr>
          <p:cNvPr id="16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484" end="1583.1065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02337" y="-1365591"/>
            <a:ext cx="609600" cy="609600"/>
          </a:xfrm>
          <a:prstGeom prst="rect">
            <a:avLst/>
          </a:prstGeom>
        </p:spPr>
      </p:pic>
      <p:pic>
        <p:nvPicPr>
          <p:cNvPr id="17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748" end="1608.1065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340993" y="-1369432"/>
            <a:ext cx="609600" cy="609600"/>
          </a:xfrm>
          <a:prstGeom prst="rect">
            <a:avLst/>
          </a:prstGeom>
        </p:spPr>
      </p:pic>
      <p:pic>
        <p:nvPicPr>
          <p:cNvPr id="18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786" end="1742.1065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650342" y="1945101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91983" y="-1058523"/>
            <a:ext cx="609600" cy="609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246340" y="-1064632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29417" r="64000">
                        <a14:foregroundMark x1="34083" y1="43500" x2="55333" y2="43375"/>
                        <a14:foregroundMark x1="32750" y1="87750" x2="51250" y2="88000"/>
                        <a14:backgroundMark x1="27917" y1="82250" x2="27917" y2="82250"/>
                        <a14:backgroundMark x1="27917" y1="82250" x2="31417" y2="90375"/>
                        <a14:backgroundMark x1="35417" y1="91000" x2="52083" y2="8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14" t="36747" r="36489" b="10467"/>
          <a:stretch/>
        </p:blipFill>
        <p:spPr>
          <a:xfrm>
            <a:off x="8005306" y="323659"/>
            <a:ext cx="2405150" cy="22815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70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56"/>
    </mc:Choice>
    <mc:Fallback xmlns="">
      <p:transition advTm="10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848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7273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2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27273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4242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5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5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27708 0.38703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1935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39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3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43" y="0"/>
            <a:ext cx="12250113" cy="6858000"/>
          </a:xfrm>
          <a:prstGeom prst="rect">
            <a:avLst/>
          </a:prstGeom>
        </p:spPr>
      </p:pic>
      <p:pic>
        <p:nvPicPr>
          <p:cNvPr id="6" name="xe đạ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4" y="1945101"/>
            <a:ext cx="2780369" cy="1890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xe máy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93" y="-148649"/>
            <a:ext cx="3187788" cy="2363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ô tô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" y="5064212"/>
            <a:ext cx="2894248" cy="1628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máy bay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35217"/>
            <a:ext cx="3288217" cy="1726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tàu lửa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18" y="-188910"/>
            <a:ext cx="4927465" cy="2463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115.8333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829550" y="-1180305"/>
            <a:ext cx="609600" cy="609600"/>
          </a:xfrm>
          <a:prstGeom prst="rect">
            <a:avLst/>
          </a:prstGeom>
        </p:spPr>
      </p:pic>
      <p:pic>
        <p:nvPicPr>
          <p:cNvPr id="13" name="ăt cuoi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881" y="2041402"/>
            <a:ext cx="3001490" cy="2656972"/>
          </a:xfrm>
          <a:prstGeom prst="rect">
            <a:avLst/>
          </a:prstGeom>
        </p:spPr>
      </p:pic>
      <p:pic>
        <p:nvPicPr>
          <p:cNvPr id="14" name="ăt êu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32" y="4299287"/>
            <a:ext cx="2532817" cy="1899613"/>
          </a:xfrm>
          <a:prstGeom prst="rect">
            <a:avLst/>
          </a:prstGeom>
        </p:spPr>
      </p:pic>
      <p:pic>
        <p:nvPicPr>
          <p:cNvPr id="16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484" end="1583.106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02337" y="-1365591"/>
            <a:ext cx="609600" cy="609600"/>
          </a:xfrm>
          <a:prstGeom prst="rect">
            <a:avLst/>
          </a:prstGeom>
        </p:spPr>
      </p:pic>
      <p:pic>
        <p:nvPicPr>
          <p:cNvPr id="17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748" end="1608.106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340993" y="-1369432"/>
            <a:ext cx="609600" cy="609600"/>
          </a:xfrm>
          <a:prstGeom prst="rect">
            <a:avLst/>
          </a:prstGeom>
        </p:spPr>
      </p:pic>
      <p:pic>
        <p:nvPicPr>
          <p:cNvPr id="18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786" end="1742.106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50342" y="1945101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91983" y="-1058523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10" y="2176690"/>
            <a:ext cx="6238970" cy="4681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thuyền buồm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974" y="-220333"/>
            <a:ext cx="3687447" cy="2459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246340" y="-106463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285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248"/>
    </mc:Choice>
    <mc:Fallback xmlns="">
      <p:transition advTm="10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34848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7273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41615 0.38773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1937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2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9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27273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0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4242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5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5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ền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8" t="622" r="16636" b="-622"/>
          <a:stretch/>
        </p:blipFill>
        <p:spPr>
          <a:xfrm>
            <a:off x="-218602" y="0"/>
            <a:ext cx="12427973" cy="6858000"/>
          </a:xfrm>
          <a:prstGeom prst="rect">
            <a:avLst/>
          </a:prstGeom>
        </p:spPr>
      </p:pic>
      <p:pic>
        <p:nvPicPr>
          <p:cNvPr id="6" name="xe đạ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4" y="1945101"/>
            <a:ext cx="2780369" cy="1890116"/>
          </a:xfrm>
          <a:prstGeom prst="rect">
            <a:avLst/>
          </a:prstGeom>
        </p:spPr>
      </p:pic>
      <p:pic>
        <p:nvPicPr>
          <p:cNvPr id="7" name="xe máy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93" y="-148649"/>
            <a:ext cx="3187788" cy="2363213"/>
          </a:xfrm>
          <a:prstGeom prst="rect">
            <a:avLst/>
          </a:prstGeom>
        </p:spPr>
      </p:pic>
      <p:pic>
        <p:nvPicPr>
          <p:cNvPr id="9" name="ô tô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" y="5064212"/>
            <a:ext cx="2894248" cy="1628015"/>
          </a:xfrm>
          <a:prstGeom prst="rect">
            <a:avLst/>
          </a:prstGeom>
        </p:spPr>
      </p:pic>
      <p:pic>
        <p:nvPicPr>
          <p:cNvPr id="11" name="tàu lử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18" y="-188910"/>
            <a:ext cx="4927465" cy="2463733"/>
          </a:xfrm>
          <a:prstGeom prst="rect">
            <a:avLst/>
          </a:prstGeom>
        </p:spPr>
      </p:pic>
      <p:pic>
        <p:nvPicPr>
          <p:cNvPr id="1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115.8333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829550" y="-1180305"/>
            <a:ext cx="609600" cy="609600"/>
          </a:xfrm>
          <a:prstGeom prst="rect">
            <a:avLst/>
          </a:prstGeom>
        </p:spPr>
      </p:pic>
      <p:pic>
        <p:nvPicPr>
          <p:cNvPr id="13" name="ăt cuoi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881" y="2041402"/>
            <a:ext cx="3001490" cy="2656972"/>
          </a:xfrm>
          <a:prstGeom prst="rect">
            <a:avLst/>
          </a:prstGeom>
        </p:spPr>
      </p:pic>
      <p:pic>
        <p:nvPicPr>
          <p:cNvPr id="14" name="ăt êu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32" y="4299287"/>
            <a:ext cx="2532817" cy="1899613"/>
          </a:xfrm>
          <a:prstGeom prst="rect">
            <a:avLst/>
          </a:prstGeom>
        </p:spPr>
      </p:pic>
      <p:pic>
        <p:nvPicPr>
          <p:cNvPr id="16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484" end="1583.106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02337" y="-1365591"/>
            <a:ext cx="609600" cy="609600"/>
          </a:xfrm>
          <a:prstGeom prst="rect">
            <a:avLst/>
          </a:prstGeom>
        </p:spPr>
      </p:pic>
      <p:pic>
        <p:nvPicPr>
          <p:cNvPr id="17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748" end="1608.106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340993" y="-1369432"/>
            <a:ext cx="609600" cy="609600"/>
          </a:xfrm>
          <a:prstGeom prst="rect">
            <a:avLst/>
          </a:prstGeom>
        </p:spPr>
      </p:pic>
      <p:pic>
        <p:nvPicPr>
          <p:cNvPr id="18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786" end="1742.106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50342" y="1945101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91983" y="-1058523"/>
            <a:ext cx="609600" cy="609600"/>
          </a:xfrm>
          <a:prstGeom prst="rect">
            <a:avLst/>
          </a:prstGeom>
        </p:spPr>
      </p:pic>
      <p:pic>
        <p:nvPicPr>
          <p:cNvPr id="8" name="thuyền buồm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974" y="-220333"/>
            <a:ext cx="3687447" cy="2459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63" y="2098804"/>
            <a:ext cx="6544905" cy="4759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máy bay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35217"/>
            <a:ext cx="3288217" cy="1726314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46340" y="-106463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4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376"/>
    </mc:Choice>
    <mc:Fallback xmlns="">
      <p:transition advTm="10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34848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7273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5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27273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0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4242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39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2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28046 -0.13564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5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r="10150"/>
          <a:stretch/>
        </p:blipFill>
        <p:spPr>
          <a:xfrm>
            <a:off x="-800099" y="-361950"/>
            <a:ext cx="12992099" cy="7323516"/>
          </a:xfrm>
          <a:prstGeom prst="rect">
            <a:avLst/>
          </a:prstGeom>
        </p:spPr>
      </p:pic>
      <p:pic>
        <p:nvPicPr>
          <p:cNvPr id="8" name="thuyền buồm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542" y="-333970"/>
            <a:ext cx="4065638" cy="2711955"/>
          </a:xfrm>
          <a:prstGeom prst="rect">
            <a:avLst/>
          </a:prstGeom>
        </p:spPr>
      </p:pic>
      <p:pic>
        <p:nvPicPr>
          <p:cNvPr id="10" name="máy bay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346" y="3506123"/>
            <a:ext cx="3288217" cy="1726314"/>
          </a:xfrm>
          <a:prstGeom prst="rect">
            <a:avLst/>
          </a:prstGeom>
        </p:spPr>
      </p:pic>
      <p:pic>
        <p:nvPicPr>
          <p:cNvPr id="11" name="tàu lử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11" y="-364675"/>
            <a:ext cx="4927465" cy="2463733"/>
          </a:xfrm>
          <a:prstGeom prst="rect">
            <a:avLst/>
          </a:prstGeom>
        </p:spPr>
      </p:pic>
      <p:pic>
        <p:nvPicPr>
          <p:cNvPr id="1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115.8333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829550" y="-1180305"/>
            <a:ext cx="609600" cy="609600"/>
          </a:xfrm>
          <a:prstGeom prst="rect">
            <a:avLst/>
          </a:prstGeom>
        </p:spPr>
      </p:pic>
      <p:pic>
        <p:nvPicPr>
          <p:cNvPr id="13" name="ăt cuoi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67" y="1836110"/>
            <a:ext cx="3001490" cy="2656972"/>
          </a:xfrm>
          <a:prstGeom prst="rect">
            <a:avLst/>
          </a:prstGeom>
        </p:spPr>
      </p:pic>
      <p:pic>
        <p:nvPicPr>
          <p:cNvPr id="14" name="ăt êu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83" y="4097971"/>
            <a:ext cx="2532817" cy="1899613"/>
          </a:xfrm>
          <a:prstGeom prst="rect">
            <a:avLst/>
          </a:prstGeom>
        </p:spPr>
      </p:pic>
      <p:pic>
        <p:nvPicPr>
          <p:cNvPr id="16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484" end="1583.106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02337" y="-1365591"/>
            <a:ext cx="609600" cy="609600"/>
          </a:xfrm>
          <a:prstGeom prst="rect">
            <a:avLst/>
          </a:prstGeom>
        </p:spPr>
      </p:pic>
      <p:pic>
        <p:nvPicPr>
          <p:cNvPr id="17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748" end="1608.106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340993" y="-1369432"/>
            <a:ext cx="609600" cy="609600"/>
          </a:xfrm>
          <a:prstGeom prst="rect">
            <a:avLst/>
          </a:prstGeom>
        </p:spPr>
      </p:pic>
      <p:pic>
        <p:nvPicPr>
          <p:cNvPr id="18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786" end="1742.106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50342" y="1945101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91983" y="-1058523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4251" r="11575" b="20421"/>
          <a:stretch/>
        </p:blipFill>
        <p:spPr>
          <a:xfrm>
            <a:off x="2774911" y="2060054"/>
            <a:ext cx="6941271" cy="4901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xe máy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40" y="-352634"/>
            <a:ext cx="3365399" cy="2494882"/>
          </a:xfrm>
          <a:prstGeom prst="rect">
            <a:avLst/>
          </a:prstGeom>
        </p:spPr>
      </p:pic>
      <p:pic>
        <p:nvPicPr>
          <p:cNvPr id="6" name="xe đạp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4" y="1945101"/>
            <a:ext cx="2780369" cy="1890116"/>
          </a:xfrm>
          <a:prstGeom prst="rect">
            <a:avLst/>
          </a:prstGeom>
        </p:spPr>
      </p:pic>
      <p:pic>
        <p:nvPicPr>
          <p:cNvPr id="9" name="ô tô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37" y="5047778"/>
            <a:ext cx="2894248" cy="1628015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46340" y="-106463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6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304"/>
    </mc:Choice>
    <mc:Fallback xmlns="">
      <p:transition advTm="15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34848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2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9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81 L 0.18932 0.3141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7273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27273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9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2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26667 0.16273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4242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5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39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2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51706 -0.10232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46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6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t="1668" r="13063"/>
          <a:stretch/>
        </p:blipFill>
        <p:spPr>
          <a:xfrm>
            <a:off x="-1" y="-38372"/>
            <a:ext cx="12192001" cy="68963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5850" y="1633623"/>
            <a:ext cx="10267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5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2.052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23515" y="-609600"/>
            <a:ext cx="609600" cy="609600"/>
          </a:xfrm>
          <a:prstGeom prst="rect">
            <a:avLst/>
          </a:prstGeom>
        </p:spPr>
      </p:pic>
      <p:sp>
        <p:nvSpPr>
          <p:cNvPr id="7" name="ĐÁP ÁN A"/>
          <p:cNvSpPr/>
          <p:nvPr/>
        </p:nvSpPr>
        <p:spPr>
          <a:xfrm>
            <a:off x="2517204" y="2959186"/>
            <a:ext cx="767443" cy="7299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ĐÁP ÁN D"/>
          <p:cNvSpPr/>
          <p:nvPr/>
        </p:nvSpPr>
        <p:spPr>
          <a:xfrm>
            <a:off x="7651044" y="2991750"/>
            <a:ext cx="778329" cy="6809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ĐÁP ÁN C"/>
          <p:cNvSpPr/>
          <p:nvPr/>
        </p:nvSpPr>
        <p:spPr>
          <a:xfrm>
            <a:off x="5965701" y="2959186"/>
            <a:ext cx="804122" cy="7020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ĐÁP ÁN B"/>
          <p:cNvSpPr/>
          <p:nvPr/>
        </p:nvSpPr>
        <p:spPr>
          <a:xfrm>
            <a:off x="4205387" y="2962742"/>
            <a:ext cx="764603" cy="73895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32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927"/>
    </mc:Choice>
    <mc:Fallback xmlns="">
      <p:transition advTm="19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14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ÂU HỎI"/>
          <p:cNvSpPr txBox="1"/>
          <p:nvPr/>
        </p:nvSpPr>
        <p:spPr>
          <a:xfrm>
            <a:off x="723899" y="0"/>
            <a:ext cx="11181229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ỈA HÈ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89" y="3690288"/>
            <a:ext cx="4196443" cy="3063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LÒNG ĐƯỜ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3586069"/>
            <a:ext cx="4229101" cy="3271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NHẢY DÂY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89" y="643954"/>
            <a:ext cx="4196443" cy="2859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ĐI XE ÁY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r="8829"/>
          <a:stretch/>
        </p:blipFill>
        <p:spPr>
          <a:xfrm>
            <a:off x="571498" y="698224"/>
            <a:ext cx="4229101" cy="3067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ĐÁP ÁN A"/>
          <p:cNvSpPr/>
          <p:nvPr/>
        </p:nvSpPr>
        <p:spPr>
          <a:xfrm>
            <a:off x="571497" y="740789"/>
            <a:ext cx="767443" cy="7299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ĐÁP ÁN D"/>
          <p:cNvSpPr/>
          <p:nvPr/>
        </p:nvSpPr>
        <p:spPr>
          <a:xfrm>
            <a:off x="723900" y="6155940"/>
            <a:ext cx="778329" cy="6809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ĐÁP ÁN C"/>
          <p:cNvSpPr/>
          <p:nvPr/>
        </p:nvSpPr>
        <p:spPr>
          <a:xfrm>
            <a:off x="10445739" y="5818428"/>
            <a:ext cx="804122" cy="7020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ĐÁP ÁN B"/>
          <p:cNvSpPr/>
          <p:nvPr/>
        </p:nvSpPr>
        <p:spPr>
          <a:xfrm>
            <a:off x="10551140" y="602667"/>
            <a:ext cx="764603" cy="73895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5" name="ăt cuoi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62" y="1325617"/>
            <a:ext cx="2821876" cy="2497975"/>
          </a:xfrm>
          <a:prstGeom prst="rect">
            <a:avLst/>
          </a:prstGeom>
        </p:spPr>
      </p:pic>
      <p:pic>
        <p:nvPicPr>
          <p:cNvPr id="16" name="ăt êu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16" y="4363484"/>
            <a:ext cx="2389941" cy="1792456"/>
          </a:xfrm>
          <a:prstGeom prst="rect">
            <a:avLst/>
          </a:prstGeom>
        </p:spPr>
      </p:pic>
      <p:pic>
        <p:nvPicPr>
          <p:cNvPr id="21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115.8333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829550" y="-1180305"/>
            <a:ext cx="609600" cy="609600"/>
          </a:xfrm>
          <a:prstGeom prst="rect">
            <a:avLst/>
          </a:prstGeom>
        </p:spPr>
      </p:pic>
      <p:pic>
        <p:nvPicPr>
          <p:cNvPr id="22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484" end="1583.106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119716" y="-1065316"/>
            <a:ext cx="609600" cy="609600"/>
          </a:xfrm>
          <a:prstGeom prst="rect">
            <a:avLst/>
          </a:prstGeom>
        </p:spPr>
      </p:pic>
      <p:pic>
        <p:nvPicPr>
          <p:cNvPr id="17" name="sai ro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91983" y="-1058523"/>
            <a:ext cx="609600" cy="609600"/>
          </a:xfrm>
          <a:prstGeom prst="rect">
            <a:avLst/>
          </a:prstGeom>
        </p:spPr>
      </p:pic>
      <p:pic>
        <p:nvPicPr>
          <p:cNvPr id="19" name="đúng ro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246340" y="-1064632"/>
            <a:ext cx="609600" cy="609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38586" y="-231839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66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68"/>
    </mc:Choice>
    <mc:Fallback xmlns="">
      <p:transition advTm="20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7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2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97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5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3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34848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27273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10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2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97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3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5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6972" r="13012" b="3664"/>
          <a:stretch/>
        </p:blipFill>
        <p:spPr>
          <a:xfrm>
            <a:off x="7119257" y="3764058"/>
            <a:ext cx="4391526" cy="3112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đienthoai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8" y="4051227"/>
            <a:ext cx="4229101" cy="2806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ngoi sau xe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2"/>
          <a:stretch/>
        </p:blipFill>
        <p:spPr>
          <a:xfrm>
            <a:off x="7149349" y="791151"/>
            <a:ext cx="4361434" cy="2928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ngoi trc xe ay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5" y="952414"/>
            <a:ext cx="4253915" cy="2910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ÂU HỎI"/>
          <p:cNvSpPr txBox="1"/>
          <p:nvPr/>
        </p:nvSpPr>
        <p:spPr>
          <a:xfrm>
            <a:off x="723899" y="0"/>
            <a:ext cx="10787743" cy="63094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ĐÁP ÁN A"/>
          <p:cNvSpPr/>
          <p:nvPr/>
        </p:nvSpPr>
        <p:spPr>
          <a:xfrm>
            <a:off x="600783" y="1086658"/>
            <a:ext cx="767443" cy="7299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ĐÁP ÁN D"/>
          <p:cNvSpPr/>
          <p:nvPr/>
        </p:nvSpPr>
        <p:spPr>
          <a:xfrm>
            <a:off x="723899" y="6020474"/>
            <a:ext cx="778329" cy="6809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ĐÁP ÁN C"/>
          <p:cNvSpPr/>
          <p:nvPr/>
        </p:nvSpPr>
        <p:spPr>
          <a:xfrm>
            <a:off x="10432685" y="6059312"/>
            <a:ext cx="804122" cy="7020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ĐÁP ÁN B"/>
          <p:cNvSpPr/>
          <p:nvPr/>
        </p:nvSpPr>
        <p:spPr>
          <a:xfrm>
            <a:off x="10551140" y="791152"/>
            <a:ext cx="764603" cy="73895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5" name="ăt cuoi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62" y="1325617"/>
            <a:ext cx="2821876" cy="2497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ăt êu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16" y="4363484"/>
            <a:ext cx="2389941" cy="1792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115.8333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829550" y="-1180305"/>
            <a:ext cx="609600" cy="609600"/>
          </a:xfrm>
          <a:prstGeom prst="rect">
            <a:avLst/>
          </a:prstGeom>
        </p:spPr>
      </p:pic>
      <p:pic>
        <p:nvPicPr>
          <p:cNvPr id="22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484" end="1583.106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119716" y="-1065316"/>
            <a:ext cx="609600" cy="609600"/>
          </a:xfrm>
          <a:prstGeom prst="rect">
            <a:avLst/>
          </a:prstGeom>
        </p:spPr>
      </p:pic>
      <p:pic>
        <p:nvPicPr>
          <p:cNvPr id="17" name="sai ro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91983" y="-1058523"/>
            <a:ext cx="609600" cy="609600"/>
          </a:xfrm>
          <a:prstGeom prst="rect">
            <a:avLst/>
          </a:prstGeom>
        </p:spPr>
      </p:pic>
      <p:pic>
        <p:nvPicPr>
          <p:cNvPr id="19" name="đúng ro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246340" y="-1186552"/>
            <a:ext cx="609600" cy="6096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17770" y="-137677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2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964"/>
    </mc:Choice>
    <mc:Fallback xmlns="">
      <p:transition advTm="20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80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848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27273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2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97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3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2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97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97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2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1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A566AA7-5FE4-4B4A-8366-437D632728A4}"/>
  <p:tag name="ISPRING_PROJECT_VERSION" val="9.3"/>
  <p:tag name="ISPRING_PROJECT_FOLDER_UPDATED" val="1"/>
  <p:tag name="ISPRING_FIRST_PUBLISH" val="1"/>
  <p:tag name="FLASHSPRING_ZOOM_TAG" val="75"/>
  <p:tag name="ISPRING_SCREEN_RECS_UPDATED" val="C:\Users\My PC\Desktop\gae 2\game 2 autosave\"/>
  <p:tag name="ISPRING_RESOURCE_FOLDER" val="C:\Users\My PC\Desktop\gae 2\game 2 autosave\"/>
  <p:tag name="ISPRING_PRESENTATION_PATH" val="C:\Users\My PC\Desktop\gae 2\game 2 autosave.pptx"/>
  <p:tag name="ISPRING_DEFAULT_PRESENTE_ID" val="{E8483A1A-F4FF-45D4-AE18-DB5759F60C2C}"/>
  <p:tag name="ISPRING_PRESENTER_PHOTO_0" val="png|iVBORw0KGgoAAAANSUhEUgAAAUAAAAFACAYAAADNkKWqAAAAAXNSR0IArs4c6QAAAARnQU1BAACx&#10;jwv8YQUAAAAJcEhZcwAADsMAAA7DAcdvqGQAAP+lSURBVHhexP3ll2xZYuSJ1td50+pZq1tSlaqS&#10;LgczMzMzMzMzR1xmZmZmzJuZNxmKhC2GKqmk6Z55a95/YM9sHz8RHnHjZmWW1D0fbO19wI+fAP+5&#10;2abzg48+fgJnffjqsaN8hA8/ekg9o17go1fPqWdGH370GB9QH370FB98+MRIdVs69vLDh3j/g/s8&#10;xmt8yGtRH3zAfe/fX9TLlw+W6cWLe3jxPvXSOq7tZ0b38eQ5y+f38fTZPTx5endRj5/cMbLrjx6r&#10;lG7j4eMb1DWjR0+us7yOB4+u4/6DG3jw8OYyaZ907/513L13zZR2/c7dq4u6feeK0a3bl5101ejG&#10;7SvUZVy/Rd28gms3Li/q+vUr1NVFXbt2BVevXsZV7pcuX72Ey5cv4dKVyxTLa5dw4epFnL9yAWcv&#10;n/9Wnbl0bplOXThjdPriWSPVT54/vbhfdenEuVOWzp40Ou7QMe47duaE0eGzx3Hw7DEcOHcc+88c&#10;xb7TR7D31GHsP3UEB04cYXkMh/iag2dOsX4Cu48fxs4jB7D72EHsPXEIuw/tw84Du3Hw+BEMT04g&#10;JCocMXGR2Lpzq7mHPUf2Y+fRA9h25CC2HDiA+b17sLB/L7bxddsP70d+dTnedd+E0oYaTO2Yx9yu&#10;rdiybzdmtm/B+MIc2gYHUNbQiOrWNtR3daK2rQ3FNXUorq1DeWMTuscnML19O/r43oPz8xjbth1z&#10;u/diYe8+zO3ZTe1ineJ7zvH9pdl9+43m9nF738FlmuLrJvbseU2j1BCvO7RrH4Z37af2rtAearfR&#10;yO49Rvb2Sg3t3IXBHTtNObyT5+/YtUxDEo/9e6TrG23bgeHtO42GHPWhbbyP7Xxvx/7h7Tv4ntyv&#10;81mXhlk39+L0elvL7pXHXz9nu9HQtm1GwzssDfFvOirt2IIxanzH1mWa2LnFaHznZoxv34pRvZbX&#10;GdzGa27j+23ZBt/IKHiHRyOlsBKxuWWIL2lAQdsIirsmUdg9jfyuaWS2jCOpYQgJ1KoAfPXJU9YJ&#10;OANBC4BW6YAczxEEDewc8LNBaPQRYWf00ABQ4LMBKNA5Q1D64P0H+JB6XwCk3icADQhZf87jz148&#10;wFPCzwags2wQ2vVHjwXEe8sA+ODRVQcAtU09+nYAOkPwTQBcDsGruHmHAKSuEn5Xb64A4HVpFQBS&#10;V24QfpSAd1ngcwDwIuFnA/CcQ4KdXa4EoEBnA9AGn7Ns+DkDcBGCrwGQIvyOU0cIwENnjuHgaULw&#10;9FHsP3kE+04SgCwPUPtPHsWBM4Tk6RME3jHsOX4MOw4RIDu3Ydv+3dhBWM3zn3pgbAhZeVkICQ/G&#10;2vXvIjgsEKNTYzjK1+k6e44ewvYD+7Bl/x5qN+G3D5PbNyMpJxMhcdFo6GxH9+gguob60TM8iKGJ&#10;CXT096GsthpZBUUoqa5FcVUlckuLkZqTjZziIlQSgEPT0xiamcLAzCQBOIuxrVt43W2Y2bkT84TW&#10;7O5dBrpz1CzhZuCnclXtJQD3GuCN795tZOoE6SjrwwTgyO79GCEAR3bvWyEdezP47GPOgFI5TDkD&#10;xUBFWnHed5XeaxF+0qqAEvx4vjlmgcoG3zIALoPkknSPq+1fkgXAJQl+Ww0Axwg6wW81AI6bfYSf&#10;jvM1o1u3YUQQ3bqDJX83m7fCLzIaPmFRSC2oQGxOORKKGw0AizrHUdA5gYKuKWS1jSGlcZgQHH4d&#10;gJIA+OqT3wLAVytc3xsA+OEqAFwJQQHwI+olXZ4RHd9Lbi9CkAAU/J4LggSds54Kfk5acoI2AAk7&#10;ur5F+Nl6dGsZAAU7G4LOIPw2GNoAvH7nmtE16gpheEUOkDKO8BbBp21CznKBlq5dIygFPocuXif0&#10;CMFLV7jtAOD5qxcMAG0ZEAqCK3RW4CPk7PI0IafSWdon2QBcdH8OANrwswEo+J2wXSABd5igkw7S&#10;4RnR/R08RSCeOIx9rO+i49tKgG3dvx+7jxzG/M7tmNmygLktW7CZ/9ylFcXIyExCeXkBYmLCsWbt&#10;2wglDLsHejAyPoye/h70DQ8ZwLUPdWNkdhx1bU2ISYpDSlYaispLUFBWgur6OjQ0N6OgqATpGRmI&#10;T0xAVEwcEhKTkZKWiuTUJJZJSM9MR3NbCzp7utHW24VWvk/X+BCG5qYxRuc4uXUzZnZsxyQ/QDN0&#10;WTOEzxxhJs0Tcipn9nL/vl1G03t3Ursw6QQ/Z40SpBbE9mKUjm+UdWeN0AGOCHRvkEBnYOdUX9zn&#10;BD8DQCcQ2c7s+8gZZLZDs2Xc3uK2A34GgJaG5LhM6QxNC3hDcmJO25ZWwo5adHy69hYjAXBw22Ye&#10;30wXuJmAkwS6JS1BkJDkvY1u3U7Xt5XawfoujC5sQUBkDPzCY5BeUIn4rHIkFRGArYMo6hhFYecY&#10;8gnB3PYxZLSOEoKrOEBnAMoFKvp+FwBKqwPQir+rAdCufyjZABQUCUAdFwCfc5/A9+KZA4CKwm8A&#10;4BOnKCwH+OjxzdfBxxhstAKAzvCzASjg2XLetp3gzVuXDABv3iUACT65v2vcf1VQdEDQ1g06Qum6&#10;4rBxhZfoDukAb17FZeqSYrAB4PIIbEtwNHGYkFsNgLZWA6ANP0nwEwSd4beaAzR1ujOB8Ojp4zjK&#10;qHtEcZewsyQIHiIAD9G9HcROxtWt+/ZgK6GxZddOLPCfe27bAqZnprGweQ5FhTmIiQpCXlYicjKT&#10;kZQYjaAgP4SGhjASxyA6NhrxyUmIIdBikuORnJGCuKR4xMbHICY+GskpiUhOSyTo4hCfEIfo6EiE&#10;hwUjMMCXCkRQYBDCQoMREuJvAJtGEGZkpiEvLxdFZaUorCpHbUcr6jraMUxXOD47j9EZgXAbo/VO&#10;TBI0M7t3YoaReFF7dxB6trabcopOcZkDVLmLHz4B0OEEV8LPAuDq4FtNvxWAK4DmDLXVjn2r9DqC&#10;xJYNvwGCZZBueXCbwMRy61buo5NflI4TYnJgBpRLkVZ1Z+AZiPL1RrzeEOFmS9CT87MAuIDhrQtv&#10;BKANwVG+Ru5vjPcpAA5tJgzpAEc3E4BRsfCPiEd6fhUSsiuQUtSEotZhA8DiLjnASeR1TCC7fQLp&#10;LSPfDYAfvXqfgPvtALTaB9UGuDoAV0JQ0vYHLylFYMGP+xbbAOUACbz3CT9JAHyTC7RKxWDC7+kt&#10;lreXnCBh93ARhlaboNnnBMGVAJSc4WdrCYBOcfgu4/CdS4zAlwjCixRLAz61CTrkAKAzBE0UvkHH&#10;SABeIQDVJigAXlYpAF5bgt8lxmjVV8Lv+wLQOQa/EYASwXf81HFC8DiOCYCUAGg7wcOMrYdOHsKB&#10;4wcJwAN0ffuxZfd27GSE3bp7GybnJjE1N4HRsUGMjvSjvDgPCZHBSIsPR25mIvJz0hAbEwFfHy/4&#10;BwUiJCICUXEJiKOTi0tKRDzhl5AYj+ioCIQRdMGB/vD394C/nyfCQgIQEugLPy93eLm7wN/XB8EB&#10;PO7jyboXggL8EBkRhvDwMMTFxhKcaUjKzEBiVjYyGJfrWzswPDaDyfmtmNzCGLVZsWorpvZspyzg&#10;mfpu1vfQ+Tk0Q8kB2u1+NgTHGKdHCcERQlMgHCPELBA6Sfu+RSNq63PotwFQ8XOlBDIDM0LBxFo5&#10;Mjmw185zlgU7ZwBKgpsgJwAO0ClL/fwdDZp9DpAtajU4rnaeQ8bxzS+TBUMd28wo+2YHOEZ4qhzl&#10;e8r9jTL6Dun9FIG38/fGCOwbFQOf8DikFVQhPruSAGxGcesIiun6ijunUNgxRQBOIZcQzOT+VQH4&#10;0cePKKszxO74sOHmvG3vW9pPtygwviL4jNROuByANgRXSjC0XaEpCcQP6AQ/IABtCYJLTtAC4dPn&#10;d4yevaALfH7bAqBxgBb87NKSQGg5wUePbhqZ9sAHjL/3r7FcrnvcZwFQjlAx+Ra3BcbrhKCta7h9&#10;j3FYELyr2EtHSODdJPxu3rpqtBJ89raBH13gVQGQ5WXG4iuEnTpEBD0DP8JwNQCaSPwGANo6d4Gx&#10;mFqE33mW5885QEj4nSfkzhFy544RfJRK6hjrR88eJfCoE9w+fdJygAIf3Z904Bjd3/FD2Ef3t+fQ&#10;fmyn85vbOo/NOxh7F6YwNj6IgYEu9Pd1oZNRtiw/G+lxkUiNi0Bmajyy0gm62Ci6wACERxJ+MXR6&#10;sQl0d4lISqbbS05AbHQ4woL9EUbYBXkTfgReICEXEuANP283+Li5wNfF1cjfzR0B7h4I9PRCoLc3&#10;okJCEBcdheR4RujkZDrMWITrPVgvratD/+g4xubmMUHXIAhO8AOoD93ELsJ7l0AoABJ8dG+TO3eY&#10;fZN7eIyQmzQuUPDbZTRBSI05XOAY3a8FRMYyZ/Eao9rPc0d30hXu3Putru/bZOAlyDlpJcScj1nx&#10;dPn5zrKgJ+dmb6+AFvVbwfZ9RMjZGqDjs2OwQKtymH+LEcJulOcaqW625fokOT5+cfGeBwm9/s2s&#10;82ccZukTGQfPsBik5SsCVyCZEbiYcbeofZzxd5KaQn7XjOkMyeG+NwDQAT+j16HnrA9fyRE6n6Pt&#10;JQB+9BH1IUH4HSAoLTpDQnAlAF8SejYA7ThsA9CSBUCrM8SCnoGhSqNbhJ7gd4P1m0aqP3x43QDP&#10;Lm3dJxgt5ycA3nICoKXbdwg/6g5BaUHQ6gi5ZdzhNdwy8Lu6CL1F57e4TQiqPZC6QRiqvELXJwjK&#10;AQp8l+kSLxKMgt/3BiCBd5Y6swKAOnb64imcvHCCTvCEA4TOADxqdPQMAUjoHTt1wnJ9Ap+Ad3Av&#10;obcPexh7tb334H66vVmMT41hbGIYo+ND6OxsQUd7kylbm+pQW1aMwqx0wi8RaYy4WYynyUl0fHFx&#10;iCOkBMCQ0HC6tnBG2EhERYUgPDQAoYE+CJKzI+z8vdwIQHf4em6k89sAL9eN8HUjCF1dKFfCj3D0&#10;9UVkcDCiQkMRSlcYSHfo6eEBbx9Cke9TXFWFyqZGtA30YXR+FhP8gI07NMoP38ROy/nNqL2P0LIA&#10;uBPj3G/gSJc7TTBOEWoTO7lt9u+kc+OH0sBOpV1fko6P7GBpROjt2LMq3L5Ni7HVQEqxUloOPoFM&#10;Ut0GmhVPl4D3Ji2B0o6ySxK4nB2eDUPn+u+ildcz70XYrTzP1hCPWffD2Gzi7zYCkKV+XuMA4+Ee&#10;HIWk7FLEZZYjMb8BRS3DdH+Mv90EoMQYnN89hZwOAtCKu8sl8Bl4LULwO0ogNHU5SOrVI3xM+Emv&#10;Pni0qG8DoGQg6ACg2gUXHaA6RJ4z7tLtOWs5BK2OkEc2/Ci1DT5W7/AqAJQEPsk+tgRCq2PEdn/3&#10;H9zGvXusO3T37g3cuePUOUII3l50htdx6zYhSNlO0OoRVtufBUDjArXt0FVKALxKt3eZMJTrEwBV&#10;CobSmwDoDD4DP+47f+Gc5QIFQbNf7s9ygCfPM+4a4B0lAKkLrLO0dIT7HDA8fcx0euwl7AS9XQf2&#10;MObuxm6Wu/buxB6We/btxgIj0sLCHMbHhlFfX42iwlzk52YiNzsDeVkZKMnPQ0lhAfJycrgvh8fy&#10;kZaajqTEVAKQbo9wiotn9KVTi2c0DgvxY8z1IQB9EerrjUAPd/h7ujD2Cn5r4e2xkXU3hPj5IMDJ&#10;HUaGBCHIzxcehKKXG92hpwe8CMaomGhk6x6qq1BQWYGSulo0dnehdXAQjb29aB0aMsNkphlXJwgp&#10;QW9q1x4LgHR3AuAkwTjLiDxLCM4ShtM7tlCEJ0E4wnKE0X+U+1fTEgDVS/o6AG24Oe9zlo4ttvFt&#10;F+xWB8RKGNnwsuu/Tc6vXSlnWP37JFAvAVsOzgb34n5C21a/QwMCo6Mzpt/Ec+ueFM9VDm7ZTADG&#10;wS0oEgmZJYhJL0dyYRNKFH+7xgnAceT10AmyzO9hDO6aeAMAHU5uCW7fB4Y696ElBwCd4fddAWja&#10;Awm8JQBa28+pbwOgXOGTpxoGY8HPBqAFwdUBKNn7nQEoB2gBcMkB3r+3pHt3BUHKRGK7d/g63Z9k&#10;wc/WDQcABTmVGiZjA9C4vqsXGH0vOAAo53fZgE+dIzb8nAHorJUA1LAXAfACYXf+vBWFz5s4fA6n&#10;ztEJnjtlRWDF3wuCnyWB79i5wywlbjMKnzh73LjA/XR6O/btwo79u7D3yAGCby92Ewg7dmzD5oV5&#10;zE7NoKujHUWETFJcLNIZYXMyUg38cjMzGHmpzFzk5BQiP6+EKraUW4zklDREREQxEscjPioSMWFB&#10;hJ8XAedq3F8YXVyYjw+jrRtBt4n76fg8XRHAfRHBQQjw8oIvARnJ2Bsc4Id1697Du+/8BJ5yhtwf&#10;xYidV8D7SktDXGoqYtJSEJeRjlTea15lJdKLihGXlYWCmhr0T08zDtPlEYDTu/cSfnsxLnDxwycI&#10;TqtdkA5vRk6Q4JvaudWAcYzbywG43AEaF/gtDvC7AHBRhMFqgJIMCN6wbzXgraaVr5cscFmwWU32&#10;8e8mXU8S8Oy6s7if79nv0ACdrrQIPYl/jwFt83p9BJ80sHkBPlGxDgCWIjqljABsRWn7FIoYf/O6&#10;xpDbPYb8XgFwkgB8kwO04+wi0Ow2wd+mlQB8uCoAbcitBJ+zTCeIAKj2QPUKs/6+eoXfF/QIO+l9&#10;u+1vOQDVNigXuNQjbGtpaMy3AVAyAFS7oDpIHsr9rQ5AI8Zku2fYAqAFQtsFGgfogKDAJxkQ3tKY&#10;QcXdC9R5Qk/x14rAAqCi76VrSwC0YWeDz3aBzvAzAKTDU+w9R9gZyQGeO23gd1IA1BjACycJPcVf&#10;Qu4cwXf2MCPvIaPDpw/g4Mn9OHrqME6cOcbrncbxMydN9N3GD/rB44ewk+5vfGKUjm8EYyMjaKit&#10;Q3pKCpIT4gm/ZORnZ6I4PxsFOVnIz8lGSlIKYmMSkZKajdycEuTmliI9nVBKzEBQUCi8vRlV3eny&#10;vDwQFeKPEH9POjo5PC8EcV8wXVx4oB+C/Tzp6ujstM8/ADGEm6Dn5+VJIHrDndDbsH4dr+WG8JBg&#10;xBGoyQmJiGXUDo2MRGh0DCLi45GanY20vDyEEboBhG+SXGlVNTqGRzFH1zezS0Nj9hJ4+zCueMgP&#10;miLyuIBHwCkmm3ZBgm1S7X7cHnlD/LX1uwJwGfykVQDoDJjVjq3cZ+u7wE/SNVYDny3n9/+PltXR&#10;snKf454c8FM5wC9i78houAVGEIBliEotQ1JBC4rbplDQOY1sRt4cur687glCcIL10eUA/PjTZ0sQ&#10;FMzsknr16nXZx5Yk+DniL6V2wFcfMQJ/IDm5vw+XA3A1GNq9wbaeq0fYUVqyQPjsxW3Kgt7z57fx&#10;ghFY7YTOYwKdAfjoCWHnpCdPbq0KQLlA4wAfEXYS4++De7eXnN8dukJG4HsC3b3LjL6XcOsOS9Mz&#10;fNkCIM+5ees6bhJ4BoTUsgHShJ905Tqd3/XzhOIFXCUMrxCOxvldVcfINVNasBP86OhM6XB/rJ++&#10;aLXxLQKQ26cIvNNnTlnxlzp51hr2cpwAPKEeYALwmGLuGbq/00dwnLA7dvKQKQ8RgHsO78Yeur2D&#10;jL6HjhCKhw9j3z7L9e2i0xmfHMbgSB8GBwZQXVGFzIwMZGRmIpUOK5kATIiNQ2x0NOIJxOSUZBNv&#10;Y2ISkJKSiYTELGTmlCIpNRdBodFwd/fC+jVrsJHOzdfDBWEBXggl6ALpAIN91LZHENLthQX6E4De&#10;pi0wLCgAsVFRSEhIoHOMRiAh6CsI+vohKiKGLjQBaUnJSOR9xIRHcF8UYrgvjGV0TDzriXD38sNG&#10;N0+E8PzU7DxkFpWgoqEZg3Szw/MLGKMTmd6xy2hkQdvzGN++YGYjTPGLYJzuV73Hagsc2UWYcP8w&#10;AekcfZdEh7hzOQCde3ZtuH0r+Bwy4/JWAZQBggNGK4+/SavBz76W83n2tf9Xyb6HN8q+T57bx7+N&#10;6aHm38yHf193AjAuoxQRBGBCfhMKWiaR3TKOdEbh7K4pOsFJA8DsnjH84ONPnxB8S9LwFwPBj5fA&#10;+P0AuCQNpHYGoNyg1Qki4N130upu0EBQTlDDYpxAuCgTgS0X+OzZHQNAjRt8tgKAJv6+AYArHaBz&#10;W+ADx3CYewTgPTlAZ9dH+AmCd9QJ4gCghsPICd68fcn0BKsDxBLrdH+2A7SisKM9kLqq2EvwXaMD&#10;VN2MBzQAvMz6lRXDXwQ/RlvWpbMCHoG2UqcIPAFQzu8Mt08SfieNC3Scf+4k68cJRjrA04y7p+gC&#10;Cb+jJw/jMEG4/9h+7D20DwcOH8T+AwcIvt3YzIgxNzeNmdkJDI30YmxsCG2NTYy4WSbiymlFRUQi&#10;JDgY/v7+CA0LQwQdVxi/lYNCwhEWHoOo2CQCJw6JKbmIikuFb2AYNrm6Y+3aNXDbtBH+HgSexyYE&#10;uhF+dH3G/TECB1Fq5xMgA30ZiwlDjfsLCw8lUBMQEBBg2voC/QMRwxgUy/eNp2LCwxFBJxgeGoJI&#10;uUXeW0BAEDZt8sD6DXyvoHBExyUjNSMPqYzoKRm5qG5sRffoBHonpzGmBvbZBYwubMakOkl2aHgG&#10;t7fNm15jzVwQAEcJvmFCcITl6nJuBxT0BMH/9wG4UvZ1Vl5jJaCcJQBJqx37XeV8H98qvm/v/Lx1&#10;n6z7RvELlf9TsenFCE8pRXx+A/Jbx5HRMmoBkNE3r2cCuX1jyOkdeR2A0iefPMPHBOAyvXLI1Hke&#10;y5UAXA2SBoAE3yeUyo/MsJgHK2SNFxT0VjpDybQHOkC4EoJLbYEC4F0HAO8tTo0z4Ht8e6kNkNB7&#10;uAKAgt1j6slDlnR9jyiVDykz9u8BgUcHKBd4//7tRQBaHSFygFdw976kXmEHAOkEr6sHmDJtfjfU&#10;9mfJmgnC44SgdJXAsyBoA9AaB3j+ykVcuKypb2rjs9r5VD9/6TwuXLyAC5cu4PwFRmBC7Syd3WlC&#10;7xSjqsozZwk5QVB1gY/QkxM8e5YukeecOXOC5xwnCI+bdr7jhOAxOsFjBOFRDXAmADXU5fDxozh0&#10;6BAOEIJ79uzB1q10QuMEX3sjWhrrUJJXgOzUdKQkEmyBGp8XYGAUEBQEP8onMBievgHwDgjmdhjc&#10;vQO4HYhQQjA8kvGT/6xu7h7YsGE9XCmvTRvgtWEdvNatR7CHlxnWojY+teV5uKyHx6Z1rG+Ct7va&#10;AT3gSUCGCG785g8OCaXLjEMC3WY0PwgaQxgVFkIA8v2C/OHv7Qk/Hy+C0h3ubh6M3mEIC4tGVLSi&#10;eQ4ys/JRUFSBitpm1Lb1onN4nACky9tCaBGAo5vnMbl9KyPxAkY2z2CCAJzcwUhMuI0Rcsb9cVta&#10;HYLOHSFL8HMGoK3VAGjG8UmOTpBVgbBCzhD7LnrT69T+pqjZyy/BPgLKxM4V0PqPlWAu8Dpr6bh9&#10;n32EnwGg7pkA9OHf3c0AsAgRycWIz61DTvMQ0lqGkcoInEUAyvkJfg4AEmgrJADa+thRfvbxkj41&#10;MFwOv+8OQLlAAc9ZVjS2IbgSgGZ+sCBIpyjZIDQwNJ0icn6SFX/ff0I4PuX+J9bskGePKdWfWg5Q&#10;AHz81NJiBKbze/qI2waCFggf2oOf5QLVAyw5OkMs3bSirlMENjNDHGMBrfY+G4ByfBbgBL9r166y&#10;ThGGVzQtjvskHbvCfWbcHwF4Xh0clwgvRlwr5qpnl07wPB0gSxuAp88y9p6h0ztFZ3ea53P7jAOA&#10;khygYvEZnnPq9Am6Q8KP7u/0OekoX3uETvAwneMRU5cLPEAdOs5IfOigA4L7sWvXDkzPjKOdAFQn&#10;R0ZyiomakXR+/v6+CKB86NZ8fP3h6UOxdPPygbdfIAEYAhd3T2x08YCvL91bCJ2hPwFJGG1YsxYb&#10;6QItvQePdevM+D7vDZvgtZFQJPxc16+Bp8sGnr+BbnGD1dNLMHoRksG8dgQdZlxcEqLp/MLpDDVT&#10;JDjYD4GB3mbsYIDpKSZQGaNDggN5PBxRdIspyZnIyMhHWnoO0jLzkJFbiuyyOpQ3ddAJThoAji7Q&#10;Cc7NEoRzRv3TExiZn6Er3EwQbiEA5fAIPw3UfSMAV7pAh77F7UlL08os2W2ANgSc5QwJyQaYfdxu&#10;T3NuV7MGOEvO19RrrWPa7mO91wFAlQaC/xOc35K+HYC2bAdo7mNObYCRcOH/Qmx6AQFYRADWIqdl&#10;ECktQ0iiA0zvHkd276hRFuUEQMLOIWcAfuqQMwClTwhBA75XjMyrgc/WqgBcAt5qepMDtAG45ADl&#10;Bu8bAD6zAfj0Pl4+EQQJyMc8h+CTnhGIT80sEUGQ0NNMEcoAUKIDfGpc4HVLrAuKZiwgHeD9hwKg&#10;BT1L9oBoDYEh+O5cJPwIQU17u6UZIWrjI9Ackdc4wEUA8pgBnQY+M+ZesQY/awaIti+xfn4x9p6j&#10;61PbHuFlOjhYl+Ojkzt7zoLhGdZPnSLgqJMnTxqdkk5TjMEnCbwTZx2i+zvF8iQBqPh7+uxRiuA7&#10;d5DH9lMHeN5BHOW+IwTj4ROMxIcPYd++fXR/WzA1PYbunjYUl+QhMT4KcTGRiI+LJXSi4B/gCy8f&#10;T0LOFe50Z97ehKGfPzzo4Lx8fODr78fSy7gvD1dPBPsFIYzO0J/R1Y2ub8N772LjmveoNdi0jhAk&#10;7DzoCn1cN8KHdS8XjfsjEFl31fGNdIyumwhFFzo7PwQFh9DRRdDZhdCF+hNy/ggKIIw9N8HXfQPj&#10;9SZGaTrGQF9G4kDG5Cgk0S2mJqUjPTULaWlZSM8oRGZ+JVILqpBf3YjGrgH0jE8TeoQbQTDGD7+c&#10;4MjCDKZ2LGB86xwdoaLxdsJPANRkfku2Gxw1EdkBP0c7oObcOjvBReAJcM4zOpxkj/Wzxv8tAWEJ&#10;WisAyHtdvk/1FdJx81rCTz2trAtuZp/eg/vtfb2CjQN6q+mN7/FbtfJ1NvBsOZ9nqU9OVO85r5L7&#10;qIG5BXjxi3gj/6eiU/IRGp+PuJwa5LUNE4DDSGwdRVrXGF3gCAE4hszuFQB0Bp+0EnrO+pRSDP5E&#10;IgwlbTvDz8DxI0ZqyQmAH3F7NfDZcnaBy0C4zP0RbnKABoJWZ8jz53eMA3xJCL7/5CHF18gNMg5b&#10;U+XuWm2Di22Cah+0IPiELtAAUCB0tAs+eKReYI0RvM36HdyjO7QGRi/JzBRRBCYE1fmh+cEWABlr&#10;b2muL92dAKjSEXGdx/1dU/zVEJgr5wm+C3R+mgGiDg8C7hKBd4mx9TLd3QWC7CzhRSd3Rj25cnKU&#10;nN/J0xb4jtP9HT15AkePH8PRY0epYzh28jj3Kd4eNT26au87ydISXSB16owAeIAu8QCOnt6Pw6f3&#10;4cCpfTh06hAOHj2Iw0dYHj6AHXQxs3MTqKurQGpKLMEXQfCFMXZGIDY2GqFhQXR6nnAlaDy8XOHp&#10;4UIIMrp6ucCF0HITvBg/vdy4bxOh5KFeXrpGHw+4u6yDy/r3GIPXYhNd4Aa6PZeNa+G+iQDk63wI&#10;Pz83xl6WHjzmtvYdOkNGZYHRjccYb/0JVz+CNohuM4zxO8jX2wyW9uB5Pq7rEOy1EeH+HogI8kFk&#10;SADiI8ORHBuHlLhElglIpHvMyCxGek4l0gqrkVlS65hUX4Cc8mpUtnWgsbcf1e1taB/uw9D8OIY1&#10;64UfRq0wM0WNbdU8VU3n2mJN63IA0FrthDGZoFzqeHAMUBbwHFoaD7ckG3xL+1Z3f5LgsFgnAJeg&#10;sRwqfbzG69pmyl7Cptdpv9l2yIKNoqccoLb/I+R8Lb7ngsYGbndIdRuAFgyt86l53tMcwcyyn68b&#10;nN9qALiJqSIqKQ/BsbmIy6tFbusIUptHkdAyitROApDgE/zSO4fxg08++YCw+wCffvo+PvvkuQGb&#10;cX1OsPvcqe4sRWETh9Uu6CTBb7GkBMBPHSC0APiUoBMEbS13hSsBaENwOQAphwMUAF+8kLR6DLef&#10;0yU+dcgBP2cASisB+PQxxQhsYjAlAKpD5CGhpyW2Hj66TRco6C2fG6zt+/evEoCXHACkA7x5Eddv&#10;SZrmRrdnR2Cntj6N+7vG8jr3qbx87QIuXL+A89cZa69qVoccH+Prebq1cycJrxM4fpIAO0UXR9Ad&#10;O3HclLYOnziGvccOWzp6CHsOHcB+RteDx47gyMkjZkzfScbdk44eX/X8njpDGJ4mLE/Q/Z0+SGd4&#10;FMcZgw8d3499R3Zj39G9BOABHDi4D3sP7MHW7fzG7etAdloCUuIjERcdjpjIUERFhCE2JgoJ8dGI&#10;iFQngzcjLh2gu8bsbSSYCEL3jQZwcnredIjedG6Ck3p0gwhAL4Ju45p3eM4arOd569axvmENneJ6&#10;ujc6PELQm1HYk68XAD0JSh8e82Q09iTgfHk9f1dXnqceYz8Ee3vBh9f04nkaRB1OQEbznqL83REd&#10;5I348AAkRgQjISwUcXSOsSHhSE2kE0wvQlJ6CZJyypGcV434jDJEJuciMiULCTkFSMjO5/4ClDY2&#10;oL67kyAcQN/EGCa2LGCaABwnDEfoEIe20CUKgvzSGN7JKMm6pniZlVC20wmaRQIc7s4JgEvx1lnL&#10;gfhtAHTWEvxseLwZgL08f7HO82318PU9hE2P074+aRnA/r16HYB989tZ7qBsCFoyx+xzeKx7bit6&#10;5rfRmfL8+R0EYCw2+YUgIiEbQdHZiKEDtAA4gvgmOsDOSQJwghpHZucIfvDZJy8Jvpf4/JP38cUn&#10;L6jni4AT+L5Nn70BgMvkAKDOVSlH+PGH3E+9+oDb1EcffDcALjpBQs8SgchS7k8AtNYT1LamyT3A&#10;EzpBzQx59kxa4QIl00boACDLZ48EQbpBSvOGrd5gdZLcogNUDL5C4FF0fPcIPYFP9Tt3LhktOkAB&#10;kBL4jOT2GGmvKOpeocu7cg6X6PAuM+Je5bak8X8Xrp3H2WuE35Uzpt3v9EUtSuBYgOA4QUZXJx2m&#10;wzt0/DjhdgwHjh7B/iOHsVvr6R1iTNVYPZX792DHAU1XI8COHcIRdXA4hrxYvb2HjEzv78nDdINq&#10;BzyG4yfoHLXc1VHN/NiDA4f3Yf/BPdiyYx4Tk8MoKcwiPPyRGBmEyGA/hPh6maEpUWHBSIwJQ3J8&#10;OIEYQBfmjgDPjYTPegLJBaG+7vCVC1z7rgGjwOdLp6h4GqRj3Lf2nT/CujVvYcOG97B27dtw3bQW&#10;vpr9QSfpS1h6yw3yGt6b1jHOKg4TcBvXEHJr4L2eQKT8XDYhwNUF7mvehft7byGY54X7eCOCAIwh&#10;AGMDPAk8XySE+iM+xA/RAX6IDw5CUng0HWAaEvjBiU8pNL2IGSXNyCvvREpuDcLicxAQlYKgmDSE&#10;JaYhJoORuagY5U3NaO3rQ6dmkmiVGbquEUJwaPPcYnugWeKJLnDMxGSVO1hux7BxgJYG1bGhfTy+&#10;st1uOQzfAD/HogXOWg4/GyDWtjP8+rStc0x9CXRGPL9XADSl4zw5NAOh5Vr2uu8ltS066rqODUAD&#10;QRt4q4kAnN2Grlm9Zgfj8E74RCbAxS8UEfFZCIzKRHRGFXIIv+TGYcTUDyO1fZrwmza9wZl0gz/4&#10;nPH3c8Zfgc/W57YcoPvi1evwk5wBqOEyzuCzY/BKB/jKEYWd9ZFjfOC3QfB1+DkASNhZ8LtjZo1o&#10;KS3TLvjcWjxVPcSmZ1idIg4IKgIbABoYqm45wOd0ek/p9AwAqccP6QTpAB+ylBO8//CycXqKu3bs&#10;lQz8blttgDduUjcINTo5ubpLgtvV87hymS6PunTJgt9FRtuLBoLaPsftszh/UXH3LOF3xozTO0wo&#10;abmpfVpd+chB7D5IKB08gL2Hj2LP0ePYzXLnocPYtv8Ath3YiwWtXbd3B+b2SNuxee9O7CAM9x07&#10;gIN0eQdPsDx+gG7xEA5xWx0dGux8lFH3OHWM+48SpEflGk8IrJrxsQs7d1vRd6C/HTnp8YgL96V7&#10;CkA0QRJK0IX4Ksq6s+6GyCAvxEb4IzrEBxEEWzDhFUD3FuTpiiDV6QS93TaY2Rz+PgIgHR5dog9h&#10;ufbdH+O9t3+Ede/+BOsIQA+ep0HP/pQcYICGyGhMIEGmGOvrvp7x9l06wPcMBD3W0RmuY2xmPA7k&#10;+4TyPcL4HiGM4xGM4tG8z9hAH8QE+SGSIIzw90IE4R0bHIz40EhEhMTRyWYgJjEPUSl0gnl1dIJ1&#10;iEwq4QeqEMFROYhJLaYbzEFoQgpCE5MRm5GNmrZ2M6VO6pmcYixewCgdoL2KiVY3Me2DdH8CoOAn&#10;2aAzY/AEPsoejyeoLTm47yA60NdkwGfDz3JSKwG4dI6A4jjG0lmKvILeAIEzQLdly4LTknr52uVg&#10;+65aBYBG9r04Iu8KCcLdM5vROa1OEN7T3Db4RiRgo1cIwmMzEBiZici0KmQ3afHTEcTWE4RtU8jo&#10;IAAFQU2F+4Jx19ISABdB6ADdF45ypb4NgDYEBT1bK8Fn66MV8FsNgAaCBJtZLNWWwwG+IOTepwRA&#10;e/7w+wTdc7NwAkstnOCA31MHAJ3jsFzg08e3DQClZ4LgAzpBgu+JY0jMI80N1lAXAfDeJdx7QOfH&#10;UnX1AqsT5ObtC7hxS+P5zhF6Zw34jNu7RBhevkTgUQSdgR8d3sWLZ3nsLC4QfBc0c+MCXd95a9bF&#10;4VPH6dyOMtIScocPGsBtJuC27ttLd6fFRw9x3yHuO2CWeJ/V3FUt8LlrO6boNqb5YZvfbZ2/kxDc&#10;TwgeIuA0i0PLWMkRarEDe9iLASH3GwjynCMOSO47uBN799KZDPWgvrYUmcnRiA31RgJdYHyYP6IC&#10;vYzDCyDI/FzXMpq+TZe2ho7PFZE8FkpY+cvxEUiBBFKID6FIEAUQeoGEU4AXoy2dnC/L9Wt/gjXv&#10;/AjvvfUjrKUT9KRD1Kov3nR9Id6EXoAvr+mHBEbXcD9P7uf7EX6eGwhByoeOMYSgi48IQnpcBGKC&#10;NYXOlQB0QZA7r0E3GMH3DyFQwxi7o3m9+LAgKpTgpsJjER2XQtAlIyI5zyynlJzXgNyKLsSmVSI8&#10;rgiJWdXIKKxnxBIM87k/D2n5ZSiub0ZVRzfqe/rMbJI+gnBoli6QjlCdJOpAMYt3Em5axXjYATob&#10;gM76fgDUedQi+OYd8NN+ZwBKy4G3mgQcOT7j/BxQ0r4BRk1LFmgG5nn+vHXMcolL539/OQPQkgU+&#10;WyvAN0+HK/FYz+xmdE0voI9OcHBuCwEYi7Ue/uZvGBCagvDUcmTQ+SVSMXUjSGydQoqBIKNw16QA&#10;+Dr4bK0GPWd9XwCuhKC9Tz3Fvw2Ar7u/FWL8FfgMBA0ACUUDQEs2AA0EneBnAZBApMxwGRuAD+kK&#10;nQF4/xoe3rtK4Flj/u49YJ2lPQTGgt95Rt9zdH9nDADl9OTuLl08T+Ax4l7S2D0CjwA8f/G0Ad+i&#10;87twCmccHR2Hjmvu7RHG1yPYefAwtuzfj9ndmoi/k9rtmKal5dz3mnJqhxaD5D/47Dz/MebNLIZx&#10;/nPMbt+FzTyuOLzz8F66xv3G1e0/KidIR0g3eITx+OhJOj7jBA/jCPcdOroPh45pHCAj8KGd2LOH&#10;DnBmFEV5aYy9XnR+jJF0eAKgIBPu744gb0KOcdfHhUDa+A48Nr0Db4913O9qgOdPh6fYqm3F4RAC&#10;MjyAUBNA/TwQ4OOGjesEwB/iPUbhd9/7MVxdGXHdGHUZf8MYYYMJwchAC1q+LuvgYTpC1hh3Gc39&#10;KZGhKMpIQXl+JlJjwglJwpZgDSBggzw2MI5vYH0d/DatQTjvISbEF1F0sRGM8po2FxIWgcCwSITG&#10;JiGIcTg8OR/pxc3Ir+4mEMu4rxDphS0oqx+CXxidYnIJUnNqqHKkFVYho6wWJQ2taOweQEv/EDWI&#10;zpExDAqE/OBqTKEAOOwAnyDnDEAbit/P/TngtQg/G4C6zhL0lgPl26U2PxtIpu1P0CH8+mZ5nFK9&#10;n7DpnyOQCCLTRvgfrNchuCSBd0AdH3zvbt6DXKDua3BugQCMxjuuXvz7xMEvKB5hqaVIrxtGQu0w&#10;oqi45gnjAtPavwMAba0GP+m3AVByhp8tZwhKAuDK4TEr4fcmAJolsxyuz5YFPwuA1hqCGh5zZ1HP&#10;qW8DoGKwEQGoQdGSicCm15fQu8/oS/hZY//o/NTry9h7/SZ1g27v6hmCjw6PoLPcnZamshYlOCen&#10;x32C3enzkqataZraSTqyEzh48ij2HT+C3UcPY/vBg3R4+zFN4I0xQo0YMULt0PJMu+kkdhgNq4eQ&#10;EUBRoGt6Dr1TcxjmP8XUZkZhnrdl/15sOajnbOxlfD6I/YcJwYN7sO/QHtPWd4gwPHRSEXkfDh7b&#10;Swe435R7DmzD7j2bsXPHHCZG+5CRHMPo6WncXQgdXBChJoXSZYURgorAAmGA1wYDP2/3tfAl9ALo&#10;wEIJOSPBj65Or4kM9KSD9Kb78jHnbFr7FtYRfHJ/AuB7lDpOzBAYtfFtWkfg+pno6r3hPXis+Qlf&#10;74P8tATkJMSgMC0RZdnpKEhLYsT1Xry3YONQNxgwS4G894hA3m8Ao7U3Y7Y347ifF7y8vBEQHIbQ&#10;mAQERichMCaFESof8TmVCE4ohF90LoHYgZr2WYTEFiMsTs8faaAbJCiLapFT2Yzs0joCsgO17X1o&#10;6hlCx+AoBqZmMTQjN8i/H+UMQBuCtux9q8NuNenc1QH4XcC36LycJAB180t0GZAIG2eZXmDTA2vJ&#10;+dz/CDkDcPE97X2sC4B6/x6CuMdAWS51ngCMwo83uMDNNwSeflEI5N8mtXYQCXR/kQRgTNM4EvRQ&#10;pJYxpGk5rNWAJwlwK7dXkzpLBLo3AVCAlP49ALQhqFWjnSOwwPehSmf4Uc+f3TEAfPGU25RKU6f7&#10;e0HgSc4AtCFog/Cx2v+oJ49vOXqCtWq01gLUyi9aJFXLXmkVaHV6XLQ6PdTud+0co67AdwrnL5wk&#10;/CyXd14zMMzwFc3SUK/ucRzXKit61gZlPVzosPUUNTqynUcYeQm/BcJvyoBO7TcL/Ock4Bbm0KV/&#10;BroJSW0mPfxn0Ldg2+Qs2gm/bn7Y+mcWMLKgWLybTlEP/tnOa+7FLl53/0E6wIP76O720BHuIxT3&#10;YO9RaSd2HdiC3fs2Y8/+Ldizbyt2796M+ekRFNP9xZt2P28DlVA6OQFGrsrfna7KIV+Cz48A9POm&#10;45Mr5Hla1CDU3xNhBKDAFBPkixiCL5buMZZ1AU0R2V1Rlq5P7X8C4Np1b2ODOkPWvAO3996hA3RD&#10;NM8P4rk+PNd7/TuM4gFIjgw2HRvp0aHIjIlAQnAAQtW7zPsLcNfsknfpFC35uTEmE+D+vE8Pl7fh&#10;7kq3Slforl5mDaMJDIJ3YAh8QqLgHRqNgCiCMDYdflEZcAtKZqSqQFZ5F5LzWxCaUIKIpDICUL3G&#10;tdxXh4TMCuSVNqG8vgt1bQNo7hlB19CEmVrXNz2DIQLGrGK8iiygCV4rIbdc9rlWaYFuNQAutaG9&#10;WavBzwbOt0sDkJerZ2E5NP89MlHY8V49dHaSvS3w9c9ym1oEIOv9s7PwiYjAH65Zhw0efnDzCoVv&#10;TAZSageQUD+CCAIwunEUsU2jiCcAk78NgCu1Gvyk/1UAlPTcEAFvmRhvVwJQ84Ll+gQ/S5YTfClH&#10;qO0nb47CknqAzQKqT9T7q0dpWivC3DEzPzTdzXoeiDo8BL5rZhEDOr8ras87Rdgdp44Rgqpr2hnB&#10;d/o4Tp5SL+wx0/6mMXYGfNy3mw5sq3paD+w2HRnze3dZUVdLrzPeqhG6e24WnfOzaJmdQcs0QUfA&#10;dcwSenR9LQRf28Qsmsem0DQ+iXZ+0LoYh/vmtmN0605M0zHOM0Jv5nW37dmHnTsJup3bTOfGDoJx&#10;5wFuH95FbcP2fXPYRe07uJXH5zA02InSgiwkRgchKTrYxEZFyzBCLZzR1jgsOii5Kh86Pk9XDWAm&#10;bOT+BEK6Lz9PglC9vZ4uRuoYiSb0rN7YAEKQEZRwVERWz/BGurt1hNv69e8aALq89zb8XTcxdvsj&#10;QqvBqN1v7U8Q4LIGkXydenSz4yNRmBKLBF3Lg/fl5QpfRl1vws9zA53f+rfpIN9jdOY+wtONr/fc&#10;+Dbv9T24qy3RfRM8vdzh7uUFVy9fuHgFwN0vFH6hcYRhPNyD4rDRNwZBCQUmVkWll8M/JocuMQ+x&#10;KdWITq1CZEo5UnPrkZFXj+yiRuSVNaGisYsQHELX8Dg6RkYZ1egGDbgczk/wc4Lb0oDib5dpC+M1&#10;/tcBcDnsLFnT0Gz9hwLQ6b1XA2CfAaCOWV/+fTPzdIAz8I0Mxx9oIL2PH/+GwfCKSjEAjGMMDq8e&#10;RHTTmAOA40jpZAT+8tMXsPXVZ+8bqb4aBJ2lXuLPCLjPPnmyqE8/pgQ7SvDTYGqVdo+wrdcASDnD&#10;z1nqILGX0TILKrx8iFeUniJn5ACh3KBxfWY+sBWBDRQJuqVIrPp9a5ocIfn0KWOuQ8+o585jATUO&#10;8Alj7+OrhN9Vq83PsfDp4lAXA7/zxvldouu7cOEELlw6ibMXNMf2iJlmZhYa0Dg8DWU5Zj1Rbe/x&#10;Q3R7em7uYezhPj1GcvNeLcG0A3rs36jmmm5dMAttql2om3/odsaopvFpNApy0sQM6iemUTc2ifrx&#10;KbO/kfBrnZxBBx1g5+wcvxkXMEh3OL5lGyb5gZjgB2eGEXph6xZs5gdlYescgUgI7t+BHfv0PA86&#10;PoJvx4E5zG4ZQmNTGTLTohEfFYCocB/ERPgiLIjR0d+Fbs6VMFKkpdNSOxsBqDF/vp7rTfQVCCUv&#10;Oi3t86XzkiNTh4RcmcCpDhS1IcaFCoBWe10ggenJ17gSTJsIrU1r6NLWvIswL7pHf2/T9udNAHrT&#10;HYbx/Jwkgi81FsnhgUgJo0Ol01T7nuAcLOiq7Y/ONJDXFADdeU1XRmxXxm3TgbJprZlf7OW6gW5w&#10;E9zc3OHi5on1Lh5w8dSHKAAb+UFa7xkMF0Yq38gUeIUlUSkIiM5GaHwBohPLEZlYhsTMGuSUtiOj&#10;sAnJWVVIYXQuqGhGWV0bI3EPmnoH0TIwjM6JKfMBtmaXbOPfiG5OYOMHfyWgFgFnpO0lAFqyz12a&#10;kWFEJ6le3pWAc772anIGj7MEJcXiJc2/FpO/i77zaxzAWw4/ph05PkHPhh/Lbv4u+3iO2r79IqPw&#10;ozVr4eYXyC+sEHhEJhOA/UhoGEEYQRjZPIYYur/EtlGkqBf4q89eEnq2LABKq0HPWRYA6QDp/Kyh&#10;NIKhY3C0A37/MwBo6isgaADo5ADVM6zSdoUWCC0AqmfY6gxZAUAzDpDwe2gtiiA9fHTNANDu8NC4&#10;P0VfzfQQACUB8MpVdXQw7p4n/M6fwKnzx82gYo25O8JoqyeoHRD4jhJ4Wlj08H7G3ANGWw7oEYy7&#10;GHV3mOcfDJnpS/zH5rd43zb+sekQOun2WgS84UlUD4yiqn8E1UNjqBqZQM3oJGqpGkasWgKwcXKa&#10;DnEGrXQabVQXQahJ4uP859fzL6a3b8U0o/Q8Abt9z3YDv7kdc5jfMYu5bVMYnx1E90ATSsqzkJLC&#10;OBkTiJhwAirUE6GEX4APY6U3AcYYGeHvYdrXFH193OistFIzQefFupcDgNrnRwAGehJEhJEgJxCG&#10;EVAaimIGJYf5m7p6bMMCPBAU4MZYuhYugtU6RtS178HfhXGbQFOPsRn6suFtJEcEIjM2FBGM2nGE&#10;aaI6SAJ9kEQQpkYEIT7IB+HqdCGYBUAvOkH3dW9RdIR0ge50ma6K2GvfhQvltnE93eAmuLi4YMMm&#10;V0LQHes3uWODqxfcfUPh6hsGj8AIeAZGsh4B76BE+IelIywmH+FxhQaAcRnVZuhMekEDskuakJJX&#10;yXoViutaUN/TbwAoEHbQEQ6omWLrDgwQhDbkVgJpVQDqf4N/w9e0AoIr4fe7AlAA6iJcjObml8Rt&#10;Zyja8Fq5vap4L6vud6jbAb1uJhnJAqEFPwM+J/jpuAEg9/lHROGPDACDsIEAdA1NQFxFN+IbxhBG&#10;FxjRMooYwi+xfQTJnaME4KcfYDV98TEhuKiXK7YtLUZhQZCSI1wEoB2NBbwVELRmgyzXavCTnAFo&#10;6yPBz9ZKAL6gnADo3E7oDEDTGULo2XpG92cD0IbgIxN/r9MBaraHNQD69p1LuGk6OyxduaIxfGcI&#10;wDM4ryWmzhw1w0k01m6/BhMfJugIvG0HD2DboUOMugexcGA/Fvbvw9y+vZjavYsfgm38EOiPPEdg&#10;LaCTFr+Vf9Sm+Tm0UK209638sDSOz6J6cBwVfSOoIAgrCb0KqloAJCDr6BLrJqdQNzGOhinCcGaK&#10;EJzhP9I8hnj9UX4oNGNhdF7Pxp0hCOfoDKcws1WPiRxBS0cdaupLUFiYitSUcESEeSM0wB1Bvi6I&#10;CPVBJBXCbX9GW8VKd8ZIr43vmDY2D5buhJLbup8QLIQM5cFtlep48HVdYxyY3J8gaDvAWEZqATCe&#10;LjCWwDJDV4I8DegEQBcCyp1w8tNUOMZjb/cNcNX1CLQIP0Zdj/WIphtN5GsTg3yRGRmCnOhwpIUG&#10;IoGOMYFRO5LvFe6ziY5wA2Pxe6b90JMO0n0N75XX9yAQ3QTajWsIwTVw2cT3Jgg3UWaVGrpCT0aq&#10;ja4ecPXwcizyEGoa2b0D4uAbnEgHmE8AVjMOVyAuvdIMl0nIrERsegmScyuRV9WEooYW1Hb2oamb&#10;TrB3GB107epJtQYVE0ArALgcfqsBcNahGce2IGiD8HU3+V20Eny2BKQeQU0y9SXQOUvHuwlHneN8&#10;LXM9I/s6zvXXr2NfwwIgz9F7mk6PJWl/F9OOzunlZ2SQUdgvPBo/em8tXH0Csd47GBuD4xBV2oHo&#10;ujGE1I4inPE3rsNygAltI28GoK0vP7Hg9/krS8sA+OoFAWi1D2osoWkPpJuzI/Bq7u+V/aCkNwBw&#10;sb3vWwC4DII2AA3kCD4BUD3GNgCpV9z/oaAn58f6UwcAXzgBUPH3+cMlAEpaDMG0AT7QfN/LuHf3&#10;Iu7cofO7cQ7Xrp3FtavncVnDWC6cNvA7e+Y4TtDxHRD4Du6ju9qD7QcJu337TIfGvHp09+zFpJ4o&#10;tmuXmRGgifFqT+mcmUX79CxapuaMi6snyKoJsurxcUZdxV2KAKwfI+jGCMLRGVSyXjE6TRBOo0rb&#10;o1OoZbyqn2QsnpzgayYIzXHG4gmCdRq901PonhhB9+QoBuemMKYHGc1OYGCE8aylGi3NVSgtzmDk&#10;1YrMrgghYNR76keFEkrRdIKJsSGICvGBn9s6guMt05Ym6HmoPU3AU9sawaXSbc2P4freH5lS52qf&#10;XKCcoyKvXJ8AqAgcHeiNOAIsKkDDYlzhQ1BuIqRcGFfd1r0Lf3cX+KqjhLHVbRMBSNcpxxhLxxhH&#10;JQX7Ii0sCJkRwUjidQS/JDrCdO5L4nukELKpEQGIDfRECH8e/01r4EsQ+mwgEDfStRLoHut/zMj9&#10;R4zedIOatUJt2iAgroMbI7K1Ao0bvD294eMdAG/vIHjTFfoGRiM0MhXRCXmI1QokqSWISiykCpCU&#10;VYaMghpkFFXTDZYgr6KecbgX7YMT6OMH1hpSQvCZhvzXgSTwLQ1ncQDQRGBBcM4BwGnKAUEDwN8N&#10;frZWws/IgMjZjVky++QGHSCy9zmfswjARZC9rm65Pn4ObHfpfI3X72fpXrr4uTHnTs+jf2oBvmHR&#10;dIDrCMAgrPMKxqbgBESUtiGqbhShtXSBdIJxHRNIaB1BvJ4L/NWnHxJ0r+trR/nlJ4KgHKFAuEIG&#10;ioKg1WOs0m4DNIskmAj8jNB76gCd3J8euLRcWjTBGYLOehMAJQHwFQEoyBkAUmawtIbNvHBE328D&#10;oC0C8AUB+IIAfLYMgDfwQNLy+ATg3dsXcOvmOQuAmumhGR1yfhracvYkTp44hiNHD5mFRLcTfgt7&#10;dzHe7ib0qF27oYdvT7Ac2bkT/Yy3HYyo7VNWm10zoad2vToCrGZ0HDVjY0ZVrFcy6pYPjtL1cd8w&#10;o64AOD6HKgKxSiW3bQBWjykK8/WjI6gbGUHj6CgahofRMDKEpqEBNPb3oGWYMZdw7R0fQze329rq&#10;0d3ZgJryPMSH+yKA8TOKoIgNZV2wYPQMDmTclfszPbuMwQKj61rTtuftQiit/wlcCDvXd//IOCsP&#10;ws59BQDlAOX+BD65PyMCz66rZ9hsB1GElgZOexJQ3oymAe6aDcKIytjqyQgc4u2CSEI0mhCM5/XS&#10;wgKRGhJgYrCUEhqANMbg5FB/JPDaybxeEsGdRgimRwUikT9blCK8x0bGa8ZjXtePkd2P8d2PEV1P&#10;nVPniAfv2Vuu1d/TzEjxdtXMFC9+IQQjNDgUwWZNwVhERiQiOiYNsbH8AknKRVR8NiJisxARl2Vm&#10;JaTmlCAttwQZhRUobWhHXccAuvn3G5zbhr5pAmuaEW7zdgxsVu/+ciAJflapDhOrtCBnO0EbhCyN&#10;+1v++m+TDSdnOcPGBo0FGwtyK2W/RnXn19qyr/um41KXo01xUU7nvvmemJhmZqxz6QAFQJ9QOsB3&#10;6dp9grHBMwRuYckIL2lFRN0IQuomEEonGN0yhtjmYaMffEOX9yZ9TckB2i7wjXJqG5QL/IRQexMA&#10;rboFwiW97gS/KwDVM2zDbxGAjvGBdgT+iND7QG2A3BYAH7P+9Nkdq+ND8DMApAjA5w+WAPjYDIGx&#10;HOCDu4zAWuj05nlG3/Om51cDneX+ThN+J04cJ/yOYt+hw2b2haajaaFMDXwd5Df2oIY38Nu5V9/Q&#10;W/gH5b5Wfns1Elh1w2OmHa+WkahOGp82bXvVw+NWOx9VRfCV9Y+gbGCEMGT0HZ5Gxcg0yqkKOsFK&#10;vq6Sr6kykXgU1QReLUEn1Q0MoGFIABxEU18/WgcG0TE4jM7+fnR1d6Kvuw11pXlICPNFMOEWRUel&#10;ulyaencVgcPpsPScDk1hUwz1Ivg8XeigGG1NBFb8JfQEPFe6KCPWXd79kXFXpgOE0JLCTLscAUYA&#10;yfkZAAax5PWj/Kx2weToEKREhZppbEFyf1r6agMhyvjrTzAFEFqh7psQ58trEIIxvm6mEyQrKhxZ&#10;4WHIighBIuN0YgidIH+WeDrYhGAvpNLF5sSFIiuO58RTseGmrTCG4E0kNOM0PziYDo8/n362YP3s&#10;ARo2Qwh78p4F2KgwJESHIjIkkL+XYESEhSE6IhaxUYmIi01GfFwKYuJSERWbjkhCMTo+A0lp2UhM&#10;z0YKQVhc047K5j4099KN82/XMzlnIpx5xCPjsGkDIwScFyCw2+/MtDQHEN8Msq0OOe/7floJHMFv&#10;pVbuXwLTkpyvudpxW4vOTy6QMFztuovb/F1pW05QDlAjHiwHuBn+/DISAN29A+HqGQr3sFSEFrYg&#10;uHoIAbXjCKYLDG8cQXTTsBEB+JKwW6klAK6Mws7SAgqWHJ0in77Ap58+x8caEqPltVj/5BO1AT4m&#10;+B6ZUvroI0bXZSLMnCDoDMLfBkBpOQCtQdMrxwm+L6dH8JnhL5IeoLQMgHSAhJ9zDH7imAXy8P41&#10;M+dX8Lt27QyuMv7K/ZkhLqbd76RZpGD/oUPYue8A5nfT7e3YSvhtMeDTH6mT31RdjJytM1PUDFro&#10;/pqnCMBRxtbBMVTK4VFVhJ5gqHa98iHuIxyrhuj8tG9kEpVDdIRDE6gcJvCo8qFJgpB1AXCMx0d4&#10;raFhVBN49aNDaKATbB4bRf3gIBoG+tFEtQ4PMYINoKmjDa2tjagoymUM9SFsNhBEHkiMUCT1NG5N&#10;Q1xi6JZiCYcwwklj8TRmz5dAUDucgR8jrxyeB6HnuZZi6bHmR6z/2My8EEgVe63xg4QgARrous7A&#10;0CxPxfcSDGMIQs0wiSGAkmKCkJUcxTrBq/d0XW/AF0gX6MfIGuSykdCja/RyQwRjtVyeXF9qaCAy&#10;w4KRxnpmVDBKM+JRkhmPjOggA8MEOtkYRux4vl8aY3FBQhTK05NQmpqIDMIzNtDPzCP21gwTQjqC&#10;rjeK8PR3J3TpFjUQO46uUs8tCfHzRoCPl1mZ2sPNk9FYC8JqEdYwREUlIDExEwkJWYiJTSMMUxGT&#10;QHeYkkMnWIaCykbUtfehg3+/7vEZ9E7TvalBn8BR50KnAQEBRBguA6Fg57ztkJmLuwg9uaYl5/W7&#10;6E0A7Jzm/7JDi/tWkQEVX+d8PRtkq8kG4KJWXE/q0Ps6bXfPqeQ+jXgwbYBb4RcWgx+9tw5uPv5w&#10;9QqBR0QqQgjAwKpB+BOAQQJgE11g06gZE/iDbz4T8N5fIQuAzm2Bq0FwNQAKemZh1c8IP8qG3hIE&#10;BbvvCEDt/w4AXOYCHQDUg9XtCGw6SAi/5w4AGgiuBkA5QOeOkJUA1Dxfuj8Ne7moNfrOHDfDW46f&#10;PI7DR48Qfvsxp5irVT3Uk8s/kGy6Ym7L5BSapqRpNLBeOz5h2vOaGF/rCTJFW8FPwKsYIeQIszLC&#10;rGRgmM5vmHAcIwAVjxlzWVYNE3ZUBV8rWQ5Q16CbHCHwqFpCsGaQIBwaQcPgiHGALcN0HoO9qO9o&#10;QU1jNUq0sCndViShEM0Pe0KEP2IJilD17jLiBhB0EXSEGm8XwiisaWQhHpsIh41mvJ+ZXUH4ea6l&#10;O6MD9HXIn1CMUjwN9TPXCnBfx+utQQCvGUz4BTFW6vqaOqd5xMFe6+k83Xg+ARjihdgwH2QlRSAz&#10;IdzAUQOvQ+kiQwmhMDrCWMJHUTfOx4Mu0A3RgimPJQR4IyXIj4DzRHpkIIpSo+n2QhBH8KmzJMbf&#10;jVHYGznRwcjlz51K4KbTORbERaEwIRZp4SE8x5sgtAZrh3rzS4G/l1i6x/gQf+NYg3kf1uBvLeel&#10;GSX8GQODEBIQBD9vHwQHBiAqLBJR4bFIIPiSExmBU/h7TsxFDN1gJIGYmJaPrCI9pL2TTpBunF9w&#10;PfxCNEAg9LoYZVXaAFzpBldKY/6WACjwLHdf31XO4LNlAEXgrJTA823SCISV11n1WjrXAb7VrmOr&#10;wwE7UzflLPepCWnWtC8OzBKAdOI/XLPeDINx8aYDjEhDUH4zAioH4VszRgCOI6J5HLEtk4zAk/jB&#10;15+prW856FZzgNIbozDhZ0QA2msKmvgrEDo6Qz42S+YLgstB91v1LQB89YEFQAuCDhBS6gW22wDt&#10;zhAzRtABv9UA+PzRLRN/Xzxw6ghxAFDzgNUDrLm+Wujg0pWzOKN1+k4TfMePMPYexC7Cb4va+bbt&#10;MPNxe/iHaZuYROsEHd+k3N4Moy2hNz6JBjN+j1F3dBYNw7OoG6S7M65uAuUEWDkBWMFoXD46jhLC&#10;q5yxV+6wYpCRmOeYNkHCssyhcm5X8ANUYaLyGCM1ATg8wvg7jKr+AVT19qOmjw6wrw8tfV1o6G5H&#10;dWMN4ZeLjFRGNzq8CB9CzW0NYedGx6YHE603sVXyp4szvbesmw8/wSXwuTKSqv1Pvao+696GP0EY&#10;xP0h3JdCsOTEhDDWuvG1GnxMSK6zHKLXuh8zyvJ8t/esdjd3tb29a2ATHUjHFeyO6BBPZCWEGfeW&#10;mxjJ+Eow8lopvNeMiCA6PT/EehPYvp6I9yWgBFstd8XtWMI6kTE6hdE3iddJDGWd0VeSEyxIjEBx&#10;cjSKeN1MQjKZ5ybwNVnhQShPS0BJajyyYxlz+V4xwXx9uC8yGZsz4yKQEOJr7jFIiz+4baArJogZ&#10;uRMjIvl7DEcc6/GRYYhhLI4Ji0ZkcDThGIHIsHgkaqmt+EzEUqnpxcikE8zIK0NpXQsauvrRzr9l&#10;1yQjsUBE8Bkg2QBkuSzyOrRs3yLIVP/+EdgZVs5yhpYNMbPP2bGtAq/vDEBq5WvN652u+ab3aufn&#10;rF0xmNcQAP3pvP9wzUa4B4TB1TcSLuHpCMhrgm/FAHyq6QDrJhHZOoWE9inEt04IgILbS4cs0Al8&#10;K+Fn7xMETccH9eXHL40EP3swtXqFrfGBBCEh+KkB4nOC7xmBRgh+pDZAux3QuW5Dz2oXtM/70KwX&#10;aIvHnfUh9VKy3OCHpv2PsGOpZbFsB2gD0LQBLgJQjlDzggVA9QBfxzOC7ukDinVraXzLBWoRhDt3&#10;LuPGzQu4elUPJDptVlPWQqP7jhzArv17sXnXLkxq5V7+o3ZOT6NtchLNBF4TnVyDxujRzVUTTpV0&#10;Ymrbk+OrHqKjG5omqKa5T45OMCPUeK5UTgiqrGAElipV0glWMAYLgBYEx1CqcwlAtQFWMzbXDg6j&#10;ju6vju9VxzjcQIg2al834dfVhqqGahQV5yAzLRYp/GAn0HUFM+IFe6zlh5tOT2P9uG3Dz8yesKeR&#10;0WlphoUZBrP+LXgRfhqU7M8ylA4vkuDMjgxCWQqvzSgbpjF4ak/b8Da8zPlqx3ub77UOYd50czwe&#10;QvcX6ruRLsuT90JYRfsjJymc8TUOVbnJKOV9ZkcFIZuxOFftdnRvcX5udH+WYhnVYxhXoyXG5bgA&#10;TyQTXqlhfgShJ1IZ6YtTY1CUQugxVguAeYRzMQFYnZmEmqxkVLHMjw1HBmNxDp2hAJjB98wkMLP5&#10;O8pN4GsS+dqkKOTzGqlRgUgiPFM05CY6ChmxMSyjkRRBAIYGIzLAn7E/EImR8YgPj6NTDERYcAwy&#10;0wuRnV2CzOxiFBRVo7SyAXmllcgrq+Lfpo9OcNzEYbPUOz/oGt9m5t1KhJzaALUS8tJAaBuMgpgd&#10;ewXAJSBaAFKbmUptvxl2lqz2NUnXtDobLBmA2eLxN8lAi3K+7psBKGdnuzurrg5CbcvprXR+9j6d&#10;0yaj4Tg+oHGAAuB7rgRgJNz8o+AamQnfnCZ4l/TCu2oMAXXjCKMDjG+fQEKbAPj5S3z9uWMAtBPw&#10;bNlu0NkVCoLOsgFod4I4Sz3DKo0LVOcIZY8FdB4eswjDDwnKD58v6sMPpGeWlq0iLfH8l3ytAeAD&#10;fPjyrgGgicAaTuMEwUUAPrfGAT6lNCbQzA02DvAmAUi3R9g9vn+Vro8y7s8CoBY7vXbtPC6e18PG&#10;TxkA6oFBu7UA6b5dmNKT6vnHbSP01OvayH/kJoKvga6sVvBilLXa+Rxj+AYEMzq3IbX3KdbSwQlw&#10;BKBxgZTqisTldHRm24BQbYA2AAk/Hiul2ytl5C03kFX0pfsj8GrpHOsUfwVBOsH6rk40djShrLII&#10;+TkpSCNMkumK1EGgCBwTTAdFBXttoAMUAFVavb221JOrTg1vyosx13M96wRgMF1fBF1RXkwo6nNS&#10;6aYCEUNXFkl3FubpgkAXLVa6BkGMqep5DWWcjiS8otU+SKjGBxJaBJZcWg4jawWdX3VOIiqz4tFc&#10;lI7K9FjkxQYz9noggvEznI401teVzs8FMQR1NBXF68TyenGMzCqN+P6JBHEuo3RZehxq+XOXp8UR&#10;0v68xwAUxUegLCkGJYnRBCLhFh+ObAI2z5xP98nfUWqEP5LoOOMc9ygXmRkTbGah5PJ1eYzOeYmx&#10;yImPJjijkBkbidSYCMSFBPN3GoKMuESkxCYglvEsOT6NEMxFTnYh8vNLUVJejfySUmQXFhGEFWjs&#10;6UUvvzz7+cHupQRBs+oK1UuICGg28JyHvTgDb0nOUJMEPnsw8cpjq8sC4BK0TPubA0bOsiFlw8+u&#10;q01Tr9e1lgC4Ug4QOr12EXSUHJ7ztvM+lZJeoy+LgJhE/OG7FgDd/SPhGkEAZjfCjwD0Kh+hCxxB&#10;OJ1fYuc0Eo0DNACkNBOEcLMl0P30kw/ws48pljb8FJnt2LwyAn9Jp6fFU6WvnOoGgHSD6hn+lNsa&#10;KvMxXd6itP3qudES/OQYHSLoDOyWuUGHnBzgBy8JPCMCUEBUe+AbAPjs6QOj50/u4/lj6hGd4EM9&#10;FY7Oz0Tfa9QNK/4Sfrduayl7uj89U1fzeU8cwYGjB7F97y5onu3o5s3oYrRtJoRqB4ZQo9kafRRh&#10;V8PoWsOIq84M07PLbQFQnRmKtXJ15TxPQ10ENTk9qYagq1GdgFO0tcFoAVEapgMcpEscQumo6oQs&#10;gVdFyErVhG71wABq+/tQ092JuvYm1DRUoqgwCzl0Q9mxdH+EX5SvC+KCPEz7WxQBI/cXQnfm6/Ku&#10;cX+CoHF+rKvDQ+P8vOnoJEFNbXMxhFF+XBiaCzORRweVyEgZptjstt50eoR7bCLoXE1Pr4bBRLKM&#10;DvBGfLAvEgJ9EE9YJQd6IY1RN4cOsjwlis6M8CtIRW9lHsqTI5HOOJsa5I5sQZLuLJ0wSgog8OgA&#10;43h/0Rpi48334f2E854l3YOcaQSdaWKAByEaaiDYUpRB10fAEXZyrFJOpNoCQ1FCh1fK309pWgyd&#10;owAXzjhtfVHEh3ibLw31JqsTJYtxPCsyGLkxjOt0vWWpcXSYUVYvc1wkkiNCzIrT6XExyEtLIwiT&#10;kBiTjJzMfBTk0wlm5SAjKwu5hQXIyM1FRkE+/07tZj3BAX6otcLJgHGDDoCobtr8CKeFOUvc9zr8&#10;KB7T4HoLZoQeI+L3BaDkDMA3OT8bXJK9rXJ1AKpj0Fna92YArqbVANjLawfGJuKHBKAn3Z+nfwxc&#10;QtLhm0EAFvfDs3yYLnAYYQRffCdj8JIDlCy4LUHwJb5xAFAgtAFo4OiAoDVGcAmAgt6XBJz0lUo6&#10;OtXlAjU2UODTElpmGS2CTw9KsqRFEp5SPO8jglAAtB2hQ3J8r7cB0kXa8VcApOtT/DVT4V4sxV85&#10;QRuAL17oOSGaDyz3x/IJnaCBII8TggLhs4e3CMGbdII38PjeNdy/e8XM/tAipufOnsIpPWjoxFHs&#10;O3yA0XcHxrfwDzjFyDs2TvdHB9Y/SPgNoap3CBVUDWFXS4dXbWKvADhBABKILGtMx4Z6dwVBtfXx&#10;NXRvVQRZDa9VzdIAkA7Pdoel3CfYlQ0PUQPcHkAJI28pX1ulHmDjMgnD/iFU9vahis6vrqMF9c01&#10;qCjPQ352ArL5oc6hi0mm44sLdOOHlEAi/GK03h8/6IKgN6OqOi4EQNvxaSEBI8ZZPwJSHSPJdFIl&#10;BEZDXpqBV6wAxOgcSqcW4kq35rbBDEyOD/Q2HQuRjl7fuCBvJIX48Zgno6wrUngskwDMp3usJnxa&#10;ClIwUJWPsfoS9JRloy4zFvUZsWjNS0VlWjQK4kMJ20BkhfkSjoy8dHoJhKucZxRhqN7hMN0H3Wk4&#10;QR3OnyWcP1c843NRYjgaCdfWkizUZCdzO4IQpAMlYFMJ2hzG8NyYQPMehXR6BVQWf1+phKSUFubD&#10;+/VABp1hdkQAQRpE9xtMJxmJCjrMcrrNMpb5CXSJBKGW60qXO4ynG4yOp/tOQm5WNnJzCL/cTOQX&#10;5iCvMBcp6alIzkxHbVsrBvjBHiQUBMEe1gWfbhN/HQDcPEvIUabDw3JrS9K+7wJAZ1doy47JlgQt&#10;u9fXBtRqEpA6BTHKrpthLU6lAegy+C3w2jwuCPJ+Oll28pwOo9evaWslAE1HCO8vMC4Jf/CeGzwC&#10;ouHhF41NQWnwzWyGb/EAvCpG6QBHEdo4jriOScS3ja8E4EdOALRAZ4FvaWiM8/FFOS2gINg5yzhB&#10;lmaKnAN+nzv0GSH4OeH26SvNHnlE+NmLpD51aitckpk37ARAe3EEMxtEru9DApClgeCqABQcHxKA&#10;Ggh9m/s0EFp1OkTqJSH4gnr20FoR2gbgAzMERouZnsJZPWf39EkcPHII23fvwuy2zRian0brOB2b&#10;I3bWEjw1A4QgQVjZO4AqbleZQcyOzg7Cr6JfLlAwtFxh3eiUgV6FXkOIlRNmZSpHpCGCzwJh5ZDl&#10;/op5rJQSCMsJPw2ZUcSu6R+mhuj8Bvm+w6jo7kF1RyvqWxtQVVWE4vwU5KZHIys+hODyRpzfJkT7&#10;bkKUn4uJvmF0YtGEoJ/ru3R87xn4SZo1oR7gAALN9PgSgGo3TGI8LEyORn0er0tXlsjIKTcmAAZs&#10;epcA2kDX5k9n528gqKEusaZjwgdJBFYi3y/Rnwp0Rwahkh8VgDJG4Bo6r47CNEzUl2FrZwPmWqrQ&#10;U5qBgdIstGUnoiI1ioCJQgXBW0KYF9FxKX5naHksjSPUkBrNN6b7DGNsDyHAoxm9o702mggd7b0O&#10;KbyPUjrN5qJMOtcM1GTEEGS811APpIa6I52/n2zeTzYhm5cQZiCYx8icZ2JyAF0ojxGG+rnz+d6S&#10;2hZVVqTGoyE3HY35mahIT+BropGfmICMmBhkJyahgKDLTktFcUEOiotyUFiUbR41Wl5RjOzcbKTl&#10;5aK6rd0spjro6FQzLmphm6ODhGBbYEwmAHtY1/ZKLUFuNdhZ+xSde+acFxmwj9vbAqBAZTlAgc44&#10;NQHJAZ5FAGpbJWUDyoafDUDzese1lsRz+D5dM5sJQEFQKx3NL17DBqAz9Jzfx2xTBoDxKfgva9zh&#10;HhQDN/9obAhOh1dmI7xLBugAx+BTSQDWjSC2nS5wuQN0QFClw+E563XwORZQsLcFwc9eGMDZjlD6&#10;0lE6Q/ELwkzO8AsbhNSnr6z2waUls+j4KOfOEjPNTqLrkwTATwRD4wA1je4RXkoOCNptgGZ4zGJ7&#10;ICEoGBr4SdZzg6UXj+7QAd7BUwLwEeH36N4NPLhzFbdN58dpnNEDxE8fNc/N2LN3L+a378CYhitM&#10;TaCRoKoZGiT4CB+6v+o+1dULKxgRgIRTJWFndX5MEnQWCOUIBS7TOSL3JsdHkJazXkIIlgpwVAW3&#10;tb+S8NNYvzKep3PKeI5gqcURahmnqwk9vXcVnV91zwCq2ztQ2VCD6roSVJRloDgnDoUERw6dTbye&#10;kMaoG6exboywGmOnpebD6JACFV8JvgAPPXHtPRN1/emg/Ak13/U/QZDbu0gI9TQdBOVp8eZDn0RX&#10;l0wHFq9hKcaBrbdiLeNjKp1dJuGUGRGIdEIzlbBLVpsaX5NGECp+FvOeSgi/ktgg1CSFo5Ownm4o&#10;w1xTBYYZg9tyE9FMSDXR/dUkRzAWh6EonvAhjHKjFEf9GIutzo9kvp9AqI6YRL5HJH+ecDfGdXe1&#10;Va7lzy2tYyx2YSwOQHVmHOqyCFYCsYRAzeT9Jfhvohtk5OZ15fAK48JREBvGeyUQ+Z5F/BIp5P0K&#10;gHk8XhQfhjI6y2L+TgoIwgrG4caCDDQXZ6OMECxOSaAzTGG0TkN5diaqinLRWF2Kxtpy1LIsLytE&#10;ZWUJamqrkF9UiMy8PDR0dBKCs9ADwAWsLgGJIFt0eAZ0gszrsiFnR0+rLqAtd3cWhOTwNAxnCUxm&#10;oQFCqWtacLL2adydXRd0tPSaDb5FGK2o24C04SeXJydo7dPSbbymxvTpOPdrZpSu2cZrSythp31W&#10;fY51Sx10kVoe3z8xDf/HWne4BMfBNSgB6xiBXdPr4V7YDfeyIXhXjiCoehjRLQ4AfvMFnZ1DiyBc&#10;FYCWNEXOkgU9ZwB+RQAawDmg56yVAJRUtztKzBQ6B/wsAD62HJ+BoAVArRv4CWPvp04ANCvEGAA+&#10;JgAfE35WDJac2wBtCNoglCNcAiIlAMr9MQLrYUgC4MM713DvJt3ftbO4ckVr++mxlIexT4+I3LED&#10;kwtbMag/1sQ46ofp+AYIHOP8GD0JnyqB0LTDCWyOtj21/dH5VQ5MmghcpUis/YKboi9BqHa8CnVs&#10;EHCKtYJflWAq8RwdkyPUfsGvXNCl8xT8qgi/6p5+VHbR+XX2oKalGVXVZagqz0FFIaNeOp1SQjCS&#10;6Lji1IFAtxZFCIYQdsGeGpisxUnXE4Dc5j4/t/fgxSisCKyeXL8NbyGU+2IIh9yEUOOgShKjkMoY&#10;m0bYqUMiwpVw8dyAdLq8tBAvgsiD4PMjOOgWGRMzCak0Rm5J4CglcMoZHcsIl1JuVydEEHRx6MhJ&#10;xHhNIbZ11mG+pRJ9ReloJagakiMNIMvig3k9XjPWn9fxJ6h8CEFfZCmiav4vIZga4k1X6Mv3J3RD&#10;vRjDNxH4hL4fY3nAJiSxHu+7FlnhXiglvATA2sx4U6YFeyDBbyPS6YhzwvkeEYRcXATyY0OQHe5D&#10;yAWhMiWGr4sw0KxMiURVSgQhyNjMY/l0jpWMwq0l2eiuLkQLQViZlsDInYa6Akb64hy0VhejmfBr&#10;qqlAR3M9KstLUFJSgMqqChSVlqCgrAwd/DsPa/4vXZSBmonBApjgZzk922UtkwN8NrCslVMEPWeH&#10;p3MEPks9c0t169gW88wNe/Bzx9QMOqccdQHOASVnQDnLhtdyAMoN8ppmnxwkr2nE44R5B4GmefE2&#10;AFe9rkqe3yoITjkAyJ8nICkdv/euG+GXCPfgZAIwAy6ptXDN78TG4j54VY/Ar2oI4c2MwSsB+BoI&#10;F6U4vFJygEsA/PLTb19HcCUAFX3tbUHQht4iBB0ANE7wtwDQagO0AGhcIB2gZoQIgM6DpG0YOgPR&#10;WiVa7YBO0ffBTTy8d924v7s3LzoASAd49hgOHznA6LsdU1sWzDdzqwYc9/fT7RE6gwMEG8UYW8Ho&#10;K6kdroKAMm1ydHqKwFWDgp80zv0a50eomeMEGOGn9j7FXTm8cgcYBTfFW5XaVjuhua7itY4Ljn2E&#10;bk8f6vr6UdfTg4rWVlTVVaO2shhVhekoy45FUUooHZiXcTf6cMd5b0Kk4CfHRxjqcZYa46chL4Kf&#10;hqxo+Ioir8+6nyBw09t0TutRlEi3ow98WixyQumQQhkdAxhvCcB4XjPJ35Xx1oXw8DCxMo+gKo4L&#10;Rh7BkUMQlbBelx5jAYPOT+Aro5OqpHOqY8xsy4rHQEkmJgjA2cYyDJVnoT07Ds2M77UETCWdX0Vc&#10;IMoTCNDEYBQnBNJBBpnrFhNQeZFBxoXJpckdqn0vh6XcXi6VwXibRgebEuRKJ7oRqYEuyGD0LYwl&#10;tFIj0ZBDUNFt5vF1mQRgJuGeFeRLqMnZRaOMAM6L9OV7BaOc0bg2XW2TyWimS23K4n1SFfyCyOXP&#10;W81jPZW56KvJR29VPpoK0lGfn4aGgky0lOahkw6wsbQQ3U116OtoQUNNJSoIwqrqSuSXFKG0vtYs&#10;9tkvtzczjV5Bj3UtktttSgGPYHsDAJekfXYMXnKAcn3L5QxAxd+luGtLTnDZPr7uNUhxn4GfI/ou&#10;ApDXteOwfY4ib6egyHvSYr9a6Ndyd4q+y9XBe9K57Sy1UlLbFPdRgnVQUgZ+7y0XuAUmwyMoDWuD&#10;MrExsRou2e3YWNQH98pheFUOIpQAjGEMXhWA0usQXKkVQ2cUgT9dAp49LnA1AJr4S6Ap+hpx30oH&#10;aHeSCIDmGcLSKgC02wOt3mAHAD+wZoOsBOBqdbsN0DwNbgUAH92jA7zF+HvlBM7qoeEnDmHvgd3Y&#10;vHM7Jrbx23N6Gg10YDWCHlVBAFYxClcOqv2NLlAgJKQMsAzk6O7oABWBq4emuX/M7Csn1Cr61f5n&#10;OTrT1uckuUK1LRoACnQEqblWH9+LLrOylxAk9Kp6e1Hd3Y3arm5Ut7WhlNG3oqoUteX5qGKcLM+K&#10;RUFSKNIivJEU5Gaktrdoxl+zQgpBqIUPvLQAgIsWD/0JPNb9GF5rf2zg50/3F+Gx1rR91REQVYyi&#10;xYx9eXRHWYyb0W7rEMPYm07HlxHkTrmhOMYPJfEBdFR0RVG+BJ0/3Vso2gmK7sIU1KdHopj7i+nc&#10;KgmT6thQ1NEBducmY6q2CAvNFZipL8JQaRo6MmPo/kLRmEaHyNdJdSlhqEhW5wMBGk8gxgRQwShT&#10;BKUzq0ymU0wMISAZrQnOYrkzQrGIcCqIC6Jj9EZ6iBsyQ90JNC/kRtCVsqxOC0dzXjzqMqII2RDk&#10;0K1mE4I5YQQ5gV2bHsVrh/FnYhSmyhPCTCxvzU5AP8HdW5CC3qJUNGXGIi/Mm/cQjJ7yTAzXFmC4&#10;rgjNhWloyk9Hc1EWOiqL0FpeiGZG4N6Wegz3dKCVMKzjl1d5dTlyivNR39OO/rlp9M1Kag/UgGk6&#10;tgV+8A38lgPQLDEl0BjnJzgsRWJn2cecz9UCA9YiAxYIFY1Xws5MQXNsO8NuNQCaqX16jWQA6HB6&#10;LNtZShbUtlBbec0tfL1AuFJLAJQMAOlO26ZYn+TPMrMVgYl0gASge1A6lYE1wdnYkFSDjdlt2FDY&#10;D9fSIXiW9SOsaQKxbVNvAuBL6n1TCnRff/7CCXwrZOLx6wB01kpnaPcUC342FJ0BaDpMbAhSiw9S&#10;FwAJxc+cHSC3nQGotkDLAVrzgOUOrUHSFvDk/pbir+pLALTa/ywAPrgrB3iFDvAcrlw+jtOnD2P/&#10;gV2MvpsxuZnfwNPWeL8aQq5KoFMUHRoksKyeWMVVubNyc4ygMm17dHaOCFw1OMVtq/1PMNPYQAND&#10;wZKvXya1IfJ6FvwkQlHA7OWxHh5jWU0XWt3bg6rOTlS0tKC8oQFljFVV1SVorCpEXWkmijOjkR0X&#10;ggQNeSH4UulOksJ8EBPoYWY2+KiTw2OTWeFFixtsWvNDeBF8QQSiP7c1zi+Zr6vmh7qB8bQmg0CN&#10;CUQGY248ARpH95fq70EgyhHS5RFGglK9gQidGp1XG187WJyBTr6+nnCqoOOqIUiqCaZqQqk+KQpt&#10;GQkYq8jH9vZaHBxsxZaWMoyUp2OkOBUDRSnozo8nYBJ5Tia68ujUUgm7FIrRvopQKyOQinkPBYzd&#10;isn1BGcNYVnO96tktK2i86wngOsIq4oUtevRGUZ60625E9YEdpwvI6w36rMi0cb3auTvrZavLeLv&#10;KpuxXvG2iuBt4HWbshJQlxaDWl63JikMVYSrfsaxiiwMC3gVOeghCAsjfZDP9+guSsNoXTEGCffe&#10;6gJ0VRSgiRBsZBxuLstHa2UpOvnF1d/Vhra2JtRrxg6/xPLp4ttHBjA0P0MATqGX6iYQ5QD1jBhF&#10;Sht+iyurEGZ2763q3wZA48wc59oAtKWB/csAKKltTrK3CbM3AXBZh4nkiLttfN9W3kObRGfaTgcn&#10;tRkAbuFrrXJJBJ3pINls1Ma6BUA5QP48s9sQnJKF//yOG9wIPzfCb01YHtYm12JtZivW5vXCRb3B&#10;pf2IaJxAfOskfvDTLz/ESgmCgpszFF8Dn5GisDMALdDZ7m81OQNw8XnDrCsS222Dtj6n+5M+k+j8&#10;BD/jCgU+yq6rDdDep7pkrxZt1wVDSXOCl0s9wHfxvjpCCEAtjPrk0Q08uH8dd24z/l4/hUsXDuPk&#10;yQPYs38nZrfNYmhuyiwwUCW3RjiZubpyZAIcwVQlkFFldGfG3QlwhJYZ60dpVReVGtCsNsAKDWoe&#10;UscGSwNFQVKxeYDnWZKrlKOUs1Rvs4Ehr6t2xqruftT29KKmuwelTU0oqa1BNT9E9Q3VaKgtQ31p&#10;Dqpyk8zg4uKkaKSG+BGAjMHB3gj32Yggj3XW3FZXLR2/wYz30xp/buvegp86PVgGuryLWEbbIrq0&#10;JsKrLjMO5YzBOXQ3KYy6CZ7rWLojPyIQuQRFEV1dNSHRSNepuFpOJ9ieE4ORigz0ElqNdHLVjLA1&#10;BFRLRjSa6KjqkyPRkh6HoZIs4/x2tNdgT2ctFugAZ2vzWTIOV+djtCQd3YzD3Tnx6CYI2/NiCTnG&#10;UDqwGjqxKsbgSqqMcM5n1C3l+yiWStUEXiXja00aY2peKrpLs9CSn8TtSBRG+6Ig2gtVqXw9HWtZ&#10;nD+dahwdXbqJ3w2M/LpuSZQfwR2EOkKxiTBtzY5HG4+3ZcVYP0tqOLr4upHyDEzXF2CqLh99JWmo&#10;ohPVl0BXcToGq/Iw3lKBAcKwsTAd1bmphGA2GktyUVuUg87mWvT30Qm2NaCxpQ4FdIjVrPdPjmJg&#10;ZtI4wW51IDAGG4dFyKg0AGRda/StBJtxbHR0BkLct5osAC5J7X1q97MBZsPt29rnlovn8F7bCex2&#10;3q86LixQ0s1NE2rT2xxSfUmCYNvsVkbcLWgh7KRWOT5B09S1mpIi8AJaVHK7a34bQtJz8Z/fdTPD&#10;XzaF5GFNaCHWJtXjnbQ2vJfTi00lg/Ao6zPrApqpcN8VgKtB8CsnAGoRha8Fwc+W3N4y6NkQdAKg&#10;7f4EwJXwcwaggaATAJ31JgA6y4ahWRmG0DPrBzr0Ur3BT24Tgo4pcU9u4Onja3ik54DcuYhrV07i&#10;3JnDOHxkH7bu2o7xBcaCSfX6Wqu0CG4CoEAnWQB0uDluC4IWCJcAKGnwswCoGSBlBn6a1eEAII8L&#10;dBV0deWMtuUsK1iaNkV1cjhAqI4PE417+lDT2YWqjg4U1dWjrLYaja31BGAlqkrzGH/TUEG3U5ZG&#10;xxYXjnTGOM2SiPZzY/RdiwDX98xA5wD3DWbKmwY6a6VnTYUTAP03vINwAjKdwGzITEAtHU9VahRK&#10;6XYUdZN9NiDVdyOyguX6ggg/P/Nh7ypMQgOjZHkUnU9uDCNtFgZK4gmJUIIjhCIgqZok9frSOREk&#10;6ugYrczFfGMptrcSgs3l2NtRg33dddjVWoXtBOPOtkrM1eZhgPDrzI1llE6gs0pEh3qJ0+lOCao6&#10;Qq6REb1Bw2XoMsvlBNOi0ExoNhHKtSl0danR6GQUHaBL66VDbs6JQ1WyorQ/f8YI1KcSqIyuHdzf&#10;SaB1spTjbCDYq+ls6/gzduYSwvm6D5aMzANFyejIikJTUjCdbIRxrlvayzDTUIh+OtgGglZtl52E&#10;7hDj8GhTGdrLctDAv1EtgVxfmInqggw0MBZ3tTegq6sF7V3NKK0uRiHdfPtADwamJkyboABouynJ&#10;XkVZi5f2EjA2ABdhRsAZIBFcK8Fny5yn6wlU3Na5zrLB990BSAmAel+zrQirKEs3Z2C3ndrqqDsB&#10;cFqR1wKg4GYBcJ6wm2NpAU/gW5QTAH+PDnBDQAo2BOXivZB8rEtuxHsZHViT20cADsG9tBfBdcOI&#10;bR3HD3721UevAdCG4GpaCcCv1EvsBMDVnOAyAFIaJK0ZIt8VgILfdwXgaiA0UdgGIKFnl2aJLEHv&#10;8U2Wlp4/uYanjy7jwb2LuMP4e+n8cZxU29/+PZjTc3j5R+gYnzSzPMp6CTWVgl+fYEe3x21B0HaE&#10;ixDUPgf07JkfKs06fzYAVSoi948ScnSXhF5lX5+jlKzOlcreftPbq3F+dXSC9b19qOvqRFljI4oI&#10;vyq6v8rqUhTyw1RRnMUPVDrKCRfNpdVwkChGWU09S2Kciw5wRZivtUipICgAaq6veXARt4Pd1pkZ&#10;FTE+LqhmNG3jtUrp/MrVCRDhixRfwW8DckLcUa74SdjUMtJ2FyShi/GxJtEfvfmxWGjIwWhpAjqy&#10;Q/nhj6Ab1DAXur70QEZXHzRnRmGgjJGxLBtj5dk8vwj7u2uxp7USOwnB3W3V2NFYgc21hZivycNC&#10;bQ6mKzMwXMz3yY4w6qTD7M5NQBdjaQeB30aX2sqY3q463V8Dgab2w1Y6tXb+PlrVWaGB1Y4Ol9Gq&#10;XPQRUk3pcpIhdHhhaOb5TalhaGccFsQHCdqhkmR05USjmdG7KzsKo+WpjLxpGOK9TNDhztfl0aHS&#10;DSYT6oTgKCE411iEieocDNIJNtIhVicEoYvReISudri+GG10vVUZ/H1lJ9Otp6C2JButDRXo6qhH&#10;Z1cDahorkUt32NjejIEJPU9E8XR6EYAGcvzftOEnOTtAU+d5coAmijpBz1k2AI3bE+BW6PsD0HJ7&#10;HTOMrRJBZbXhEXAGdoLf6wBsn2IEJgDbWF90fPwZBEDb8alsnp5HE7UEwDz83rvuBGAq1gVm4d2Q&#10;XGxIa8a67G6syx/AptIhuJX0IkgA1EBoAXA1CDpDbzV99cVLfCEIqkeYAPzpJwQgIWgDcDXwLYrA&#10;+z4O8N8LQOcIvOj+nikO3yEEb1E3GYFv4qWBoabAXcK9W+dxne7vwtkjOHxoD7Zrxsc8/ygjo6in&#10;A6shpDS4WZ0XpYJfryCodjmrbc6OviYWC4SsazHT1SBYyuMWAMdRpp5hXqeql06P0JNMB4cBoNWz&#10;rGO2dLyul/G3rRXljQ2oaKhDcXkRCgi/stJsVPGDVccPUzndUXqEH4Lp5jQzItrXBbH+7ogJckOE&#10;n6sBoBYiFQS1YKmerBaisXxeG828W00VayvKRrVmOBB+RYyAmQHuyAx0Q16op4m5VQmBqE4MpBNT&#10;bEymCwtAb2E85hryMFGZip7cCAwRgt0FUXRSkXR8oahLCUBTBp0UITlMAM7WFBBuBdjRWooj/Y04&#10;TOe3p6USuwnCA121RnvpDHc1FROIhdjamI8tddmYrUrHcEkCXSFFd9VPV6ao3UnYdeVwH53lAOHW&#10;LneWGmoibU9BCoGUSfdG95idyOMZmCBcx6py0FeQSvhFo46gas8I571HEWoRGMyPYQRPwFhJIibK&#10;ktGfF00IxxvAb2nIxWRZCu8nD3vayzFWmoLOzHDeF8FIWG+mC5wmBOUSdd06grC3LANDfM8Ovrd+&#10;t9WEYFVWIioJwcbKQvQRft3d9Whpr0VhWT6q6qvQOzJEF6h2QELLyQGaWRaUYGcvGmrA6JBxdYTS&#10;dwGgYvK3AbB1avo7QlDwE8y2WWKsVduead9bCT1K0FusO8o2gtNygXNo5jVtABr46RESlAHgwjaE&#10;phfQAQqAKVgXkIl3grOxMb0F6xl/BUAXAnBTYRf8qvsR3Ta2BMA3OUFpNQB+TQB+KQASfpYDVN3R&#10;M0wZh+ioO0NRkvv7fxOAavf7gLIB+PIZRQi+pBN8/lArwlzFg9uMv5dP4MypAzh0aBe276b70y9/&#10;cAg1BkZWtJVKe6kexlwbgCxNHCbYFJM100NjAMu433aCWt7ehqAAWEI4FhuYWq9XxNWcYsXdauP4&#10;+J4sKygzu6SHANSwF8KvtqcbNe0tqKVKaiqQV0jgleWhtqYQdRV5BGAWCtNjkBzmbWZBaOyfnqMR&#10;5euKaH89MMgFERoUTQBqipqkx0rqkZJygFp5pSE3DXV0J6VJEcYB5kb6IpfXUxtbFWNiPV1SY3o4&#10;oRaFzjxGTDq/towwzDbxQ1+Xi/6iOEbbZAyWJRBMUeghAJvSggijYLrBCPQTlJMVWdjeVGoAd7Sv&#10;DmfH2nBupA3HextxsLMWh3tqcWKwEScHm3CE7vBoL9VXg+P9NTjQUWoBqCIVw4zEw3RqIwTPKCE0&#10;WpqBcbrKqapsjNOp9RcQfoI0ITnCY2PlWTyX7pO/p5HyTMzUFWC6tojn5qCHrrKDP0dPTiT6BHDe&#10;+3gR75UA3Fafg4WaTIIuHjMEvEC8s4nwbizA/o4KHOypwXhpKoYK4jFVQRdYm41tzcW8l3RekxGb&#10;DlHOt5kwbs1PplJQQ9damUHlJKO6MAO9bTXo488vAOaX5KGgtADtvV3oHR+HnjG8tIqKJWtIjKMd&#10;0AmABnD8//1OAJy2zjdtfw6tBkADQUqg04osr8NP7k+dFATZlFNb32Kvru0Cl6ttSvttaZ/a++T4&#10;CLopC4AthF/j5KyRIKh9PZt3ICwjH/+JEXi9fzLWEoBvB2dhfUo9HWAXAdiPjUV0gUXd8KnsM0+I&#10;WwbA7w1Bxd/PXhF8jil0DtAtRmTH9koA2uCznaD0PwOAdrmqAzQgvOtwgAIgZdYEvI4nWv7+2jlc&#10;OX8MJ44fwJ59OzC7bQH9k2No1myPfo3vW2r3k/uzHeCinI8TkmbKmxY/oHOUrHOW2gTNcveCo8M1&#10;mmlx6ghRe5/DAVoQ7CP0LAAKiNWMyBXtHShtqkdxfSXyygtQWlGImppiNDBaNdBNVfPDnZ0YSui5&#10;GfiZKWiEnZaNSghiDPb3hP18Xj2ZTQsihOgpal4bzFPXipMi0ZCXjIq0KLqUGBTGBSAvygdFMf6m&#10;46BWnR2MjS2ZkYyTEQZ+ddQYXZngN1GVifFqOrSKJDrCaMbGcLQSfq3pUqgB0jTP2dZQQJBV4DQB&#10;d364GRfHWnFx1NKZAYJvoAFnR7h/oh2XpttxZboTVyY6cGmiDacG6nG4qwL72kqwUJ2BqfJk49Am&#10;CbyJcqrMKvU+0hTrk4TTFGE0WZZOB0kHV19iOlnmCEBF8AXez2a5V16rn/AbzIvADOuzhOxEcQLm&#10;KtOwndCd5882w/eaZxTeVpNl7mFPSxH2tpViH3+e8eJkjBQlYaYmG3P1hHRVBgEcjZZ0RutsdQBF&#10;mvbHVgK5LicWlZnRqCAIyzIT0EQX2N3ZhNY2/n3LC5FdkIWG1ib0jI2hm/CxgWYWFSUgnAFow28R&#10;gIKa43x7e6Xsc9snCTbqjRDUccFP+3g98xhWlkuQVEeJxvFZAGybYpwl2Mz2Mllj/Ra3dY4AOKX6&#10;AkvVbdH5TWj/VrROLhj4NVOtU/PcFvC3IjQzH//7Oxvp/hKxJjDDAHBdcg3WZrUSgHSBBb3YWNAJ&#10;74o+hDavcIDfBYI23JwBaEHQAqAz9Oy6orAtZwCqF/hNADTT4+yhMKuAz5Yz7Jylfc6yAbio5w9N&#10;DDY9wE/pBJ/cxrMHN/BEix9o8PPlUzh7+jAOHtqNbTu3YGx+Bl2jI4y/AlAftLyVibACliBGeKkd&#10;0MgJfLYs8CkyU30CIOVwi1a7oXqQretZYwbpKAcIuQHCzgG/aoLXyO4IIfw09KWI0bewtgKlDZUo&#10;qy9HDVVXV4p6fohrqnJRWZKOtNgAhHmuM4uGpush4qH+iA/wMs/TCPPciDC6QEk9wsGeav/baOb6&#10;poT6oC43CVX8kNZmRTOiRaIg1o/g80NehDfywr1Qyehbw+hbneBnYm9NvA9BF4O5xhy6KbquqjSM&#10;0SENFMehNz+SsTTUQLCP8VGaqc7ETgJjf0c5nV0VLoy24epkp9H1qS7cnOnB7fk+3Jrtxc1Zq35n&#10;oR/3NvfjAfVkxwie75nA452juL2l38BxPx3hTsbjHU352Fqfh60EsbStQZE5DwsE0WaWW2p5rIb7&#10;qlmvy8f2xiLsaC7C9uZCox3UtkaeX5NO5xeDBUGPP5PgN8ufaWdLAfa1F2Jvcy521fHnoHYwDu9r&#10;L8WBznIc4s9zsKsKkwTuGAG5wHuaJVSHGJWb00P4pRFKFxiOBsKwOTcW9eqIcQCwJD0WZdlJaG0o&#10;R3t7Pcqqik0MruWXXefQMLrGJw2sDAAJPKuXlzGXdZXfF4BLsJtySHVei3DpML3BApylNj2AX9Lr&#10;eP02o5XwswEoqFnOzgKdgKdzJPt8BwTNuRbsOgi5jsnNi7IB2Dq5xQCviffTzHtolQOc0JfAFoRl&#10;5eH/QwCu9U/AewTgWwJgEgGY0YJ1eb1Yk9eFNdkt8CrvQ4iWxF8NgNJqAJScHeA3n3+0BMDPlgDo&#10;LNv1OWsRhtL3AKDtBG196nCFqwFwJQTlAm0ZJ0i9NPC7R/jdg6bCmYeh37uKOwTg1YsncOrUIeze&#10;vwMzW+fQNzVh3F/9IGHUTxFUgl4FgWd3dpT2Di7KhuAi0IzrG6cYex2qIgyrCUKN6VOHhmKvxg2a&#10;sYOEn4bBqPe3sqfXOD/j/gRDRWIThXtQ0dmGvJpyFNaUMQY3oLatlh+QClQz/tbQyVRX5qCKAMxK&#10;DDELEKSGBSA5xA+JgXo+hhfjrYdpC9Sy72oL1FzfQIIv1Gs94bgRxcnhBF8sKhhxpZL4QBRE+yAn&#10;zBNZIW7IC/NASZQ3ymO86fz8GOv8Dfyma+nCCL7Z2ky6KkbQsiQME4CKkQMFMYyfUYyGMXRgKYy9&#10;+TjQrdhbg9P99bhAl3djqhN35vrwYOsgHm4bxLPdo/hg3yRe7p3A811jeLJ9CM92juADbn9xbAFf&#10;n9qOb05vx9dnd+Lz09sIw2GcH2k0OtpTSVdWjN2E2W5G8j0trBNQe9vKGLfLsLuhBDvolLcTiDpn&#10;D8/d01qE3bZaCrGPoNvfQkDS/W0j/LbyZ9vKn3E39x3pKMbp3gqc6i7F4fY8HGjLx36+7tRgHU4P&#10;N5nIfnyokb8LxnD+Lra1l2CqPhstWSF0zkFo4ZdBbXIgGhmLm9XLnBuPav3OsxKMC6wuzkJrcxWq&#10;a8tRRIevIU5t/D/oGB1HFyFjAEfgyYkJKJoipofiO8NN52iKmVZeMSI0uiYlHiNEnNUxNUk5A3DB&#10;nN8h8bXtLNsInE5qcd+MM9Sc4CewOaBmAdA+5oDlDGO0ZPYtnbs6AHlsQvBjJDYAnDFPU2zWMnTj&#10;U/wCWEB4Nh3gu5ssBxiUgXdCsvFefAXeS2sk+DrxXnY73s1sgntJD/xrh98MQGk1ANpyBuA3n39M&#10;2L0OwJXQWwlArRRjVotZAT9bZrocJdBJi+B7+cgBwKWxgKtpJQBt92fi73O6vmfW0Bc5wOePb+Ph&#10;/Ru4f+cabumJb+eP4/iJg9jB+Duxmf84jBx1dFw1/b0EFcFkoEb1Wg5vpeMzEOQ5gqMgKMdXQQBq&#10;FZglENoO0Iq6lcbxafyfINjP6/QxWi/BbxkABcWeLhQ11yG/lvBra0A9o1JduwBYzg9LEaroaior&#10;s1FamIJUxtY4zW0N8jQzP7R+X3KQ5ul6cZ+ed0E3qOXwvTaaZ4NE0gGmhXqhPC0cNYxpFSxLE4Lo&#10;+rxQGOWH7FAPZAa5oJhRuDTaiw4wAC0ZGjIShrGKZLqdRIxXJNI95WKG0JhiRFQ5WZ6EoeIYDBGS&#10;EyUJdGDZhFAxnVIlgdFgIu31iU7cm+3D463DeLpjmNAbxadHZ/DFiXlqAZ8dncfHh+fwKfXV8c34&#10;2Zkd+Pm5nfjZuR345jzrF3fj5+d34f09YxSd4e5hRud6HCR49tLdHWIsPUxXdrirmqohsKqwp6mM&#10;YCwlAIsJxhLs76J76+E51PG+ahzn9vHOYpygszxIB7eP972DP88BusODjYU4TLCe53ln+ytwvKcE&#10;hwnFo4zkl/jznGR8PzPcghND9ZgmPKcYmWfpjjvohhvUDJAdgbrkYNQkBaMxK8bMQKnJkhOMRzkB&#10;WJKdiNqqAjQ0VpkYXFlbjXYbgHRBzi7PODy5wBUub+kcuTkbfm8CoKKvcwTWOXwtZYAn6bUT3Me6&#10;gNhOUC7BzeHmjLTtcHZmv32O5ARBraKufQaAWwzsBMHlEZgukgBsIRibJ2YYgafQJPgZAE7z51tA&#10;RE4B/pMDgOvo/t4NzcE7saV4N6Ue72S0Us14L7MRbiXd8Krs/90BKFkA/NjhAhmHv63jwwG9ZQC0&#10;xSj81SuWdIKL6wjS+X1OyH1OkH1O4BmZbUnH1Da45A6/DX7OALTb/j4kAD98TgdI8L3/5A6ePbpF&#10;+F3F3VuXce3KWZw/exxHjhzA3NYFDPAbsVWzPozr0rAUApBuTa7NuTPkNQAKkGrbM73EhGDvOMsx&#10;I1M3UVjH9ZoBni9Z7k8AtMb/LYefhsVovm81AVjV043ipjqUN9egqaeVAGxEbXsdqgjAmvpiVNEB&#10;lpdnII/RNTrYDVH+mxDjR8D56ilq7mYaXIK/G5LpDPXMXC34qednCJTJIZ4ojA1CtaZ8pYajJCHY&#10;gC8/0helscHICpL7c0dZrC+q4vwIP7VnhaE7LwKT1SkYLonGXG0Kpgm8scJYwi8Fm6vpCukEp7hv&#10;qjQRs6zvqMuhayJceqpxebQV9+b78WgL3d32UbzcPYGPDxJ8xzbjqxNb8NXJLfj65Fa6PWmbKb85&#10;sx0/I+x+eWkPwbcHPyUAf3l5N/7syj78nGB8Rdf4FV/zdNcILo8142RPjdEZOs1zQ804b9oXm3Gi&#10;uw5Hu6txkHA80FGGA4TXicF6nBpqwFmC6/JoIy70V+Fcb7Ul3u8+tfdVZ+FkWymOMcKf7CjBxWFe&#10;u68cp3rLcYzXODvYiNODzbxuJZ1gPfYQwpOMznN0gJOM0vWpQZTgF4TyWD/U8oumQeMUCUCtgl2W&#10;Gs0oHIPK4gzU1pagXEuaVZSgta+HEXgCHRNT6Cbsugm5bkGOELF7cZfgJ9fHYwSEZky0C1x0UNIS&#10;CLWP51MW5Ox2wClT2ucbR0h1Ul28VrdxZwKc4GZL4BPwbOjZMLQBaJd2BHYCoF4j0JnXOsDpkADY&#10;OiH3t0AI6lnaMwaALSxbeb+ds5uNAxQA1wuAQZl4N4QAjCYAk+vwE7rAH6XW4a30emwq7IRLURd+&#10;8POvXy2D3mpaDX4//dJygHJ/zgBcCUEbhDb0nPX1Jy+MBL+vqW8+5rYgSPhJXxJsXxoAPsQXBOCX&#10;BN4XDpnOEcoG4EoIroSfZDk/C4CvCL+P1BP8mBH40W08fXAD925fxe0bF3D50lmcPHEYu/fsxISi&#10;hD30haCqJNjsAcn2uLxywlBjAV+DoHqGHWMFTZsfVdpD4PWq7ojCjnY/ga+U1xIITeeH3OAgry8Q&#10;EnYVThAUiAXBiq4OFDXWorK1DvXdTWjsbkFNRz3KmstQ1UAHSABWVKQjOyWYUHNDQrA7QeeGVC0E&#10;EOGLuEBXJND1aQkps4w8YRgb4IIo33XICPdCcVwgqlMiUBIbgGLCsDDSD5UJYSiO9DdDX0oZhUuj&#10;vEy7X4sZ2ByEodJ4uj/1wkbR7cVhpCAKW+oy6PQysFBJCDI6buMHfzu3dzEeH+sox0VC4hJ1a7LT&#10;gO/9XeP4gM7t4wOE39HN+Okpurozu/CLMzvxy7O78CcXdlOEHmH3s4s78QsC70+v78efXpP24U+u&#10;7cWfXd2Hv7hyAJ8emsFXx7bwtbvw4d4p3J3pwVVC7/pkB27P9Zr2xLt0mzfGOnCeMfXsQANO9tfh&#10;GCF3gpH83HCjAef18WbcnmrFZcGQULw4wHhLV7ifTvA4I/y57nKc7S3FmZ5SnB+oxIVBvpbAO9pV&#10;ieO9dQas6iHeSwcpF6je6i2Myb1F8XR/GjsZxN+rB8riA8w0u9rMGFRT6ngqS4tEmabtlWXzi60M&#10;Jerg6m6jAxtHM7+YewgRPUekhzIQdLhBWwJaOwEh+HVM2NHSUifVZUrLGTpL4GubYBw2TnD5MamT&#10;gOohlHSNVr53qw07J2gtwc85GttyOMBFaZ/a+Cjeq6a5tfIai9J+h1p4v2r3kxOU1A6oecThOYUE&#10;oAsBmGSGwbwdmI13IorxVlwlfphUg99PrsGPMxqwPq8NG/I7LAC+CYI/d0j11SD4zRdW/LUguATA&#10;1SBog9DA8FOHA2TdGYCWnlFPFwH4BWG2pCX4/a4ANNJsEEbfD57cxgeP75il8B/fvWbc3/Ur5+j+&#10;TtD97cfW7VswSnvezn+yOgJJ6/yVE1KlBFAZS3uur93etwyAZlvOz5KJwI5FUFWaKGx6fW0ALrX/&#10;WU5Q0kwQgo6wM/CT5P66ud3dg/KudhS3EHgthGB7PWrbGlFBN1jSWILKekYl0wGSitzkEGRouajY&#10;QOQQailhXnSCBJ3PBrMmXizjbrjHOkR4bSD81hOE65BHZ1eeGIxKRrOKxCBUJISYgc6ar5sX5I4C&#10;RuDSGB9UxfsRfFrAgC4wPRgjZYnoy4vEVEUSxkvisK0hi5GyEFsZ+zYzGqujYDdj8YGWfBztKMK5&#10;gVrcJIxuTLTiAWH0/q4JgmoGr/bPEF5z+PrENvzy3B786cV9+NMLewi+Pfgzur0/J+CkP7m61+gv&#10;bh7EX94+jL+6c8SUf3nzEP761lH8OSH4s5Pb8ecXD+Ablh8Rgk+2DuHJNrrMHaOM2KN4vmPMxG21&#10;O17jvVwebyW8GugSawnnBlwfa8GdyTbc5T3enmzF1ZEGQrAOV4bpEDvp/poLcLa7jOdW4QLhd44x&#10;+PyAHG0jTvXV4lBbOY7SdQqA2xvzsbk+B4N0xXMNuZgiQJvpnhtSQ1AS5YmiaE9UEIhVqWGoyYxC&#10;OWFYpMUc0ukEC1JRTwBWN1SgoqkGPZNMJorBdEDdhI/z2L8l+FkRdglcSy7OODnjAp3hp3Ot17Ub&#10;2THYPr6kLr6+W1BlKQC2cJ/VI7sEKrNtpN5aS7ZjWw2A9uubWTab4S6bF2W7QAM/OUADQEt6nRZT&#10;iMwrxO8RgBsDkgnBTLwTkI23w4vxk+gK/GFcNX4/oRpvZTRibU670SIAnUH48y8+xC++/GhR2l4V&#10;gA4HuBoA1Ua4GgQtvSQINXOE52oANZ3fN4TfVx/J/VnwW3SADggaF/ihNTRG4Futh3g1AAp8H7//&#10;EJ+84Pbz+8b1ffiUEfgp4afZHw+vmafBPbh1Cbeunsfl86eM+9uzZwcmpyfRNz6KZjoxDX3R7AuB&#10;rlTujk7QGXivtQEa6dxhlPTqOGFneoKdRPCpB9muO0dfAdACrT30RYsdWB0iVV0SAdjdifLOFpR1&#10;NKCK8bemvRHF/HAUN5Sioq4I1QJgcQqyEgKRGROAbMIvLULw20jQUQRgjM96xKkkBKO9N9AVuiAj&#10;gnAj9Gr44atMCEB1EkEYH4RKvr6Q8Mzxd0FJpDcq4nzQmBaKRkKymerLj0FPbiTdXzzmqjOwlfF2&#10;X3sRHV8mFhh7d1Sl4EBjjmk3O8r9alM7P1BD+LXh3nQ3XuwYIfim8dnheXzJ2PvTU4y3p3cY6P35&#10;5QMUocdo+xd0ev/txgFC7gD+6vYh/DeW0t/ePYq/f3ACf3v/uKV7J/A3d4/jjy/sxZ9fOog/ubgX&#10;XzJKf3ZUbYdbTP3jI/P4mKD9cN80Hm0dwP2FXjrCblwj9OT2rg434CYd4L2pNjyY6sCDuS7cYf3G&#10;WBOuE3DXRxtwvrcKZ7pKcWmoGtcnGnBlpIYOsQqX+NqzA/WEfQn2t5byd1GOuaosbG0swGhpsplV&#10;MlGdic6caLRmaZ6xL7KCN/J3H4CKpBDUpkeimu6vIC4A+YRgSU4SGmuL0dhSYwDYNT7OOKuISlBN&#10;EAB0TIq7xgkSMKsD8E1y9O5O0fU5yRr68vrr7U4U8zrKgtt3A6A9hnBp2x5XqDrPtQFIqDcTsE0E&#10;nkrbCTZzu4lRvYngaxqfYyn4zqN9bjOiCooMADf4J2FDYBbeIwDfCi7AjyPK8AcxVfj92Cq8nd6I&#10;d7Pb8HZGy7cA8Ivl5W8DoKkTes4AVLkqADVkxgyetvT1JzzfxF9BcAmAtmwHaHqMCUktpf99Afjx&#10;iwfLACgH+OLRdTx7cAWP71zC3WvncOPSaZw/fRSHD+3Hli2bMTg6jM7hATP0RRBS3FXHhwGcA4AG&#10;iKxLlpNzHHcAUGP7TGna+hR/5QYdsVhuz7hEDY9hLB5QBO4zEgBNu6ATAOX+BL9qBwAre7sZw9tR&#10;SvdXQdV0NDESV6CkuQJlNQWoUg9waRoyE/X4Rj8kR3gTfhsQ5vEeQtzeNYol/ATAWB8tF7/eLBKa&#10;Ge5plm+qjA9GeYw/ymOpaF+URfkgw3st8oNcUBHjiyq6vqa0MNQTsL25cRgqTqD7i8I4P9zz/GBv&#10;byggBPmBr07DVrq//fUZONyci+NtJThOAJ7oLMJluqkHc3R+2yfwai/hx8j65Yk5/PT0Nvzxud34&#10;4/O76fj24b9dpcO7TugZ8LHugN/f3j2Cv2b5N3cO4x8eHMc/PDyBv394Ev/4+Az+7sEp1k/jT+kC&#10;/+LaYfzd/ZP45eU9+PrsVvxCnSaM0V+e2YbPTm7FJ0cIwb3jdKAjBPEQHs524eZEM64RcLcmWnBv&#10;hvCb7cTDuU7ebwcdYQtujjcShI3GEZ7vq8TF/krc4PnXxwXBWqoRFxiXD7eVYVd9gRkTqLGH46Up&#10;jMDp/J3FYKAoAT15cejIjkY9XaA6lvLDvVCm9RK1ygydXx5/91lR/uZxnPUVBWhsrkJ5QxVaBvvR&#10;Ni4AEkSEhiAoV/ZtAGwnOCRnmFmiAyOELE1SU1Zd5792rgVAtRfq8a/mXNb/QwFI+GmKWxOhLjVr&#10;ILTDCRoo8r0aCMCG8XnUj2tANOPz/GZEFhTjP73DCOyfaBzge35Z+ElgHn4UWor/GlmB/xJdibfT&#10;mvB2Zhv+KLUZP/jFNx/D1s+pnwmEXzlB8Q3xV/qGYLQg+BG+JijNthMEnfU6CLnfIc0jFgANBAm4&#10;r+n0BMIv6fRsJ/jFBxT3md5hhwN0hp/dO6wl8l8DoBP8pA+e3DGDnl88vI7H96/g7vXzuHbxNC6d&#10;O4kTRw9g187tmJmbRd/YKFqHBs2Cp5VyZIyp9qyP0h5Cj6WJuE5AtKXzzNxggs2KwoRlj3qNHfAz&#10;AOQ+c0zXkOz4K5jyXAFVbY1a2p7wNUNfCL6qzl6WahfspjPtRm1PGyNwE8pa640DrGyqREVNEcrL&#10;slBRnI4Mgiw50gfxoVoAgXHXa62Bn5a3ivfV09TWI9pzLRLp7JLVuUHQafkqwa9CAOQHsCLGD8UE&#10;Y7b/BpQSpBUa9pLkj2pG4MYUzYmNRG92BIYLYjFVloJZfsDnqzKxtSoDO2vSsbc2Hcda83Gyja6v&#10;u8JERnUq3JnpxIvtY/hk3xy+OLxgenW/ObXFtO/96cXd+NNLu/EXV+n4rhF8BOBfM9oKdtJfU397&#10;74hxfn9z+wj+7u4x/P39E/inJ2fwq6fnCMGz+M37l/HXdIJ/fvMw/vHJOfzlnaP4+cVddIW78Sd0&#10;lH+szpKLe/DNaULw0AQ+3j+GTw9M4OXOQTze3IVbk00GcnenO3B/phsP57vxaEFlF6HYzuOMx3SE&#10;1+kIrwzW4tpQLW6M1DMe19EF1tLh1uEQHeCO6hzsby7F5qocDOTEYYTOvDs3Fn2FCeinE2zN1EDy&#10;KEZgH6Tyb6SFVEu1qo0iMP8WmVF+SIsOQkl2EupqS1DXWovWwT60jY0b0HUqHjra90xHCJ2beoLl&#10;4EyclUs0snp3bRAuivDR2D4jG35G2tbrnM4laAVd6zqTlA1AwsvWGwFow86KwcvFaGskB+iQAGiA&#10;Z23LDdpqGJtB4yjhx7JpnD8nI3BUfokB4Aa/BEIwHe/4pOOHvln4UUgx/iC8HL8fXYW3UluWAPhL&#10;Qs7WLwQ+RV5FX9bt7Z8RbKvpp2YojAXBr9UeaCC4HIDfCHArZC+munie9qlDRG2AH1OKwh9abk+x&#10;+EsC0Uh1ukA7Av8uAFT58vFtPH94A0/vX8X92xdwi+7v0rkTOMXoe2j/buP+RiYn0DE0hAbBj7Gz&#10;nG6s1Lg7Oj6Cr6R7EMVdA6a0AWhB0AFCAdC5/U+DnglAdYosusDF2GyXAt+QGTpjSc6QMZnX0hPm&#10;NPe3UsvdE4ClHV0o6exAeVcHars7UNnRbABY2liFyvpylFcWGABWEoD5KZFIIQBj6O6iDADV3qe2&#10;Ps0MYRQmCKM81iA50BVpIe7QEvOljF1lBJ8NP4GwKMzDQLCSx03DfZIvXaIv6pODzJzXAcbfseJ4&#10;M1NimhDUYOGtjMI7qlJxpCnHxMTzPXRKjIwXGBFvjDcRJn34cPcUocPYe4TwO7nN9N7+KSH151cY&#10;Xam/uLbPwO+vbhzE39wi9Oj6/u7eUQLvqKN+jADU9jE6wJP41bOz+PXz8/inp+fx6xeX8PePzhgA&#10;/vrZBYLxPJ3jMdNB8jcs/5oR+S/52j8jZL86MY9XB8bw+eEpOtEJusF+QrCbDrCJUbierq8dT7b0&#10;4/n2QaOnW/sXI/HN8Rbj/q4NVOMaQSggXhttMgA80V2FXbV5/CLIx+7GEowUJKEvNx5DJZqbHImB&#10;4kQzi6aZcVfTCjP4RZQdbA03KuTvvjQ5HLn8EhMAM/T4gNIctGilGKaT9tEx4/jUKyswadCyNZXN&#10;jq/O0HOWE9AcEsSMDKAsCFrXsIbF2E5SvcjWa+Q+nR0gQWeDz4zVU2TlPiNn0K0EoJyjSsLPKfau&#10;pka+dwMdnyXG3zGJUXiM9ze7wAhcgv/9bRes9Y1lDE7Huz5p+KF3Bn4UXGgA+F+jq/GTFAIwox0/&#10;SW3FD/74y1dw1i8JMVt/TKip/AUht5p+9vkH+ClLywWqQ8RygdbDlSz9lHBbKUHPdoIGktqm+/tC&#10;7u+VQPjCjA8U7Ey7oGAoACoCU84OcLGU3gDAVw4AvhIAn93HBwTg04fX8PDuJbPiyzXN+jh1BAcJ&#10;vx07tmBa7m98DM2MpHXqlWX0VHtciQBHeK0EYIncoABoSsLQQFARVhAk6BRx+yTFYOv1ZZQZRyjQ&#10;ORZVML3JfI3AaLUPamUYSsDktSv4XuVd/Sjr7GZJdavsYByW2hiDGwnASpRXl6CiIg9lhF9JbiKy&#10;E0IQz2gVE0DYEYDBbu9RaxDl44JITyv+xhCIWh4+nS5RMz2KGXHLqbIobwLPF6WRXkYar1YVH2BW&#10;eSmP8TAgbEoLNVO7BvOjzTCXcUJwlE5wviod2xmBd9dm4FRXEc71llOVOEcIXh2tx/2FLjzfMYKP&#10;9kwTflvx0xM7TJvfL885we/qPsv1EXzS39HBCXgCoAW/I1b0pf7xwUn8+ulZ/MuLC/iX9y/iV+9f&#10;wj85yr9lFBYA/4VA/MeHZ/A3N4/iH+4zIhOO/0D9Pet/enk/PjlI+BGAPz1FIB+dxqt9o4Ret4m7&#10;isJygO/vHDYAVCkICoA6dptu8PYYIUgXqPbB21Mdpof7VE8N9jeVYKGMXwaMwjsai9CTrfibhC7G&#10;4M6cKDMlrj45FLWJIcjTM1R8XVGi1aaj+bcg/PLoBgXAFKowNwXNrXXoGug3IxS66do6DJAEKAFQ&#10;pQ2v3xGAcnVO17CitKRzBUBddwUAF+FnA3CLgdr3BWATS8FObX0rpfY+qVGxlwBsHKUTHJmhG5yi&#10;451HdGEp/rd3NxF8MQRgGtZ4p+GPvDPxoyACMKwc/yWiEj9ObsJbaQJgG37wJ199jD+m0zNaAUAb&#10;fj93gp6zBMCfqTS9wbasSGzrp5+9DkHb+S26QO776hPqFaH4Mfex/PpjQZHbguGHz/HVB8tnjTgD&#10;UDKDpAVAygbgIggJvVdPCD/qo8d3TfxV9L13+xyuXz2Ji+eO4+jhfdi1axsWtsxhRCPhR4Ydq74Q&#10;RoygpdRKADpDUPtKu7WfpQBHkNlx2Rr2srQqTAUhaKBmIi+vz5isucJ6Mpy1kKrtHBWB+TqdLzDy&#10;Hsq71B7Zz3tiBNZzP7q7UNHVRVfYzmjcgnICsLahHNWVeSjJT0ZBejRSwtXxsd50cETQ8QVuetdM&#10;cwuiwjwYg/3ckBLsgdRgV2RGeCI/xofuw8sAsDzGCxWxPiiOcDON9PUpwWbQc0WsF0HojbqUIH54&#10;o9CZpZVSoo0D7M0Iw1hhPLbV5WB7fQ6OdBbjwmAlzhKAZwm/C3RJN6da8Hib3N+4cX/fHCP4zuzG&#10;L84ynhKAf8L4q86Ov6Tr+2u5PkbcvyX8/l4xlwD8+/uSYKi2v2OE2gn86tFJ/Mvzc4y9F/EvLy/i&#10;nz+8il9/dAW/ekkXyEj86+fc9/QCfv2I8fjeKfzq8TnjCP/5OcH47CLd4Al8foxR/NgsvqEb/Pkp&#10;OlKWisRPtvQQcE2Mwm10hX14uWvEQFDl/dlO0zt8jdH3DkF5m8722kgT7kx3MQq3mHGHJ3qqsa06&#10;G5OE3p7WUkyXZ6A7J5buL4nOL8QAUOsMNqRFoDTKH6n8O2Xzb6LHCOTRCep5JmmRgUjU4wdSY9DU&#10;UofuoQF0qhd4nB9+wsh2aM4ANBD7vgB0nGOXVk+w3RtsQ3AVAC7CjrJBuLjPhp302x1gszo2bBG4&#10;tpx7fpvkAgm/+pEpxmA5wC2IK64wc4Hf9Y3GhsBUvOuVTABm4IeBBfjD0FL8fmQlfiIAptsA/Omn&#10;+JNvPsEff00QUr8kCI0Ui1k69wa/JgLyZ5JgZ2aEvA5A0xtsltVfAp+tJQDynE+szhADPgLwS8FP&#10;9Y/oCD+kBEBHBBYAnafKOQNQzwm23Z8AKAdo2v4e38FHTyz4Pdd839vncfP6SVy5dBynTxwyvb5b&#10;ts1jen4GA1r0QE95U5sbgVbWLcgNoJhAKxHoHLIhuFIW9CyImXNNNHY4O8qa9iYQLm8DXGr3syT3&#10;aEBIEFsPWnKAzy67LQiWC4IdAqCWxKpCQ1Ml6qoLUFqQYtxfYpAb4vzWIY4RONxrAwJc3kEgHaC/&#10;67tmrb+kAE/Cz9PE31zCLy/KEwWRHoQf3R+hp7Is2gvVCf4GfrVJgQQg4ZccgOaMcNN+1Z2t+JuA&#10;vuwIA8DZijQzF3dPayHOMO5qeMiZnjKc6a7AJTqkmzMEybZ+fEAAfn5oC745Tvd3apcFwPNq+9tj&#10;APhXZjgLnR/BJ/dnA9A4vofSUfzTo2OE2Sn802MLgP/6wWX85oNL+JdX1/DPH1/Dr7gtAP7zi4v4&#10;zXPuf0IIPqRTJPRsV6i2wr9/fBq/vKT338l72YpfnN7KcrPRpwcnGNc7DQBtF/h4cy/B2Idn2wZM&#10;/fZkM27wZ7s93szI3ISbE+24O9uL80NNONlXZ6bhjebH0RlnYZ4w7M6JwXBZKh1gpFkctiUjCg0Z&#10;kSiNo9Pz24QE77XI5JdSdpg3cqMDkRrhj2Q98S4pEvWN1UwpI+gcG0f7mMbqTTnAN4e2CcGQ4Pod&#10;AbjyXF3PbuvTtt2mqP1tExME3SRaCaRW7mvhcQ1zsaQhL7bsfSvPkezjBBzvv9E4vSXQvUlN49No&#10;GJ2kphiB5VS3Iq6QAHxrPX7sHkIIJuLHbgn4kWca/jAgH78fXIo/iKrBW8mMwGkdBGA7fvDLbz6D&#10;9IuvP1ns/FBHyM++pntTB4hD6h1+XWoj/JgOkeVnBCJl1T8mFHkNukM9W+RbnylCfSOX+ClhKX3C&#10;CP3xB/iCAJS+dAyP+eaj5wShFYXtxVRt+MkJGjni76IDtKOvI/5aY/6u4/Hdy7jrWO/v/JlDZr2/&#10;nXu2m2d9DEzzn2lsFA2m84PQkfPrYfxdBXRvkg3IRQBS5hhjrImyBKk1kJoxmHXn6XSmA4SlXJ+e&#10;91FOAJfrHB7XoqgaFF2uQdC8TiXdZ3knXSAhWKN5wR2tKKmvRFVtMcpL0lCcGYes6ADE+29AtNca&#10;M+RFbX/BHmsIQPUEr7VWh/H3RKK/FX/l/vIJv8IoD5Q5ACj4yQUKgHWJWsbeH7WMwfVJIWhJZ3zL&#10;jEJXZjj6c1mmh6CfQJwrSzELAxzpKMIFQsEMDGb8PdtTgasjdEmzXXiyYxiv9s7gSwPAnQTOHvzy&#10;7B78yfk9jKPWWD85QDk/0753j1FXui/wnTAA/NWjo/jHp4yzz3j8MbefEWyE379+eAX/9vEN/MuH&#10;hOCHl/GPz8/iV4SjYPdPdH7//ITOj27wVwIgneK/vLpKSJ7G3zBa/z31xxd4P2e34udnt+BnZ7aw&#10;3IqPD06aHmDp5a4hE3/l/tRrLKmX+NYo3d9QHQFYhyssbzIG36AT1IwQDayepOMbylVHUSp6GH21&#10;zmBnTgTqkvz5RUKw0QWW0nmrNzjO420k+a5HaoCeTRyATDrA5MggJMaEorGpFv3jQwTgKNo0HGYR&#10;TBa0ltza0r7VpeOvw/B1LX9d24QkCFqAFAg1aFrRuYmOsJFQbOa2mab2mqZMaQNQ4GzltVRvphPU&#10;+n7OAFQHhy3nfY2MvXX82ev4PvVmMPRmxOWX4fd+vA4/3OiPt9yj8BPXePzQM9UBwEr8YWQjfpLY&#10;jrdSOvETahGAPycABbXF4TB2yX3q8V0OPifRCS4BkI6R+vmnBCAhqPgr+FkQXB1+RorF9pAYSu7P&#10;AuAL4/g0OPoblWoPdLjAVQHo0GL0JQANBB3l+3reB+F3/9YFXFfHx4XjOH58H/bu34mtO7djZHYW&#10;vfxltgyPoI4gqlGnBAGozgnBSxAr6uxf1GIboJNs4DnLAqFEJ0gnKVmzSeQErcUQytSGaJwiobYI&#10;RkGQYt0Cp9YDJPz6BEGqsw9l7RoOo9khvajqaEMVPxjl5fkoyk1EKQGYExuAKK/3CL91iPG1FjiN&#10;9NmEIDrAENe1iPV2Q6Kfu3nYUQYBmBftTffnbgbkCoCCXzlVFe+LGgKwlqomFOvi/NGYFIpWuhYB&#10;sIWusD09CD2ZoRjMjcZ8uQY9Z5ixfpcIg8vU+T46wf5q3BhvwX3GyBe7x/DJ/jl8fWSbgd8fn92H&#10;P7mwzwx6/rPLVufHX908aHp45fz+8d5J/ON9gu/BSbo+1hV7H9P9PT+Of6L+4clJxlxGYAGQQPs/&#10;P7mJ33x0Hf/68VX84wvCj1H4X17Q6T08g18TgL9h/dfvX8I/f3QVv6FT/PtnZwjTM/hnQvSvbx0k&#10;BBnLz2/HL85tM6U6Sd4n+O7PthN+vfho77gB4N3pdrrDHtyf6cT9qXbcHG00cVhjBS8zCt9d6DeL&#10;MhznF8BCVTp6+CUxXED3VxRP56zVpoNRGeth2lW1YnVlvJ5l4okkOsAE73VI8nNBSqAnMiICkULF&#10;E4J1dZUYHLMA2E74WFBacmi/HXy2/r0AFPwkRmGWLQ4ASqrbkFsJQXu/9NsAuJoMAOkA6+iAa+mA&#10;61hX5I4vqMB//slG/OEGX/zELQJvuQmAKfh9v1wDwB9GNeHHCW34cRIjcHLHEgB/+c2n+OVP6QId&#10;0JNsGK7cZ9d/+pV6ghWFHeCTA/yUxxcBqA4RPV3u2wGoITEaF/jlpy/xJWPwl58Qfp845hETdJoZ&#10;Ys0OcfQGE4ArI/BqADTj/+j+PjRT4PTQ85t4cOcibt8g/C6dwalTh3HAPOltC2a3bMGoVtIdHUfz&#10;4CgBSDgRfhqCIgAKXgLeSgCuhOCbAGjFWpa24+smvAhCayUYHeO5eh9nAPK1AqDaCy1YCoJ9jMOK&#10;wVoJpg+lBGAZXWBZWzsqW5pRyQ9GUX4aCjNiUZGTgMwoX7o8Oj3fDYj03oAowk8LHoS6r0Okx0Yk&#10;+Hkg2d/DPL83ix+6/Cgv5IW7oDjSzbi+imgfVNKR1Cb40fkRghL3NyYFoE0LoDKytaSGEoAB6EgL&#10;QndGKKZKErG9OgMHmnJwtpeOb7TB9KJeHKgxsyduT3eYQccv90zgs4MLJv7+8sxe/Mm5AwaA0p9d&#10;2Y//dv0gAXjESD22/3CX0LvHqPvwFH718DThdxr/9PQUo+1p/JoSvP6JoBPwJDnA//uz2/gfn90k&#10;AM8bIP7rh9fxd4/PE5SX8d8/voXfvLqBX9MB/tuntxiVCcMPLuLf6Bh/w/P/5vZhAz6B8E8ZjVVX&#10;B8mzbX2MwXJ+gyYCC4D357oMDDVY+hbBd5Gg188sAN6a68WVyVYcbCvErsYcjOTTKacGYUILQxRF&#10;ozuXji5VQ4480Jyh55AEoTDCG2l+GxHvucYAMIlfUhlhAWY1n3iqqqwIg6OD6BwZWQRg67gFo5Ww&#10;+nb9rgC0wbdcLQSh3J8NwNWAtyoEvyMAnd2gpM6PWjnBUd6TAJhfid8TADd6E4ChdIAx+EOPZPxX&#10;31z8QUgVfhjdbAD4k6QO4wJfA6AZDyjQUb8g7GytBsCfaTygOkS++Bi/MC5Q4us/+5QA/IQA/IiA&#10;+y4AtHqEJXu63KI+tuD3jQHgE7NIwpevnhCAj/Gp9C0AtGd/aOqb4Pf4vtr+LuDmtdO4cO4Ejh/Z&#10;iz27tmDzljlMz89hWCtpDI2gno6qljASANXpYCKwA4CrQc9ZbwKgLT0vpHpArk+RVnLEXbX9Ebpm&#10;LrAjAhvw9Y5Yxw045Rr7+Vq1AVK8N6lUvcJtrajSOMDyXOTT+RWnx6A0PRrJwW4mAkd6rUMUHaBm&#10;gYTTVUR6bUCirztSArwIPx9kaYZHuAflhvywjYxhHgaAVbGKu1bsrY4lCDUEhu6vJSUYXVla2DQc&#10;jYzFrYkB6EwPRn92uFkcdFdNBo625uECXd/1EU0nazLwU3l/vtv0/r7ap97fbfjpiZ10fwIg4Xd+&#10;PwF4gA7wAP7bjUMGfprS9jd36PBsAD4g+AwAz9D9qddXHRxnGYMZcwmwf/34CsF2Bf+DwPt/Pr9L&#10;CN4h2K7gv396m3H4Gv5BbX6vbuK/89j/+OIefvPJLfz61XVK4LyOf+Nr/+2Dy/jXFxfwV9cPEH47&#10;8RdX1Su9Gz89tRkf7hkxnSIaD6i2P7UJqidYILxDd3udP+e5nnKc7S5n/K/H1Yl23KA7PN5Vhr3N&#10;BWZRCLnAfkbfgYIo9OZF0AWGoDzKnVGY7i4pGEUEYGaAGxL4d4v32UAAuvHv5IvUUAIwhLAszMPA&#10;YD86BocWI7ANoZWw+nb9ewBouT5LVhxeCUBnyC1pOQC/jwN0hp/G/zWMTKN+lCWlFWOSi2rwf7y1&#10;iRHYE3/kGogfu0QTgHKAeQaAP4puwY/iW60YTAiuAKAFwV86d4Y4tBKAGjT9c573c/Ucf8nXfE54&#10;EnqSDcCfqWPE8Yzh1cDnLGcISporrOcMf/UJHSAh+I20CMHH+FwSCAU/jQEk+KSVDvAjub+nd/Dk&#10;oZ7zexl36P601P25U4dw9NAO7Nu9gC1bZgjAaQxOTaJ9ZBgNAwOMlFpsVENg+gkxqw3QGYBvguBq&#10;AJSsTo0l4JmnuxF6NYNaF1DT5NT+R8iZwdF25NXzfq1eYNMRQ6dX2tVt3KOieQX3VXYrCneitLkB&#10;FY2VKCxOQ44e/ZgTj2KWqYy18f5yfGsQ7bfJzPUN83yP+zYhLciT8kJGiDeyCcA8OsCcUBe6j02o&#10;TtSDyr0JQD/UGQD6GQDWxfmhgbBrTQ1GBz/EDQkBqOc5LYxvAuBQfjTmylOwuyYdJzuKcFlj4hgJ&#10;b9EB3dRQEULiyfZBfLRvCp8fttzfz04KgHsMAP/0oqa8HcZfXj9sgY/O728Jv7838ZcO7wH16Cx+&#10;/Ziwe2q16/1a4/6enaP7o7MjuH5DkP0bQfZ/f3oH/7+vHhgA/vr9y3SCdwnIq/jVy6v476z/Xzz2&#10;//z0sQHgP3H/bz4VFG+b+PwbxuX/L6H4L0/O8l72E37qlNmDP7+0h/c9Tfenjo8ePDSDorsN/NQT&#10;LADeGG7A+Z4KnGgvwsmucpwfbjQAvMAYvLepAPOVaRjOjUZXGr9EMkPM3Ok2lmUEYEW01lUMQmmk&#10;DwrCfJComTpe6/ll5YpkflnpkaapEcEoz89Bb183OoeH0c4YqGf0mgHJDgAaKDkBazm4lvTdAahz&#10;l2Q6P0y7H7cJMxuArXyPpinJBuDKDhDJuXPE6jxZDkCCTrBbAb/XAEjXZwHQklaQTimpsxzgegJw&#10;UwD+yCXKROA/8CcAQ6sNAH8Y24I/IgR/TAg6AXBJv5ATJOj++CuCUDAU6LgtmVkjjlLthr/4ivD7&#10;8tNF+FkApAjEnwqAZjzg6tBz1koAaq6wHKDGA5qVYtQJwghsL5Tw+YeP8AVLMyTm5SMzNvALjQ8k&#10;DE37H6UeYC2BpfX+tNrLw7tXcPvaWVy5cAynju/Fof1bsGvnDDZvncbUwiT6JkbQPDRgZn5oqXlN&#10;QSsn/DT8pJRwWwnA79IOaG+bCEzQGTdHuFnX7TcgtFeVWeoYofPksbJu6xwBzz6/pKvXgFDHSjUf&#10;WA9C72hDaVMtiisLkZMVz/gbg8rcBOTHBiIlyB1xPhsR4bEOsXQU0QRfLJ1gcoC7UXowAaj4S6eY&#10;H6ZFDlxQFuOJ6gQNgmYZ52PibxVhWB3njTrub0wi8FIDTFkbw31UI/e3p4VgpCCWAEzC/oZsuqAq&#10;0xFwQ3NpZ7pwl3ow34v3d43hk4OzZqUXLXbw8zO78Uu5vwv78WeX6PyuEn43jy4C8O/unnAA8BT+&#10;ge5P09wM/CiB7/9P21+Gx5VlXbpo9T3PafiqsqoynU7byWCnmSSD0JJlW7KYmZmZwZaZmZmZmZnZ&#10;6WQGU0JlZcHXfW4/9/wYd4y1Y0uy0plVX3X3j/lsiB2hcITj3WOsOddcZkv4PaBie3BqM+G3m2pv&#10;D364vA9/uX4If756AI/O7jAAvE/4PTqzgwDcY+D3t7vH8ZBW+MGZnfjuItXitf28jhA8tQ0/naN9&#10;5ut9sXepUYAf7VyADzbPxc2Vk3F2bj2tcLmxw1KBBoANedhVl4Pt1ZnYQPW3vCASi3LDsKw4nvDL&#10;wrrqDCzMjzJdcRqjR6CUN5BiQrCSNw21Eksa3hcxVOApPoMMACMJQL+BbxsAjhjQ3YzV+lOtB3kO&#10;RVxoIEpKClBKABYRRNaYn6IVdi21fG3O/e8CYD6Vnl6/UCU4hFEhQxAUxNSo1DQrJRDVrkrZ2rbg&#10;szu4tIR5zAFARjbfZza3NgCtri+tAFTJi8b/jP2tH2MssLYqp/FLyMBvX+qGTm8RgF2dCUF3dCYA&#10;X3COxPOulgXu7M0YRQCOpgJ85+blpwJQ0Lun4miHAmwLwCdASEjK/hoLfJH7issXcZPbK2cIsQtK&#10;gvw6BNvDzw4B0JohwvgVAKoERgA0BdIOAEoF2gA8fmQXjhzYbgC4iwDcsHoJli+dg4Xzp2L69HGY&#10;MGUs6psbUNpQY7o+p1dq2plUVgUSFAY2FtzaAu9p8FO0BaCi1QJbCtDqI2iBry3gzFxjR+hcPGGn&#10;UNbXvjZR74XHKszWPOHEkhLa3zzEZSQhLDIA4YRfapQvEoO9EeY1CCOdelg/nsF9Mcqln2mBpT6A&#10;gt9o556EX1+EuFL5ufRGpEsvxHn0NVPckgm7BNpgdXkW/BKH9UGydz/a4QHIHT0IuQRg+ghCkefS&#10;+HgWAVgS5GrqAKekjMbC3HCsofrROJiU0T5NI5tUYVnf+eNweckkXF02lZZS2VYBcC7V33x8sGUh&#10;baeKnjW7w4q2APyKAPziIG2wme6mGR9UgILfqQ1UedxSAf4g+DniL9cO4k8E4XcXdpvtg9PbCMBt&#10;ZszvL3eO4Ke7x/CQYHx4YQ/VH9XidQKQKvARr/uToEnrrBIbJUU+3kF1SgV4d+10XFjQhOPTK3F6&#10;Vg1OUdEeGleEfU352EX1t4Og20gFuLo4BguyQ7AgNxLrKtOxpjIV8/MiMCnJjwD0QWWIhxkzLaca&#10;LFRb/NFUfko6eQ9ErGd/hFOVBwzqaWzwSN7EfJ37IMBlIAI9hyDSfyQKC3JQUltNBdjQkvQQ1FQO&#10;I7A9HYDtQ+BqD7unRetraLF0sx6IjvkavwbA9mN9beNpj9sAbAvIHJ3j6+l8FoGb2TjGREZDE9Lr&#10;Ggm/RqTVNyCP14xOSMPvXu6Kzt0IwLedqADdzRhgR1lgtzS84E0L7JOLTgRgF/9fAyCh945dDN2m&#10;9s+2xKZuUPs6Z64jGE0SREmR8wTgGYLpqMnWCoD//BzhJ0NLbdqNEowFpu01NvicoNcKPoVAqDpA&#10;M/3tCQDuxMF9m7F7+zps2bgSq1cuwpLFczBv3jRMkfqbMAa1YxtoJ2qQLfgJSKVlZtqZnaxorwAF&#10;Ons/vpjAIiDtMKUrpn5Q0JKiE/CsOcHWWJ4s7pPqr1X1CYaEr+Am0FHlyfaa7K9RpIQiI85xnFpa&#10;iuS8bMQmRSMkaASSIv2QEeWH6FGuprZPc31Nlpc2V92gfQg9XwJwNAEYTOWn1vZhbn34Y+uDCDU5&#10;8BqATN9BtL/K/A4wVjhBJTGevY0azCIc8/wHI3MkoejZ0wAwUy2xqBIrwjwwRi2wUv2xmD/6tSXJ&#10;2EblI3V0YALV0vRa0+fvkunkLPhNp/ojAE3Tg7lUf/NN04OPdyzBJwSfpql9uk/dXVaaRgaCn+zv&#10;V4dX48tDhKEgeHy9mfVx//RGWtuNVHrbCL69lgLkVurv+4sEIBXfYyo91QZ+S6v7p2uE453DBoA/&#10;3DiM768ewrcE4LdX+dwru42F/uH8TvzA1/v25AZTeP0hrfCHW+eZecqXl47DqTm1BHoVTs+oxjHa&#10;4f2aCaJmCLT9G8uTsaooBouyQzEvIxQrimmFeX5RQZT5fJqivVEV6kkV6IoyglAA1LQ4lRolEH6x&#10;HgMQ4d4fIS68cfXvipEMv0F9EEQLHOg+CKG+3sjLzUBhVTny6+oIQEftn4HUeAOjpwPQAlXb+Dns&#10;nha6zoKsvW1RkXwNA0Fu8xiWgrPg1gq5p4WgZ2+tyOGxgSf39Tz7tbL479DWhp8NwDQCMLWugQBs&#10;NM/3i0/DH17phhe79TMA7NTDDR37+qEDLfDzbqnoSAX4wnAGAdj5lxTgXRVGU/3du2LNDjEzRBzg&#10;awEg4562fEyzQu4qE3yZ6k/lMASgZnFcPEWFRgtrA/BpEHwa9NqGDUDLArd2iFEi5IrGAZ8CQNsC&#10;2x2gjx3ZgQP7NmHntjWm1b0KnxcumIPZSoBMbkbTuEYCsIl30xpkVdD+Ck6OsAAo69lqe9tmgBVt&#10;4dcCQGNzrRDw7LZXygJb5y1Lq0gqt6yvte6vBTZ7MXTtJxBy1tifrC+jvNyKohKkFxUjLTsLEZHB&#10;iAn3Q2ZcIJKChiHAtQ9GEnY+/XtgeL/uGEkFOEJrgDj3Muf9B/cyCiPcg0HrG+7aE9GuvZExaogB&#10;oGCXJhtsbBltMQGold5yqVJkfVOG9Uaia3ekefRB1vCBKPAbjOpwrZo2ErMzA7E4JwLrSlJMKci+&#10;ccU4MrUap2Y3mrG/S4vH0/pOwa3V06mmZhJ+c/AO4fc+4ffhNiU+FuPj3Uvx8R4HBAXAA8r+rsF9&#10;M3tDsYYqUBZ4Ix5Spd2nVdWUt4fnttPKUs1pjO/KPpPo+PbCXqq6A3hAmH13aSd+urEPP17dzS0V&#10;H23wn64dwl9vncQP148SgIQl4fj4wjZ8f4EKUGOJF7bjsbLCu/jediw0U/RurZmKcwsbCfVKnCQA&#10;TxKEB5oLaIOzzVzgjeVJWEHYLckOw5zkQMxJC8XK4gTa4RjMzPDHuNjhqA0fhjIqQBWPF2ptZLXG&#10;HzUYCeoGQwBG0wKHu/bD6IFd4TugG/z43QVRAYZQAYaNGoaczFQUVJSioK6GikyFyopWyP2zAFQI&#10;ck87/0sh5adWXOZv8NhWgXk8n8Xz2QwBLKexyUQubbodredUJ6j91npBPc8GXpa2jtdSZPHvGLur&#10;rC+VYBptb1rtGKQyUmr0ehMxOj6DAOyOl94eQAAOwgu0wALg8wTgc24peN4rh5GNF0bkoYtv4S8B&#10;8KIZ/7tHkLWFYPu4d03KT9PiTputIGhASEWodYINvPhYWwC2B+HToNc2rtMGGwCqUQLtbgsAGbYF&#10;bgtATYWzx//s9vdHD+3A/t2bsG3zGtPqfvnyhWbe76yZUzFp8jja3zGo5BdRSPubQ0WmDLAFP6kv&#10;qTACjyqvreprCcLQgK/46RC0FJ+2PK+SGgM9QU2zOCybbdX3WcAzbe8JPSk9/X0B0KxBwq0gGEvg&#10;6THV/qklVlp+ARKSEhEW4ov0hFBkxvgjymcw/Ai4kVR/3prr2/9tjBD4qCBGMUY69UTAEEKPCkPK&#10;L8yNMBzakzaXCs/PxdT5CYBSgPEEXYxHD6MIc/2HGPWXMYLqkOovzbMXcgi//BHOKA1wQT1VzcSU&#10;UZibHYxl/PFvKE/B3jEFODKpHKdkfeeOwcUF6vc33lrLgwC8s24W3t2kuj/aS0fpixqafrKX9teh&#10;/hSavyv4qX7v6yPr8LWZ2rYBD05uNoXMBoCnNuEBAfjo4m58J/hd249vrxCAGtNTBpjq7zEBKPX3&#10;52tUh9cP4oerB2l7j+Dvd07jx1vH8B0t8OPLO3j9dgKUKtJAkKryzGZTe6i6REHw3sZZuLp8AhVt&#10;LY7NIARphY9Pq8CeRo0BptECJ1IBxmIplfB8rXqXGIC5maFGAU5N8cXYaC80RHiimtBTNlgJpUKq&#10;wVzfIfxsqa4FwKH9EOUyAEFOveBnxm154+L3pg7eIcPdkJmagCICsJA37mLBj0Ax/QEFowbN6uCW&#10;aspWb2a6GiFR0NgmaH/bw+2p0cjrFOZ6KkJzvpmvZ0G1qJ5AbLCsaxbPZTUKfmNbYPe0yG5odIT2&#10;x/AcIUcYCnqCXybhmmnAZwEwk/8uC4BjaHsJwNqxSK1h1DUjpXoM8honwz8+C79/uTu6dBtIGzyY&#10;APREx37+6Dg4Gs+5puA5zyx09M5Bx+E56DxSzRCeAsDbyghfu/BPAfCdq6cdcYYhIFqK0LbMT4Of&#10;4h8B0C6DURLkxgWCVDNCTmsmiKNJqgN+bQGoUCZY9veMAOhIgBzetwN7d2zClk1rsGbNcixdtgDz&#10;583CzBlTMGHSONTwP4/q//KqqpBJIKUTUuoAYykvgkfwY/wMfo6IMxBspwSN/VVY9lbNVC27K7CW&#10;8jklxmZrSlui5vQSfPFSddyP1+Ma22sDQlsRJgh+AiVfJ43nU7KzERkVbtRfdkIYUkNHIGyYE21v&#10;D/j060YF2M3M8vAZSAiqnmxQX1NUG0xlEeY+AKEuhN8QS/2ljxyEHM31Ffw07ufd1wAwjqBLHdGf&#10;jw0i/PojaVhPJHt0R/qwXsijZSv2G0I7Z9nfKam+WJAbijWlcWb879CEEpyk+jszsw4X59L+EoCX&#10;l0zAjZVTTdeXW+tmGgC+v3m+aXv1wfYF+GDPInxEAH62fxU+o/KT+vvqkBSfNXdXXV6+Pkr4HSfw&#10;CD6VuHxDEN4/swUPzwteDgAqrhKCl2l9qeJU5qLtD4TfX24eogI8jB+vHcZfb5/ATwxZ4ceE3vfX&#10;+PyrhJ/2L9AG8znfn+VrH19nVOCH29Seaz5ur52G8wubcGKW1G0tzjIOjS8yAFxXHEfFF4tl+dFY&#10;lB6C2ckBmJ4wGvMywwjA0WiM9EQDFXNdmCcq+dkV8waSz88+hyo7ZVh/qsABiBzSF1EqUXLqTRtM&#10;Fa92ZUOpAt0HItTHHemJMSgqLzFdi0oIPyVDCggQgahIU8MIo7Y21gLgBBMFjY74ZwH4lMhXcoMh&#10;4LYAUMkJB7R+DYCt8LMAaF3bCkDBTzM8zCwPnrNChc9NVhgANhsAphCEBoANVhb4Dy+/TQXoRAU4&#10;BB0FwAGB6Dg0lgowFc8No/qjBRYAO1EF/sIY4CW8c/0i7l39RwA83+bYMRZ4WRbYgp/C6hv4dADa&#10;218F4AUCsEUBWg1TnwZAMxeYYZbKdJTBnLUBuH+bWepyy6bVWLN2qQHgnLkzMHnKeIwZ14RKDSLX&#10;1iG3spLwo+Ki7dX0srYAVBIkhpCLLqow8UQhtAqSeZ09y8OOJ22u6vdqkKr1PmRrZWmNleVzuY0r&#10;599zNENV6JwJAdIBSgNBXm+aIWhcMD8f8cmJCA8JRFpsGDKiApE42hMhbv0xckB3K/lBFaiGp569&#10;3yD8elNBDMBoqsBQV6o//sjCh/TiD60nLVdfZAqAtLJqby8FqLG/WA8+5tUHGb4DkT5qAFViLyRR&#10;/SUzsmiPC/0GoczfhT/mYZiY4Et7F4glhZFYX5Fksr+HJ5Xh1MxanJldb9Tf1aUTrZ5/DgDeWS8F&#10;ONcA8KNt6uxMG7x3CT7eT+tL8H1mkh5r8JWsbxsAagqb1J/gZ6k/7mtGh4qdCcDHtMHf0f4qHhFg&#10;munxiHb28cWdPLeHKnA/Abkff75xBH975xT+dOOYUYAC4Le0x4Lkj9dpla8xdD1f4zu+vuYgv6+M&#10;MFXge7TCap5wep6W56zD+bkNZjxwZ52ywAlYzZvA8gICMCMEC1KoAuNGY3qiH6an+BsA1gS7ojbU&#10;3SjAfF9nqr9ByB41CKle/Ow9BhJ+/RDO7yyE4FM5jBdvaL68eYUOowUe4YGk2AgUlBa1UYCOebmC&#10;EmH0c2hZmWHLttrxy7b410OF14QOAVWguch1hK/m5Api/wCAT8LPAqCtAC2rawHQUoAWEDM020PW&#10;9wkA0v62AWBuAy1wbAb++NLbeK3nYHTp4YIOPTzwwsAgdHKJx3PuaQ4AUgF6Z/8yAO/y3Dvc3rsq&#10;FWgBTsquFXatIei1P26bOPk1ALYNG3zat+GnMFlgxxigGQc8d8wkQn4JgAaC6grj6AKt3n8WADdg&#10;08YVBOASLFk6FzNnTcXESc1obG5AWX0d8gmmTAInjbYySeUlhJ+UWTxhaBQgQScA2mOAbQFoZ2ut&#10;8UKFssaCopXBtVSc9qXiLDtrxvKk6Gzo6VhA5L5a4mtNYPO41KEDgC3Bv5FYWGSSHzGxkYgJDURO&#10;YhRSwvwQO9IVAbS/w/u8BV/VjtH6SgV69nnDsr5DByJoaH/aXgZVYPjgnoilDU726m+SGVmjnEym&#10;N4XqL4HKL5ZKL23UQGT5D0KSN+2wW3f+OHsh3ac/cnltIYFZFeSKZtrfqUn+mJcdZtbHVf3f3rHF&#10;ODq1ijaxAecXjDXKT/Czx//urJ2J2+ulAOea/nwf0f5aAFyMjw6sxKeH1uLzg2vx5WFBz2pcoI4u&#10;gt/X3Ap8Un1qdnDfwG877e4uA7jvNAOE9vcxgfhQhc20tKrx07k/URUKft9fOYA/3z6Gv7xzAn8l&#10;BP9y9xS+u3aACpDXXOdjNw4Rggdohffih4u78D0h+u2pDficgFaDBhVp31o7gypwLM7MrTcAPDer&#10;Hvsac7FJ6wRTAS4viMHSrHDMSw7EjPjRmBI3ClO0ZKgAGDQUVcEqiHY3AFQpUbYUoBabogUWAEP5&#10;/QXT+voRgp5938JwfqeaExw2wh2xEcHIKy5AQU21UX+Cn5l9QVBYkGoLOoVKV3Sd6vfsaFvM/Gsh&#10;ULaGZp0o8hjqSl1EIBXUC2IClhWWsns6AO1tWwCa4N96AoAKvqYFPpW7OACofWOBmwhARlUD/93j&#10;CcB0/IEAfL33EDMT5PkenujsHILOrgno4J5uACj4PaEA20NQCvAet+9dkwq0lN6Taq81rATI2Z9d&#10;YydL/lkAGrX3HwDg1XMW/GwAKiPcFoB2IwQB8NC+LdizYz02b1yOVasXYeGiWZg+YzImTh6HhrEN&#10;KK2rRQ5VVQZhk2YAY6s/NR2lOiuykiC/DEBda4WeJ9gJhBYA7bDgaAPRQJHA01ZQ09iftlKGJgOt&#10;Y4LSAh6vI5TNYwbQBG5ePpKy0xAeHoiUaKo/KsCEoBGIHD6E9vdtA70A594GgqMGUAXyWAAMdnUi&#10;/JwRQRulAfZo1z5I9OxnCp21uptUXjqVnVRevKfG/vqYaVrpfgMRTfhFu3ZHImGZQfjl+TmjxH8o&#10;akPcMTluBGanBWNxXjTWViQ71F8lTgl+BMTFxeNxdfkks7ylDb+762fjHuGntToEwI/bAnC/ALgO&#10;n1P5fXVETQtod09Ycf+E1ePvvtQfAah4oOLlizsIQCo8QlCZXgFPqvDB2U08t53go5ITAAk+we8H&#10;1QjeOYa/v2vB78+3TuD76wfx083Dlj02Y4QHuH/QPO/bc3wNwvTRsbX4Yt9yU6D9wbaFuLZsMs7O&#10;ayIAGXMacXxSObbVpGENbwQrimKxJDPcWODJhN8khhIg9WFuqA4agvKAQSgnBPP5WWbwppJpai4H&#10;ItadNyf1BeR3FuSsIuheGMbvUM0s/F353VEBRvHGl8mbYH51NaHUiLyxTQaAyoZa1rYtwKz4uQL8&#10;18ICoGWBCxjFxgIr8WHNBDGzQdqBz45W8P0cgFkKvr4NP2OBDfBaAaiyl1YL3A6A8RlmDFAAfKWn&#10;Kzq+7YHOTiF4gQrQAqDGAC0AKloA+DQlKBX4jhIiN6gErwtobdWeMsUXjDJUDaDKYN6hZbYV4F3H&#10;dXfUPdqRCFEHaauHoKNHoGN7w2F5fxmAlv21AGjVArYC0IafFktnnDlEAKr5wX7TBEHLXh7coxkg&#10;G7Bl4xqsXrUECxZOxzTN/500DtVN9Sipq0MOlVkWI03T3wg9QUjAUdGxZXNrqASrDQyV+Iihwosz&#10;Sk+hZIkdAiEVpIqnzWMCnmWH7VKXFgDyb9j7+nv234wvLjGvYwPPnCsqZBQgoagICQVFiM/NRUxa&#10;PEJC/ZCeEIX06GDE+A0z40MjCEBf5+4YTSU4isphJI/V8NRPCx5R+YW6Oxn7G+HWD3Ee/ZDsbRU7&#10;Z/jS+o7gsZdsLuHHbTbVXw5/nAKhAKjiaE2LyyIs80fzxxvoiqawYZiROBrzs8KwjD/4jVR/WkPj&#10;pLq90PZqdTet7SvlJ+t7c5VWeqP1Jfi03sc9LVpEC6zkwkdUVh/uWUb7u5r2dw2+IASN+juuLC9h&#10;dmILHjI09icAGvWnsT8lOC6owHm3ie+o2Ew3GAJQ6u+HK7vw49V93O5nqNyFULt5FH+9exL//d4Z&#10;bk/hx9vHzbk/3zqKHwVAhmD4N6rEn64fxg+XaIf5mt+f2mSm4qk28bM9K8y/RYmdC/PHmAYJZ2n3&#10;lRFeTxu8kgpwcVYEZqUEGfiNjxlh1HIdVV9F4BDeQAahNHAo8vjZZ/j0o7IegFTvgYhTgor2N4A3&#10;ryDCL4ChgvZhfd+E76A+CB/ujsig0UjPyqB7qSSI6o2yMwAUoEzG9+nw+lejpfSFiky2V/ZXwDPj&#10;gLLc3OYSjDYAleHNbhuEX1Zje/i1AtBYYMdWCjKD17daX54j/DKpMk3U8Rztb1p1k4FgajVvAE0T&#10;EZCkJEhPvNprKF7uORTPv+1KAAajo0ssnvcQADMJQEJweC6e924HwKdB0IQU4U0C7rqmyAl0FvwU&#10;1hzgswxBUPFzSyzwXXeE9k0rfQM+BoFnOkI74Kew7bANQLsMpi0Ar50nBB1do+0EiBWyv/sYUoAW&#10;AA/vpQLcTgBuWI3VKwnABTMwY+YUNE8cg+qxdShpIABpgbPK65BWWoMkWt4EjesVC0blDgBWm0xv&#10;fBFVH0NqUKowgTC0LXD7sBSfBb7WWj+H3WVIYQp26u4s252s1lb8m8aCC4BGTXKf1yQUFxJ+BUgk&#10;CFOKi5FckIOw2FBERPghIyEcaRH+CPYaDD+qBkXA0L6mw/MotcLq+xqG93/TNDwNpOIL9aCCIAjN&#10;4jvD+pvaMxU/p1H9JQ3vTfB1Z/RAxsi+yCPkclT24tUb8e49zNhg6oiByOT1Bf6DURnihrFR3phJ&#10;+7s4Oxyri+NN7Z+mh50mCLS2r7W85VQqP6vdvRSg6fnnAKDq/6wCaAYB+BGV1af71xgAtthfA0CC&#10;7wSVHvcfCX4a+3MAUON7tupT8kIqUC2upAC/pyXWnN8fqfh+uHoIjy/vxyPGn64Ldsfx1zsn8e/v&#10;EILvnMZPt09SDZ6kMjxOINIeM/6d9vjvPP/TNUJRgKUVfkgLbuoS96023aX1b7qwsBlnqHhNx+jJ&#10;FdhemY7VVMSLs0IxNz0YU+J90Rw1HGMivVCtReQDBqPIbxCKRg9GLu1vmndffs59DQDjPam4Xfoj&#10;kADUnODgwX14U+vJ79FS8mHebogO5s0vMwUFlWWEUC3hp+lpjnE5lb8wbMX3v0v5CX4a+3syHAA0&#10;SRDBi6Bj5BB2v6b8Wh+zoNcSgh3PWdb3SQBmU/mp/1+WAEj4pVU1IoXwMwBsnICA5Cz8jgrwxe6D&#10;8HIfArAnFSAt8AtDY9GBAOzglUnwEYLDs7nNJgBvCXxUeo4wc4KfEu/c4vYmoXddQWuscFheq0O0&#10;Q/k5APgur9PjUoJtAdhiga84YCfomfnCPNcOgPa6wXYS5Ca3rQDUHGEdH28dB1TIBp9QI4QDOHN4&#10;L04d3IMje7eahY82r1uOlcsXYu7s6ZgyeQKaxjWgvKka+XXVyKquQXZFA9LL6pBSUkPYVCC2sNgo&#10;QIHOgh1VXVE1AWglRJ4OQFlfSxUKgAZ8ZtzPUn+WPS61khmOhEsalWQqn5daVM6gDdfzzPOtsb9k&#10;Xp9kprwVIpmRWlJkFkMPifRHYlwgshNDkRjsgyAPJ/i79EOg2wAEcDtioNb6eNUA0HfQ21R/vRFM&#10;xRfqKLKNGSbgaXU3wW8gkn202LkSIl2R4t2DKq8fAeiMTKrCJI+eBoLp/KFmUBFmE4xFWgg93BMT&#10;4kdiTnqQWR93Q2mSmfurRgEGgPOacWXJpNakh6wvFVNbAH6wdRE+ZGgM8JOdi/HJbi1p6QDgIQJQ&#10;DUwJPY35PTxJ+Cn5oaxvG/Un+Al6gp+ms1kAJBQv7KT1tcpdBD8VPD+4sBePqQJ/vElld/uEUX9/&#10;vUP43eL27hn8hSD8090T+BMV4Z8Zf2UIgH/l9X++TnASst+f3WHKcr7cuwJfUgl+tG0RbhDyAuCZ&#10;2Q04q7WGm4uxvigOy3LCMDctiBbYD42EXy0/s+oQd5RpLvDoIRYA+fmnePZGgruKy7UOyyDEug1E&#10;8MBeCKPiCxnSD/4qY3ImCAf1RcQId8SF+yM9IwmFlUXIb+D/46YGBlUgAajxQEFQZSpSg1Y8BWj/&#10;gTBJD4UDsjYAC1sU4LhfBaCiPQQVWbS07RVg2zDAY+gx9QDUvhRgepVlfbV2jgAoCxyQQgC+2gMv&#10;9hyEFw0APdHFORSdh8ahg1saASjwCYIOAN67TfARbnaYZgi/EHdohe9e5/WOuKcxQoaU4L1rUoSt&#10;CtCGo7LCT7PACi23aR5zgNDuHN0CQIYNwJvnrLhB8NljgKZDNIF3mdb38tlDOH/mgJUAOX7QaoB6&#10;aDdO7N+JQ7s2Yc/WNdi4dglWLJmPOTOnY/yECagb00j7W2PW/c2sqEEG1V8KVV5iIQFGGMULfkYB&#10;qhkC4SXACYyywISUOWcywFJzDviZjDHBaCAo4BF8pSqL0b7G9KwSmxSCUN1mUvh4Wlk10vicVF6v&#10;JS8VUoJmvI8QNACUSiQEEwsLqBTzEZ+ZjMjoIKTHBSMrNpD2193YX4Uf1d9I516E31vw7P26w/r2&#10;5WN9uLXaXkV5DkDccCcDQNP2arimYPVC/LAeSBrWHWka+/PVoLwT0tQbUOqP5zKpEmWJC2TfgtXX&#10;bhgmJo3CnMxgs9Sl1sjd2ZgLtY0/O7cJVxaMx42ltL0rp1ljf+sIwA2zTWj8793Nan2lBggL8PG2&#10;Bfh0x2J8RgB+TmX1OVXglwdV+7cJDwjAhwSe6fV3itBjqOX9g7PK8O60FN61AybBocyvMsEPef7b&#10;S3tMwuM7Au/hxX349spBPKSV/Z5A/Ilgk+L76c4p/O3eecZFqr+z+EkQvHcWf3v3HFXhGYLxBG3w&#10;CUKQMLxFW0wI/lljgnw/n+9vbdYgG69kzymCXzZYU+S2VqVhUVYIZiUHYEKsL+ojvVEdRgAGe6DM&#10;XxZ4KIpVX0lFneLZBzFDuyLJUwtPDaYNdkKIUx+EOfVF6GAC0Lmvsb/+LgMRMWoY4iKCkMb/B0XV&#10;JShqVFeYBkYTwSf4Kbmhsher0YAVT9riFkv7D0K1hbbyy20Ds1xa1zwTtN2OaA9AXd82chzQa4Ei&#10;9zMJQHuczy55yeK+FJ8FxWYHAAVQwY+qkLY3jfBLZWhdHS0poeYIgQTgM692R6duA/BSbxe80NML&#10;nfsFofPgGHRwTXUAUOOAmXiBKpAKsBV+vxZ3b9mWmIrx+hUC7rIDgBYI37mqeNICm32HMtRYoOIu&#10;1eLtS4RfmxAEjfqjJX4aAO2F0wVAo/7OWoXQJk4foPpjnDtIAO7HhVMHcOHYfpw/ug9nDu7Gyf07&#10;cHjXZuzduhqb1i7G8sXzMHPaVIwZPxE1vCOW1NUjr6qO9reWEKIqI/jUZFSrrskCx1KRxRBIsQKc&#10;LDEf134MARYnK2vgp3AoPwFQENVUOCnJEtpmZZENKJXMIAT53GQ+J1l/j0BMLa+m6lRhM+2yI+Fh&#10;wvy9Ir4GwSc1qL9HK5xUlIeo5DjERAUhNSoQGVEBiBo5lIAbYOyvV/+34UPl4N23O21THwQTisG0&#10;vOr4LAiGelD9eTshwUdjewSgV39GXyR69ULiMCkQgo42VyUxmT5UhpoK59WH9rcfgTjADNgXBw1F&#10;WZgbGmPV/GAkZmUEYFlJLNZqbdymXNMt+fy8JlxdOAG3lk/H7ZWa9mYtcm4SHw74tQCQFvijbVSA&#10;Oxbh890rngDgN0c24sGxTabT86MzmwgeWt4z20yDg4dnqcYuH8BfbtCuStHdOGIA+ODcDnyjOb8E&#10;4HfG7h625vwylOj48cYhgo3Pofr7CyH3Z4Hv3UsE3wX89/ev4P/70VX8+3sXCUGCkYrw77TFGgv8&#10;283D+Dsh+PdbVJMXt+OLI2vMtD3NWdYcZi3qdGZeI07P0ZohVWYe9KLcSExPdACQFlgArAxyRdlo&#10;FxRrTRV+znnqtO3dH1GD30KsSy8kSwHyewsj9EIHqhSmLwIG9TPT4XxdnBA60huRoYFISI1HfmUJ&#10;SppqUTxGAGy04CcFaDLBbaMVeP8s/EwQSBrzawvATAIuUwpPMKu3Ehj2NlNQ02NNPwegwgagxgS1&#10;r+utJIcdGuOzAdjMaywAZtbxWsGvtgnpBoC0vpphxd+v1tvRynD+iRn43Uvd0OG1XnhzoBfecA5A&#10;h55+eME5Cs8OTcaznhmWDfbKIACz/nkA2uODyg7fIwDfvUEIcvsOQWjBTwpQSRArK2ygZ6yxCqQF&#10;Q53XjBFB76QjWiGoZIhCELThpzFAFUJfI/w03meWzaTdtQB4mHEIV84cJAAP4tJZAfAAzp3ch/NU&#10;f+cP78fZQ3txfN9WHNyxEbs3rzItsBYtnI0pUyeiqbkZNZTxJbUNyK2k+pMac8AvgdBLlAIsEgCt&#10;RIhJhrQ7brW92rfhZ0XbomijBAk7wU+RQFWpvxFXyNcqKOE+FV+bx801fE2T/Cjh4wRgnJbBLBQM&#10;i5Co8b+4cAIwEOnxIUiLDjTLJoZ6OhN4vaCZHyOdemPEAJW99DeJjyCXPgjkDyvUtQ8iPfsjznuA&#10;mXQv9aeCZzU7SBxG5eE1wPT7y/EdalpdpRKMybRmKVSIGiPMpFVTyUapSjgi3E3xswVAq/vz2opE&#10;bGvIxJFp5aZhwJUl46n+CL/Vsr6E38YFhJ4VAp8VC/EeLfD72xbjwx1LCZQV+JTWUgXQXxxYi68P&#10;azEjqj7ZX9PuXmpwm2lscP/MDvxw7ZApZ/nxDi3rzaMmyfHw/G7Cb5+Z5ibba6u/P904iu94rJo/&#10;jfP9cPso/kT7+8Ods7S95/FXwu+/f3wDf//gGv787gX87YNL+Pt75wnDsxYECc6/3zpKNci/c3GP&#10;6RrzBUH94fYltPBL8MGWRbiydBLV71gcm16PvePKsKYsHXNSwzCRFrg+whtVBGBZoCvhNxQFBF/e&#10;yMHIYaj+L3zQ24gcrBuRs7HAobyRhTCCqAQDBvUnAPvBd4gzgkf4ICI4EElJicgtL0VRfTWtaC2B&#10;RQBqDNCAazzDLnj+DwCvXQh87RWgFJ4gZ2yssbCtqi6rnmpM5x1hn1e0PZ/Z0GDBkpHBfSvU3IAQ&#10;JOQEPXV/seBngc/ajkF6NSFIC5xaSQVIAKbUNJixQ7+EdPy3Lm/imS5d8fxbTqYQ+g+9R6LDkCgq&#10;wGQ875GGjsPS/3UAKjP87o2rJloBKPhZALSV38/jaQA8ZeB3qw0A26o/9QS0l8e0WuNbSRB7NogN&#10;wKvnDuEiAXj21D6cPbkXF5QBFgAPCoDbcGD7Bmxbvxyrls/DvHkzMHHyeDTwLikAFtfyzlFBC0qL&#10;quyvYBanMLAraQGetjGFJYhpA8FWAApUTwLQhqCxw5oSp0zwzyBHG00IRucXI0Yg5N83j1Et2gA0&#10;ZTBlliLU3N/kUirTvCwER4UgPjYEWckRVIEBCKViCPWk/SUAVQCtgXKphUBXwY/2l+ALUcMDd603&#10;OwDxVH1mrQ8fy/4mEYJJan1PW5w5gj9IAlC9/wz8CMc0n/5IH2nNBlHn54oQN6oZLzTHjcDkJD/M&#10;y9KE/zisqUjCzjF5/PFX49yCMbi8ZCJV0UzcXjuH9ncere8CM+/3nU2CoIqJF+FdxdbFeJcAfJ8A&#10;/IgA/GSPpsA5VOCh9fjm6GZ8o0WMtOTlKdUAKhO8HY/Pat6vavcOE2gn8OjaQTO+d/+8ip0P4y+3&#10;juMR4adjXSMA/njzOAFI+0ugfU/V+N2NE9yewY8E4N8/uEroXcVfqAb/9v5l/PuHV/Dv71/E/yAE&#10;/zuV4r8TfH8lBP9yg691aT++pwJ9eGwLPt+zykDww21LcGPlDJycNQbHZzZitwBYkcnPJwrjY3xR&#10;EzqMn527sb35vMHkjRiEbEYGP/dkfi+Rg3si3LkH7e9AxLoOJPx6mnFAATBoyABTyO4/lN/1qBGI&#10;Cg1CSkoycs184EoDwHwCMJ+gseBF1dcOgAZmbba/FrrGht/TANiS0bWBJ8A5IovHCp1/GvwEybbQ&#10;aw/AdAfsbPi1jfYAtNfRzqYCHZ2Uhn976Q38W6dX8Z+ffxX/tUsv/KHXcDw/NBId3ZLR0ZPwIwSf&#10;90pHJ592Fljjge3HBFuiTYbYBqDgd++6bYXbQlBKUDbYrg0UAC34tQXgLdpd2V8DPzNvuNUCX73U&#10;WgbzxBrBUn8GgIcMAE04AHjuNMFHCF44Sfgd3ovTB/bg2N5t2LdtHbYSgCuWzcNcAnDCpAkOADYZ&#10;ABoFaJIUtLelBBIVVxStZ3RBIaFXxCh2wPDJiJNFJZh+DYAmSnks2Amass7mOVaWWKF9G7Lamuwx&#10;r9PrmoJsrfrG41S+v7QygjgzDaGxYUhOjEBmYhiSwv0IQKoC9/4YNZC2l/DTWr+aAhfsOoD2tx9C&#10;3fsiQtaXP7I4hrK/CVJ8jilvssDJtGCpw51pc10MBFNljT1oiQnALFMkPdC0wlLbK3V+bqSdGx83&#10;CtOSAzBXJTDF8VhTlYZd40twbFYjATgel5dOwY3Vs3Fz9RxCcB7urF+AOxsX4p3Ni3BvC6G3dQnu&#10;Md7RlvB4b8dyfLh7FT7euxqf7FuDz2mBvzi0AV8e3uCoB9wAre72DQF4/+R2fHda09VocQVAQu0x&#10;Fd8DTX+j2vsz4fYDtw/Oy/ZS6d04bkLJjj/fOImfbp/CDzz+/toJnj/N55/BX2mB/0rl9xO3f3v3&#10;Iv6d+3+/dw5/v3MG/+OdcwaAf77Gv6dymovcntuH70/uwsMjW/HZnrW4t3kx7hDyp+aNw96JVdg5&#10;vgJLi1OpkKMwISEQ1cHDUB7kjkJNeyP4cvg5Z/oM4k2G3wmVeeQQqnSn7ohxG4BoVyeEDOqNQAIw&#10;0FkAHGgB0MUZISO8ERMegpTkRGSWFCC3uow2tQZ5jQ3II0QEMDP97SkK0AabHdY4XtPPztvxiwBk&#10;GLjZUCMQ7fOKFoXYJow6ZEj9tQdgen09Q1sqwHbQUzwBw9qxBoLJlbTAAqCGsXg+KCUdz7z8Gn7X&#10;+SX8ttMrtMPd8WyvYeg0JAwdVQztkYoOw6gCvTMIQCnA24SbI1oAaI7bgbCNBW6rAI0ddiREbCXY&#10;dr91PPDnClB1gCYrbEOQYcYCbQg6AGiXulzReiAO9XdF/QCl/k5b+xe4LwCeP037e2IPFeBenNq3&#10;24z/7dmyDutXLsJi2l8VQDePb0Yd75SV/MDVAt8A0MzTLUcMLWcLAAstAKoBwdPCAp8dBGARQeeI&#10;OG0NBBltAPgE/BxbZYc1TU6hfUtVCoQMAk8ATCguQQqBm8r3FpmWbCxwSnIkMhLCkBjmi5BhA80Y&#10;ny9/PH5OPTCSIPQfLNU3AKFufRFO5RfDa+IZgl+8R18zo0OqzwBQJRi0w2p/n+PrRvU3mD9KNT3o&#10;hXTCMZdqJddPnaAHoyTYAmBdhBfGxftickoAZmWGYnFhLDbUaQ2MChye0UQITMD5JVNweeVMXF01&#10;mwAk/NYvxC0C4g4BeJewuLtpEe4QhLcZdwTC7cvw3s6VDgiuwaf71+EzA8F1piTmK9MIgdvjm/H1&#10;Cdpgwue784LRQXzHeHhBVveQKXH58TrV3aWDVIAHaHuPEILH8JOyvQTfX28ReDw2bbD42J9vnjDJ&#10;Dk2J+5YwfUyl+AMBKgv9E/d/4vm/8pofCdcfTGutPbThu/DtyT347sROPDy6DR/vXo0ba+eaf++R&#10;WWOxuioHy8uyMCMjBmNjAzA+Phg1wT4oGU0A+roiy8cZ6VR+abzpJHj0M7V/kUN7I4w3rsih3HcZ&#10;iGDn3vCnCvQnAAMcCnD0UIJxpDfio3jzS0pAWmGuAWC+AWA9YdbggFczzxGCDGu9EEv15Qt4BJeu&#10;EfhyaWEV2n8aIP9XAJjJ35m2LeccEHyaAvxHAFTIBtsKMK2yESkV1hig1tvJ5GMh6VkE4Kv43Qud&#10;8Ycur+IPL3fDcz3c0GlQMJ53icNzHino4J1O+6skSCZ+8y5B99S4RagRfC1BACreY7x7kwBk3LtB&#10;CywFKDAqM+xQgZYidEDQ1AYKfjYAtdC6lJ+j9EUAZNxyALCtClTYAFSpixZEsuYCH8GV0wSgI5QF&#10;vnDaGv87Rwt89vhunDm0Gyf37cShHVuwc9MarCUA582djkm0v2PHj0P9mCZU1NWhoKoa2aYAWtlZ&#10;QYfqrpjQY8QVt8LuaSB8EoAEXFH7sFShaYqgbjBSmfxbCjU1NepPqpChRqfJpi2WFGOFZbcL9B7U&#10;FEFjhOVILihGGlVpZGoSwqgAU5IikRYXgpjA4Qgg5AKG9jJtrlQ0G6huL55OiBzmZGxvBIEX66Ul&#10;LgVAWmDPvkjU2r9eWv+3D5Wg7K8Kogcja+RQpHs7mV5/aSYh0s+s+VGgkg2qvxLa33ICsCZiGMYQ&#10;gBOT/TGDCnBJSSI2NeZj54RyHJzWgJPzJuLsokm4sHQarqycg+tr5hEQ83GdVvgGIXiT8LtFEN7e&#10;soTbxbhJK3yHKvAeVeB7O1fgAwLlQylB1QQeXIsvDAjX4vNDa/DF0Q344vgWfHFMnWAIICrBb47v&#10;wCNuf7h0CD9cPkQgahqbav8IP8Zfbp0k0Agzguxv3P8zQSeF+D3jh6uH8SNhZzLIlwm4q/sITrXF&#10;UiPV/fiR1/xEWH53fhdt9w58Q/h+dnATLfomfLF3Az7euRo3qXBPzp+Abc3lWFGZhelUfU3R/mhk&#10;VIQMR1mgF8r8PQlAN+SOGswby0DT+ECqO5bfX7RrX4KvD0IH9UTEEM0E6U/ry+/TqTcCBMBB/fj9&#10;9jdt8UNHDUNCTCgSk2KRmpdFAJYbAOY21COHEMlrELQIwEbBT6F9C2KW4tPjFuz+FQWowmYB7dcA&#10;qDDXCYR83AoLfopWFdgWgLLABFydIGjZ4CcByGsJuicAqEXF+BvLrGlESFomnnv1DTxDAP6+00v4&#10;fZe38Gw3F3RyDsILbvF4nurvOa9UbtONCvxFAD4BP8a7BnwE4K0rJgRDKcI71y+2WGOND5ouMg4A&#10;GghepgI04LPgp0YJphC6XZjSmIsEoyDIMPCTLWaYRIhjSUyzLKbWBj59xIQKn1UCc1Hqj/A7J/V3&#10;fA9OH9yBY7u3YP+2Ddi8fhmWL5+P2bOnYtKkcWgc04gq3im1sn4ObWWGylIIpGRCJpHWNkH1f4Ie&#10;QwCyAWhD0N4KfJYNtsYCjcIzof1WAJrlLQVAh9qz6gFb7W/789Zr8TUZMXz9WI0DFtH+EopZPI5J&#10;T0Z4TAjSqABTqCqiNANEq4i5qgC6N4Jd+ONxH4Ao/sCizdoSfRDp3ocKkCpDCRDPflSCVIA8jqfC&#10;S/DujRQVOPsMpAK0VEkKlWEqVaFaX2WN7I+8UU4GgMUavCcAK9TJJMrbAHBCciCmZ4VjcXEiNtTn&#10;mlXQDs8gAOeOx+m543BmwSScXzodF5bPwqVVc3Fj3QJcIwgvE4hX183HjY2E36ZluE4Y3txKIG6j&#10;Oty2HO8TKh8RglJWn+5di8+MGlyLTw6txmdHCELa4c+PbcTnRzYSiJtx//g2AnAXHp3Vuh5qaioY&#10;Wr0AfyTg/qqxPwJR+4Lfn9QsVYkSAdAAc5+ZQfL9pZ1mVonWDnl4ejseM74/R7XHrQqxvzm2BZ/w&#10;/bzL93h74xJcXjEXx2c3Yzft7urKbMzMiqUyDkZtxCgUUE0XBQxDAcGXNXww8kYM4bkhyNbyooRf&#10;Ir+XFC8nAlCtr/oggt9fCBV8CJWfABjs3BeBTv0QMLAPRjv1gf8g3ug0nXGUBwEYiISkaKTkpCGn&#10;ogx5ddWEX62BoICm2jy7U7Mij8AzNXwCmh5j2BD8tfhVAAp+AhrP2dBrq/jMtYKjA3rto1UFCoCN&#10;psGpmpum1tUjtbbeqD0r+WEnQngtI13FzyqC1rKyFXVILa9DDh8PT89Ah1dfI/w64dmXulABdsUf&#10;CcCOTkHo6EYF6CkLrHKYdFMPSAssy/vzuEvotQ1Z4LZhgNdSPN0KQBVJC4K2BTbNFAi4XwNgS30g&#10;AXiTIQAKfvb4n4GeI/trl8BcPnXQUn+ywgLgGQFwD+3vLpw9uoMKkADcsxm7tqzGutULsGTxDAJw&#10;EiZObqb6q0N5Qy2Ka2gZKiqRXiqF5Sg9IWQEQRuAAp0g2Fbt6dgO63ELfDYInyyJsWywBTgLbu3D&#10;hp6iJUGic+WViKP6i+PzEqko0wi/TP79mLQkhEcFIS0pHEkxAQgf6YpAqrxAKghFqKyUZhLQ7sYQ&#10;gDGyvx59EEvoxRJ+se7cevSmDW7t9qLmp5m+1upvaoyQxGtTqQozfQcg28/JTHsrCKACDHShBXZD&#10;JdVffeRwjI3zxaTkINq8cCwqSMTa6hxsH1uO/ZMbcHBqA/ZNquV+HQ7SEh+aNQ5H5k7E8XmTcWLB&#10;VJxcOA3HGaeWzMDpZTNxesVMnF09ExfWzMbV9VSIm5fg7taluEdb/K5U4S5a432E4v5V+OQgVeGh&#10;9UYJfn6EavDoRlpiwumkssM7TDw6uwtqg6+1QbTex7cORfdY7e+VwLhCu6zWWXzMwI/2WeBUPOLz&#10;7x+nuqTC/PoI4Xp0Cz4n9D7ZswZ3qFxPEeq7JlRjZXkOZmcnoCF8FCr83VE0isDzU5LDgxZ3CFI8&#10;BiDRYyBvIq68ibgjk6o8i8DLHTHIAqBrbyTzO4p3648odegeooRHdwQ59zLFz0EEXqCT1gjujZED&#10;epkscICbMy2wO2LCRyM+IRKp2WnIFQB5Q89W1NYScA0E3BgUUflZixZJAf5vBCBDoDNlMFJ23Len&#10;vJnkiLa/Aj47WhWgevwJgFSBdGZp6vLMUDmMrf7SuG+dJ/hqGpBMAGoMMJUKMI1KUACMyMzGHwnA&#10;33XqSPh1wjOvvo5nug1CByd/POcagz94JOKPHsl4zisNzw+nArxnxv7aB0Em6LUEVaFD9dlh4Od4&#10;vKVQmmGOr1vZYNUAWgBstb8CYFv4tQWgyQhfOGklRGwAnmur/hwA1BjgaY3/yQI7jlUEfXI3LgiA&#10;R7YTgNtxdM8m7Ni0AmtXzceyxTMxffp4NE9oRH1zPcoIwIKqSuQSMumETRIBpnE2AVBFyKoDtFWf&#10;rfh+KZ6En6IVgKaRgtSgyTATcG1Unh2tqo/vQQpUoC3laxJ+8ZV8rhQgXzOVj6fxPcZkUAFGBSIt&#10;IQxJUaMRRZURROgFqtiZak8JjyjaXI35xfEHqPm+UnxxUoD80QmAMe69EeOqhge0vz79TCOE7NFq&#10;hupE+Gl+MM+NGshzzsjxd0a+vwA4GEVBLigN8UBVmBfqCMDmOD+MT/DH9NRQLCQAl5dq7YtcbKot&#10;xoaaQqyrysW66lysryvEWsbK6nwsr8jDurpSbBlXg01jq7BhTDnWjinD+vGV2DSxGjtpnw/RSp5Z&#10;MQOXaZevbqBt3kggapxwxxLc27kUH+xaTnW4kspwFT4lEE3TBE1PU7MEKbcz2018d0FwoxqkorPm&#10;CO+0psypGJrHOq/1Qb4VGKnyHp7ZiUe01A+oJr88uJ7qcyU+2LYM9zYsxM1Vc3B+0RRs53tdXJCE&#10;SQnBqAsdgfIAb5QKeqOGIMd7EDIJuGwfzZQZhpIQb2TxsYwRLsjwGoQsAjCHj+fxRpOtYQYq8lQe&#10;p3g5I9qlL8IG9yTwutP29kTwYMKP1lfKb0Q/dffW3G5aYLchCB7piZgIf8QnRiE5MwWZRYXIraqg&#10;Cqxi1KCwvg5FBEsRYVREcJnuzQwzk0NjfWpeUEcAEjztgdc+bADqeQKgUXQO6D0BQLNvqcK2yi+T&#10;UGsPPjsEQBVBt9pbqT4CjWEUoAOCUoFqf2VBsInwa6D1tQFYTwBaCjAiMxfPvvYmftf5BTzzUkf8&#10;28uv4rfdnPGcsz86UAE+65GCP7qn4DmVwkgBvkfg/TwEvNZ4j/H+TVrfG7TAjrjnAOATM0UUt7iv&#10;lvpqmU/4mWjJAv8yAE094AVa4PMWAFsyw+cJQcLPzAM+exjXqPgUVwnAawaEVmJECZFLpwlAQtBY&#10;4AM7cGjHRuzYsArrVy3EkgUzzfKXY5plfwm/6krkEDBZyq4SUIlFZYgtKER8QRH3CSCBhvvKBAty&#10;2tpZ4fYAtEFmAMbXs9phtc0CqxzGglxb2LU9trY616o0zXzhcqrLcksVpvA5mgccl5WKyKgQpMYL&#10;gP6I9vVEMFWGAKhEiAAYSUscTeUna6WER6LsLm2txgAFxGi3nogjBAW6VDVCGDWYam8Iko39HYB0&#10;2mHN+DALII3mDzaAFjhwMIqVASb8qsOHoz56JMYQgE2xfpiUEoJZmZGYmR6BWelRWJibiKUFqViQ&#10;E495jLk8npkdj1k5iWZ/NmN+YQqP4zEhNQJjk8PRlBRmttN4zeyiFEYyFldkYENzKXZPrycUx+Hk&#10;0km4sGoarqxSL8F5hNNi0zpfBclfaG3gE+upBDcRZFad4MMzuwg2Qu/cDrMw+veyuKZRwh7r+JKm&#10;yzHOSzFuo82l/T2xHd8c0rjeUtOvUI0cLi6ciLPzxmNHYzGW5idiXlY05mZHYXZmFGbR8i4iEKfx&#10;JtCkUpdwH9TxsxmXHIwJGRGYwGuqY/yQQ0Dmak1lb3XRHmjq/zIJwXTCL5VwTCQcowjBUOcepgtM&#10;2OB+CKYC1PrNw/v1gHc/LWcwAL6uQ+Hv44GwwFGIig5BTEIM4tJSkZKfRxVYSajVoIB2uJB2uJB2&#10;WGqwoL7JJD9yqLJyCZUCwqKAQMknTOyEyC+FUX8EpRIlgtvTAGhA9hTAKQTAn4d1XuN+GQoCr8Xe&#10;1sj+1pqwACgw0vLy/abyfafyOLmmCUnVTS0WWADMrR9rANjhja74fecX8cyLL+LfXnwLv3trCDo4&#10;B9ICJ6KjR6aJFzxz0MkrD7/5kBD7eVzCBzcv4gNaWjvaA1DjgVKGWkvYgO/mee4zblD9ab4wFaDA&#10;d4/AU7doC4CE3FPaYxkFaNQfoScAUgUaO8ytav+unbEUYHsASgFaIORWs0FO7SEAZYP34cTBHdi/&#10;fSO2r1+NNcsWYYEaoNL+No1tQGU9rS/VX1ZZGVKpuJIJPCnAOCUd8goQb8peCD1HFrhtWNbXrhG0&#10;QgB7MgQzFT87ZoS0A6AdLWpQf1uvI+XZBoAtYSw6Acjnp/B9JWSlIyqG9jc2FMmRAYgZ7Y0QD2f4&#10;D+1tip1DCLZwz960wLK8fany+hGAA5DEH56dAY6jBVYXmDTNAx45yAAwlaoliXYsmZBM5w9Ua3/k&#10;UgGqIYLgVxg0FMW0v+Whw1AZ7o3qyBH8oY9CA6OREGzgcX2YN8YRijPTIjA7IwqTE0KolEIwNZWg&#10;ENhyk2gZ4zE1PRKN0aMJhEFIduF7IbyTBGoqIo2JZfC8LGIK339RoBvGp4ZgTmECllakYUtzsRln&#10;PDG7ycy8+GQXAXh4DT4/RgAeJwDVKv/0VguAp7ebGSMKgbA1qPzUQIHw0yLqj9Xm6qzVYPVrjSvu&#10;W4F7m2bj+qopuLRkAi4unmTq+rbXF2B9RSYVbi62jS3G7onl2De5Ggen1WHv5CpsH1eGzWNKsLY2&#10;h2o3CytqsrGkKhMz8uLRFBeAquBhtMn8PEc4oSzAFUVU3SqD0b83ffggxFPJRwzuRQj2JgD70wYP&#10;gB8VoI8U4ABunfrD12UIgkYMQzgBGEMAJiXHIykjA2kEYE5VOWFH8DEKGqoJL0GwjseEHkGVy60A&#10;mCcgEn4m+/sPAGiC8MxrB0BBL0shyBFi/xwA63hdLYNbAZDHlupTCH5WSP2lOqCoGSEKSwGqCSrB&#10;x0iubkSSkiBaabG8Fjl8PJoA7PjGW/hD587444sv4bddCMA3B6GTUxA6uyWgs0caOrlno5NnPrp4&#10;Ff4SAAk/Qq09AJ+AIPcFwXsE4Du89h3C711aX9X9WbV/mgFyhhC0toLfnasC4JPwawGgxgCl+mSB&#10;BUDBkFtLAVo2+DrtrwXBww4AKvbz+AC3BKC6wJzYizPHduPY/u3Yv3MTtqxZiVVLFmLurKkYN472&#10;t6kO5bQJ+VVVyKICTCXQpKySCEFjP/OLWgAYa2Bnj/PZllhJEJ0TBK2xP0v5tYLNmvdrjf9ZUWmu&#10;tev8WoJgU8NVk0jh61szP34eap6gLHAKbXQq/35iVgai4iKQEBOCFI0DBfogxHOQWQckYGhPwrAX&#10;Irx7I9aHsBve38z3TfEh4EYQNl79CRlLEcruGvj5DjbZ3ySCL5HKMZmgTCMAs3xbVWBhoAuUAS4l&#10;ACtCPQlAL1TSAldHDEdFyDCUBrqjItiT6scLY2NHMfwwkeAbHxOIqVR1c3ISMK8gBdMzYzElLRLj&#10;aB8rgryMZcwidNMFaL6vGLdetOgEIuGXRiUqi5g1fABKAtwwLjEQs3NisbwsDRvr8rBnQgXBNBEf&#10;bF+CT/auwGeHVhNeapygvoEE2inC7dQOqkCFZYntsAApq7wV90+rt+BGPDizEV+f3EA1uZbWegnu&#10;bpyJm+tm4OrKabS+E3GMADwyXd2fx+LsgvE4Pa8ZF5ZMwvUV03FLaxvTpr+7hc/bpPKexbi1aRHO&#10;r5yJY1SPh+Y0Y9/0RmxtLucNIBr1oV6ocXxeWmQ+mzegDAIwkard1AIOopIn/EKGDsRoZ0sFjnTu&#10;hxGDeezugnA/HyRGhyIlORaZ2enIozPIpVsQAHOoAvN5ky9oFABphxsEREsJ5nKbQwDapS+KpwKv&#10;fQiADnvbFoCCng23LEU7+D0dgDUtAFTYys9Wf5YCpKrj+7QBqHm+du2fQgXQUn+JJqzVFnMIRAHw&#10;hTfeJABfwB+6dMFvO7+O378xEJ0G+ONF1xjCjxB0T8eLnll41ZsK8APB7inxPqH2Pm1uazgAeN0C&#10;4PsK7r9//aLp/CL4PQ2A75oegr8OQLsOUKrPVn42AFshSABSCdpx9dQRQs8Coa0IL5/Yj/PH9uDU&#10;4Z04uncrDmzfjC2rV2LF4nmYNWMyxtL+VtMelFRXIbeCCpAA1LoaNvyU/EgsoMLiNlYlMIJfu1KY&#10;Vvg9ORvkZwCkBW4BINWgrrWfaz8vtozwKycc+R7iCDnBToXY7UPnTRkMn5fM95CUlYm4+GgkRAUh&#10;MdQXCYHDETbMGcFUUaG0txFUfjHD+yFuxAAkEmTpBFyGH+0tba36+SXSCqvpphIeRgHyx5dEKxbH&#10;H5/UoQEgbXGmn5OZ+ZEfMNSosOIgd5SHqIW7BcAyKsFSnivxd0Oh31CUEYK1BKJ+1JX8cY+JDsD0&#10;tCgsJviWlGQYyzuTAJtMdTgmNoDXjkRjpC/qwkcQol4ErDvy/F1MlFApVUVQUUaORHPMaIyLJlDj&#10;g7CQVnNlWSa20orum1SFMwTRbfUTlBXeTSV4UPWCBJnJChN2DM0YkRo0U+dOWcqwdV/riVjg++bU&#10;BnxFgH5xYDU+3bWEMJtLkM3FrQ2zcHnFVFxiXF8zHbdpi2WNtaCTFnL6ZMdixhLTxOGzPSvx6Z5V&#10;JnP9/s5VJpt9e9sy3DBAXIzr6+Zj35QaLMqnCk7hDSIxgJ/pMGTxBqTSoyQNT1ARRwzldzl0AAKp&#10;AkcP6odRVIHDqQC9BvbFiKGDEODjifgYAjA1Ael0BIX8v5xXWYGsyjKkM3Jqqwg+rRlMEFIBFjis&#10;8L8CQFMi8ysAfBr02sbPAGhC+3rMHv8j2Iz6swCYTgWYVkMLbACoFlnjCMFxVg/AqkYDQZXAJKoE&#10;xgCwFlk1AmAeOr3ZlfB7Ac++2AXPdHkVv32lF57tMQzP9vPFM3398Pv+IfhD/wg85xT1zwPwgxtX&#10;WkLg++CaFe8JgGbGhzrAKGwIqkv02RYA3rly6h8qQJMEcUDQBqGBn2ManBkHbAHgUUJPEJQlFgjV&#10;BkszQJQE2W0AuGfTemxdvQrLFs7BjGkT0TyuCVV1tShS7Z+BXyltJeFHMCVQhWnsTwpQVtjA7gnw&#10;2aFz1rS4nyk6R1hQbM0Cm31aWPsxQVJbNVQwEBQACdtfAqAigc81CZqCQiRnZyEhIQbxEQFIDBmB&#10;hABPRHo7I0r1ZD7OBN9AxGtFt5EDkTzKGVkEShZVRsrIAabkRTV/aVR/6YwUWVAqw0Sqv1j3PiYz&#10;nOxDRUb7m+XvjJyAIQSgKxWgO4q1kDcBqBrAckJQUCzia5cF8rwUIFWNLHFtpA/GxAdgrgFfFpaV&#10;ZGJVBa1geRpmF8RhamYkpmdFYQaV0PSMSCqiGCwoTMKSigwso21cWpmJJaXpWFqahiVFKVjOWEHw&#10;LclLxCqe31JfiL3jK3Boag2OzRmDS8um4i4hqKloH+9agU/2rcXnB9bjmyNb8ODYdnxjssMC3RYD&#10;vfYQ/ObEJnx1gvA7sR5fHVqHLwiwT3dqWpuaNGiu8nzcU2ylwtvKLaFo1jDZuhCf0X5/uU+xHF9p&#10;8aaDq/HlQdrx/Wvx8R5CcPcqvLNjBW6r3nHDAlxfOxcn5ozFtqZiLCtOxtT0MNREjUCuph7y+0v2&#10;7IcY194Id+ljypkChvQjANXdpw+GDegF1949MHywM3w93REdFojc3AwUl5WgoIQh+0t3k1OjZEgl&#10;CrlvAzDfUSCdQ/gYG+yAn4HbU6Cn0GM2/NoD0K7h+48C0BrrqzOQU+GyVJ0io4b2lgpOEEyr1uN1&#10;Zv0cdX8pHDcFBeOmIW/sFNMFOqVqDJIrm5BEFZhA+MVX1JhaQAEwJqsAXbp2x3MvdkYHxjOduuA/&#10;d3wF/3fnnvi/XuqH//RyX/zmpYH4zctD8P953e1fA2BbEJq2+QZ47QGo/VYA/jMWuC0Ab7cBoDUH&#10;WAAU/I6auEb4XVMCREqQceXkYVw8dpDw24MzhODRPduxe+N6bFy+DIvmzcSkSWPRNKYRlfwSCiur&#10;rfU/CBYDQI2/EXRGBVIB2hZYAGwLP0sJPgm9tsfat46fDkBBT9cZ9cfrVONnAZFhmh78HHx2aJxQ&#10;oE7ML0BiZkYLABOChyPW14WW1wnRjHha2gRCL4HwSxhFRcHI8BtkgJY8qh+SRghwfQlAKkMlPAjM&#10;BCo+1QbGefYxzRGUFDEANBngIcijMisi3IrDqPjCPVEWTuARggJgeYgn6gk9RSOhNy41BJMzIrCs&#10;KhtbJ9Zi+4Q67BpXY8phtk8sx6YJpdhC67pzai32TKvHAdpCzRpRHd2phZNwevFknFowEUdnjcWB&#10;yXXYTcu4e2wpdlLxbW8o5H4JDhN8J2Y14OScRpwiTM7TYt5cPYtwUkv9ZbSvmkNMJXiQqo4Q/NrM&#10;GrEaqtoAVLmMjr+mVVbS5Itj6/D50bX4cv8afLGLKo4w/UjLdG5eYNr1f8DXfo/wU9uuj7YuJvhW&#10;4Ev+na8OrMHXh9bg4YmNZs2Sr82ynRvw5SHa6H0r8eGeFSZrfWfLQtxSRnvVLFrn8TgwqQYba3Ix&#10;KzsKYxL8URzoiewRVOn8HqK1Uh8BGCQADu0PP1lgxnCGl1M/A8DhQwZjlKcbEuNjUFpWipKyMhRX&#10;lqNY0KtncFv0FABKAbYFoA3BX4v/3QBMp7IT6AS9jJpmR6i7cxsAVvMaRsnE6Wicvwz185ejdNpc&#10;pDeMN8mPBMIvscoCYFx5NeLLqpFRXY+Y7EK82K0nnqMF7vDiC/h95074Lx1ewP/17Mv4T8+/jt88&#10;/xr+U8e38J86d8NvOnX9JQAKeoKgtrS5tL5todeybyvANhbY2ldYAHznugXBd69YlvjWtSfhp5kg&#10;t/hYe/WnsC2wDUIB8KZgqJpAqj5L+dH+OgB46fgBnDu8GycP7sThXVuxa8NarF+yGPNnTsGkCWNQ&#10;31iH8tpa5JVXIJvKK4PKS81H1ZtPCtB0gSmwFKHJAhOE0SYTbEXrnGBLAf6yCrQByC9GnaRLrelw&#10;1tigBUPTZovPV9OFRMGN8Isv5Wtqrq8jYvmf2mz5mJIksUVFiM/LRUJ6KhITY5AoANL+xvm6IWbk&#10;UMT7DjEAlPJLkP2lkpPtTeWxujhrnV+pQDPrw8zy6GfG2mR7Y916mcLolBFO5np1iM4kOHOoHAuC&#10;Cbswb5REEIIRHighAEvCPFAW6Y26eD+MSwnGlIwozMxPxPyyNGxoLsHeGY04NLcZR+Y04xjhdoL7&#10;x+eNw7FFE3Fi8SScWjIZJ7l/dvEUXFw6FReXTMF57mvmyOkFE3CGkDil5xGOJ6c34dT0MTjJ1zw1&#10;swmnZ4813VZOz2rkvrXgktYbub1+huksY1SggSAV3eHNtLUWAG34GegdY9Amf3VsI+G3Hp8fWUvr&#10;u8aA7WOqtQ83Uv2tn42PqPY+3jwPHzE+2DQHH1D5fc5rvqbCe3h4Ax4cWo8H3D7m39CaxV8dXkvr&#10;vdGsXvc5rfTHhOC7VJN3CNFbVKlXV03HybljsHdCGbY2FWI5VfGMrAhU8fNVVjhV87WH9kEE4Rfk&#10;MgCjaYF9CT4pQG+n3vAY0AMe/XvBc0A/eNEKjx41HPGEYGFxPkppfYuqylBIBZjPEACLTBKkngDT&#10;7BBrnnAr/JTZtUEnENrXtMLvieBzBEBFiwVmPA16baM9AFszvk0GfCaMBRYArVDWN5NROmEq6mYv&#10;Rvm0hSiYOBvp9RORSAAm0gYLgPEVUoCEYFkVUivqjAJ85e2e6NClM57v0gm/79QZ//m5DvhPf3we&#10;v/lDJyuefdGKP3b5ZxVgK/TahlGABKCt+toC0FaANgDfv8r9a2dw82rrfN8WBagEiAN4vw7A47h5&#10;lorwFwFIC0z7e+rQLhzauRnb167CmoULMGf6JEwgAOt4JyyurEI2wZdO4JnxNELNdF8WyPIJpFxB&#10;ptCUxLQtfWmvALV9OvzaAtBRCmPWCLaLodvMBOF16kCjMUiNP5pFmAQ7R2h9YM1NjmUIyJqal1RY&#10;gJSsDMQrCRLuj8RAb4LPDfGjBD9nxFDBxXr1R5xKXrz7E2gW+FIdof0kgU+P6Rr3PqYcRqHuMGqP&#10;n0YFmek7CFl+g1EQRJtL61sU5oXSCClAD5RzWxUzAvWJfhibFozJWZFYWJqKVQ0F2DKxEntUskJA&#10;HZ7ThMMzG6nmmgjBMbSrhOACQpBxdN5YArEZJ+ePw6lFE3CWQLxAK3uOIDyn6XOLJzJ4ntecoRo8&#10;Rxie5fMV5whTdZo+M7sRZ6gCz81X15nxVIFTTKNVlcaopdZntMJfHNiALw5vxJfHpfS20uYyjhOC&#10;hN/XRzbhS0LryyNUi0doW2llP9o2H++tn4n31s0kAGfig42zCEMLhJ9SBX6yXf0Kl+GrvSvxzf5V&#10;uL9/Ne7T8n7N7XuEpBq+mv6AVH4f7FjCWGo63Wic8vqaGbi8nODne941tpAKMBtrafcX5MWhiQpa&#10;GeEUFbCrIHqoADgQwe6D4DekP7z6dYdHn25w69MVrr26waVndwwnAP18hiEoYBRiYsORnJaIrMJc&#10;5FWWIJ8gtAFoFGAL3KT+bAXoyAK3QM6GYBvotQk1QLUBKBX4v2KBWwBowh4DtOGnrK+Kn/W3mlEw&#10;dirS6yYjuaqZMZaKrx5xFfVIIABjaX9jy2v4W6k2xdCx2QV4+e0exv52fOlF/LHzi/hdlxfxh9e7&#10;4tlu/fDHbk7cOqND96F4vofLPwLgRbx3Q0EIOhIfH9hbJUW4fVIB2upPAGwdA1TY2WBZYFleY3t5&#10;bODHuPNPKEAtjCT4KRvcHoCXTxzGhaN7zRjgyQM7DQB3rFuNFfPnYvrUCWgeNwY1vBNq/C+H6i9Z&#10;MMvNZeRZ5S8mCJo8WmADQEc3GEasDUADQYHIAt0vA1BBCKpdvmmZb43/2WEnS1Tbl1xsFTirFCfR&#10;YYNbwkDPChVma3aK1gJOzkwzAIwLG4X4AE+qvyGIHd4fkcN6I9ytB6IJNVP64tOfMHNyhAAoICor&#10;zKDtVcmJxvwSHFlhNUZVZljrAmcSgjma+qZxv9BhKIvwRmWUN2pihqMh3hdjkwMwPp3wy47A3JJk&#10;rKzNxcbmUmydUIndU2pwYFqdmQ53jKHykSOE4pEZdYRhA47M4j63pxeOx4WlBN+Kqbi8fhZuUl3d&#10;3jSfEGNsnMuYjdtrZuIawXhp4QSCjvBjXFw03ixCdHHROJ6fiPOE6Ln51rKbN1dPh5qsqobvU0Lq&#10;s31aV5iWVFb4qMDHOEYISv3RqsqyfiX4HVyOj3fPw4dbZ+H9DdMIv6n4YMN0go9AFVT5fj7etsgA&#10;8DMquk93LKYanIs7a6fjyjJ1vRmHAxNl07NxmuBXpvgkwX+eMD9LpXuKqu8EFauAfpLbXWOKsLIo&#10;CSuLk7E4Px4TEwJRGTwMmT7qBD0AoUP7wn+IZn04wcepDzx6dzUxrK8WRuoJj7694T6gD0a4D0ZE&#10;sC+Sk2OQlp6E9Jx0ZBTlI592uIAqsEDZYAIwj//3LfjJAiscKtBAj4Br/Dnw2obgZ2aBOACo2R4Z&#10;jf9xALZCUFtB0FJ72te4oOyvQscCoNYAKWieioz6yUipaEZSBQFYRvBJ/dFCx1YSeg4AZlQ00gIX&#10;4MXub+M5qr/nCcFnX3wZHd7sjlcGuuFNtwC86RGOrl6x6Do8AW+PSMJvPrx96ecAvH2BW4WO9bit&#10;BLVPAJpjSxUKju/esKD3nmMrNagWWAKeQvAzapBbjQPaawYr1Bb/tgBIRWj1B7R7BSoTfJwgPGG2&#10;N7UGiJ0FbgNBAdBSfwdxXuN/h3bixN7tOLBjE7atX42lC+aY9X/rmupN84OiqlrkqgOzxtWopqJy&#10;chGRlcNtvlGAxgIXEI6CnraEohXWvm19o3nc1gJrLO/JEOTUCVoZYI35WSCz1aSx03y+bLfgZ8Yh&#10;VeRMyEntGcXHfaMEFbw+pqAAyYyUrDTExYYhkvY3csQQRHgNRPgwdX55G8FDuyKSEIyXyqPd1Vof&#10;qdxqtTcLgGqASvBp+hXVRrwpkLYAqLpAAVBLM2p92vzRVva3LMQTFQRgTYwPGhJGojnZH+NTA6n8&#10;QjGzIIa2lwCsy8WGsSXYMq4Uu6kC90+qwqHJ1Tg8qRoHub9vYin2TyzBwcnlODSlkkBoJBwIsaUT&#10;cXklAbdmGq5TPb2j8TYqp/cIGmVg36Fyukcg3lk9C9eWTsNVKsRrS6fgKsF5larx2hLCU5AhcM4Q&#10;MpeoGm9RaRkrvHM5PttLFXhIrbSo+Ag9zePV9Lavjm8y9X7f0P5+eXAlVRtt7/a5tLlUfeun48MN&#10;M/DRxhlmKwX4Pt/Lh1sWEXoLuV1I8M3i32vEnuZC7J9aisPTK7GlLgfbG/No3cfy31iHPeMrsG9y&#10;FbaN0YyYTKym3V1VkoLNNbkEZQFWFSVjaX4clhQmYkZ6BJpi/FAVPgq5fh4IG9LXLGmqprbq7O3Z&#10;uxvce2mJA0KQFtjbqR9GuDoTgM7wH+GKhLhQ5OSmITs/C+l5OXQ5xcilCsypph2uqzUKUHOErXnC&#10;NggbrMJogi23kXZYLe0ZT4Of6fnXFmp8jX9GAT6p+p4WNgjrkVpdi1T+PtUVSfsCogGgUYCTqP7G&#10;I6lyHOLLmxBfNQaJtM7xVH1x5XWIL6sxzRGicgrRucfbBF8nQrAL/tjlZaq/7ujc3xMvDw1BZ5cY&#10;vOiRhJeGJeOV4akWAH8GQQHQQLDNOYLviRAAr0sFXnKoRAFQalCWuNUCG/g5AHiPFtiAkWpRawa3&#10;QNABQAuCDgA6wGfHTWWC2wHQQFDtsEwC5ADOEYBSgMfVA3DremxcvQxL5s/GpCkTUN1YjxJ+qHkV&#10;1fzPUUkAau4vAUOFJ/jFUPWZ7swmLABG5xNUhKIdsYSjgV6hZX/b1gEKetb+kxC0psFpvE/Qs+x0&#10;q63m3xcEFQZ0AirPO1SnZXstGBpA8lwyFaAAGB0VjBBfdwQPo1rw6IdQzz4YPaQrbVNXhHu8jRjv&#10;Xkgi9KT4UkcytO/Tl8dUfgLgMNpkPldbTZMTAFNUGqPg45qsX0AAFge4mRKVqsjhqIsbibGJvhif&#10;EoCJqUGYmhWG2QWxWEgALqlKx+r6XGxqKuQPvpgWrwR7x5RgX1MJdtTnEw5Z2NmYg/3jCnBgfDGO&#10;TqnA4amMaRU4Mq0Sx2bW4MTcBpya30QbTGVHq6jSkxuraUc3LSKAFuPumnm4tYJKcfkMXF9GYC6Z&#10;hhtLpuPq4qm4MH8CTtNmn6W1vkww3lk3Bx9u03oda2iD11HxbSTwNpntV0doiQm/r49KASrxsQIf&#10;71qID7ZqnI92V5ZXsWEWPlg3g0CkHaYKfH8jQczXvbFqFi5Qee6fWIFVpSlYWBiDmbwZ1FEpV/u7&#10;oS7IC2WjXFDk44xCFTz7D8GUlCAsKkzAooJ4TE8JxtzMSCym9V1MAC4jFOcXJGB2bhxm5yWhJtIf&#10;Yc69MYrg8yH4vHp2wzBupf5kg5UN9hrUD4HD3REeMBy+Pi4I8PNESmosCopzUVRegkIqwPxqzQ9W&#10;TWCrBc6nEMinerMAWGc6xxgAOuCXS8upTjFPAJCQtAHYouIY6Y6tfe6X4rCxKswAAP/0SURBVOng&#10;axsqfdH6Hhb8tIBYCvd1nEFLnD9mCoE7GalUgakEYWJlM6HXiMSKMUgoqyf86qgK9dwG/k6L0aVH&#10;d1MH2IHW97kXXyUAe+GF/l7o4hKO510S8IJ7Gl7wSsWLI9J/QQH+arRC0AJfa0ghPmGDCTqzsLqm&#10;w9lANKGGqZoeZ8UdBwDvCoKE3zsXT+IOAdgegjfOHcUNG3yOkAK8fPIgLmohJK0DcngPju0hALes&#10;x6ZVS7Bo7gzTAquWcr2Md5R8AjCT8JMCTCnTgkMah5MCk8qimiMATRY4nxASAPMEQaovR9iK0FKC&#10;ZYgmBO3xwKepQeu8FKMFPjs0nmhsLt+LlJ69L7WnsT61v9f7MmODepzvSWOWKVSAiVoQKWw0QnyG&#10;IsTbifDrbwqg/Qe9jVCqvwjPXojx6o3E4X2RTMWX5jsQKSNpiYcry6v+f1YPwHgvWmUpQD5fRdBp&#10;IwYTkk7GHqtAOo8/5pJgqr/w4aiOHo36+ECMTQrChNRQU8s3PTMacwqSsKgsDUvL07GyIoNKJwsb&#10;q7OxVSqnOhdbK7OxoTwDm3l+N0G4h0pxW2U61hUlYm1xIjZVZTAysZf2+eTsJlxcNgX3NIZH6/rB&#10;juW4vmombhB4t1bOwrsbFuHeGtrjlbNxa/k03KI1vrF8Oq5TGV5cQADScp6coaU4xxorrOytFiz6&#10;8gAhd5hKj8CzwOeIIwSjylb20/5un0/I0upumkP4MdbPxseE3cfrZuNDvtaHGhfkuUvLJuEMLffu&#10;ceWmlq+en02qZ29EOL2OJPc+iBvSCyPf6IgRrz+PgO4vIqzvKxjdtQP8uz2PpKHdUcPrJxOAE5Oo&#10;oAnFuTnRphxmTU021tXnYXV1PsYnRfL1esOfVndE7+7w6kXo9bHg5963G3yG9sNoryG8AQ5DUnQI&#10;MpPjEBEagODg0cjITEE5rW9ZbSUKa8tMLWAuLXC2UX8CIEFIMaByGBM8ZynA1mixwzqm3c2u+7mq&#10;+4/E06HXGukK2d+KWtMSLlG9MXmcpE7tPJc/ZhIt9yTkjJ2BrKYpSJACNDWAjQ74NRgVqPVBYvkb&#10;fbFnbyq/znjhJdrfF1/HH17rSwCOQEfXSPzRNQF/JAA7eGeg86icfwWAlg1WCHjtIWglQ2w1yC3V&#10;oOoErTFCC4CaJmevF2K3y28PwNsXLADaEJQFNgBktAWgbPDlE60APHVwF47u3oJ9m9cRgEuxcO50&#10;jB8/FvX8osur61HAu4vm/6q1vBlzM8pKJTAW/PQBWmqQCkwKTWODBI8Z/1M4AGhZYAJQwX1FexAq&#10;7H1B0FZ/1nKbfB3+fSU5Yhz78WUqiXFAkNeY92VC64AQftxqvmd8WgLCgkYi0NMZoV4M937wc+6G&#10;IEJQff+iaGljtMaHDy2vxv/8nKkG+yLBAUBFMh9TFxgLgANof7Uo+mAk+QzidU6mNjBHxc9h3qiI&#10;Gkn1F4CmxFCqv0hMTo/BtMw4zMxOwNzCFCwoTsPiYgKwhBavOMVYu/Xc38BYnZ+E5bnxWJ4Xj7VF&#10;KViTn4hVuQlYmh2LBRnRWML9+ZmxmJcVi/k5cZjPazc2FuHw3GacI+SurZmDSwTcuXkTcHvVHEJo&#10;ISE4lxCcidtmkXVCcIUs8QRe04RTs+qoBgnAVdNMyconO5cSgISclrA0jVQ34BuTpaUKVAMFAXCf&#10;ALiA1pYWmMrvg/Wz8P66WfiQ8PuY+x/QUr/Dv3WdtvvotDpsIuAnxfkjm+o5yukthDl1g1+f15Gn&#10;ZqcR/qaNvW/v1xE6sBsmZ8djWlYcYgd1Ixifg+9bHZDJz3xsvD8mEILTUkKwgp/T3sk12DGxEpvG&#10;lGN2fgoitfpb3x5UgN1b1J/gpyTIcNpjATBohAeigv1QkJ2GgtwMuoIwhIQGIiM7nRCsRHFthakL&#10;NACk2stVt2jBT8e0xe0BaC1jaY3xtQ1T+PwvwK8FcKbsRUXN7cDnOG8FjwU+NSauqiYA65AoJUgg&#10;5o+diOymScgbOx1ZVIJxpXWEYAMVYANiS5UBVja4nqqRAORvUwCUBe708su0wa/h96/2Rsd+Pujo&#10;EoE/uMbjj2qJ752OTiOzfsEC/8MgAG8TgAw1Snj3JmHnSJi0hZ+BoYqkqQBVFtNSGkMAWsrv6QC8&#10;S/jZCtAOG4BmLJDgs9cH1v6Vk4eeCsD1yxdh/uypmDxxHBr5xZZV1SGvrArZ5Vp3V/ArMgC0wwag&#10;nRSJyctHdG4ulV8ebaki31hWreMhsAmAMbS8Nujags8+Z48TWuUzgqQFP0U0lV4UI5owjub7iS2z&#10;VKCBoOM9JTGSeY2SNqmEZ1JONmKSohEy2gtBHoSfpxNCXPrCz6k7gjWDQE0QvKxMcMLwAQQf1Z9q&#10;AFX+Qjss8JkO0FSH8cN6E37qC6jMsBOB6Gz1D+Rz40c4I0vFz5E+qIr3Q1NSMMalEn4ZcZiRnYyZ&#10;OclUfymYS6jNK0zG4qI0LC9KxbK8RCzJjjOAW8ZYQrjNSg7D+IhRmBITgHkE6KykCEyMDkJ1gA9y&#10;PYcizZW2fGgfhPd5E4HdX0GyG9+jW1/kjByCiXzuxvoiHJ/VTIvbjJsrZuPeuvmE4Gy8s3oGbq+e&#10;gpsrJ1MJTsSlRU04O6cB5+eN4/E03NswD59sX0aFt5q2d62B39cnN+Fr1ewd3wKtNmfgSAB+tnsJ&#10;Pt423yjA92l93107kzED766ZRvhNweUFzdg7tgyLCeiZKaGYShWXTpAJfsEDe8DjrZcw+LUX4PJ6&#10;F4zs3RWjB/RA0MDuWFCRjyMLpmMqQZjM7ya418sY9fpziB3wJu3xIDSF+mBdRTaOzx6HQzOasH/G&#10;GCyuyEW4syDaDcOp/Nx7vmXUn2f/HnDvR0U4qDdGug2Ev48bgv19kJYUg4ryImQThLFx0YiJi0F6&#10;ViZKaspR3FBDC1trWV7CT5FHFZgjRUgg2oAzweNsPp5NKAp2ptkpwwagDbX2oPulsOGmGR3aGug5&#10;wJdWXdPyeEsQfMkVlUiqrERydS00B14t6vLGTDAAzB07DZn1EwlAPkbll0DVp/3YUmscMLWaQKQQ&#10;6dKjB37f6XmTBHlOXaENAL2pACPwR7cEPOuRio7DBcDMfwWArRa4BYCOeK+NImwFoK0ALQAqESLo&#10;mXZZBoRSgyqCpu11xDu/AsDbssLad6hCG4Dnj6kEZq9ZC/jonq3Yu3Et1i1bgHkE4MQJzajl3a60&#10;0hoDTKf1TSRU4gsLjcqylJ5sr9SfBT9Z4OjcPJMkiRYIaT2VhGhrgaMLLAUo2Kl5aXsI6poo2mhL&#10;LSo07qdjZZP5N1Xk7FCB0Rr7E5QdCtBkffk8KT9Z31RuU/g+EjPTER4TikD+5w9yI/zcByDQubdp&#10;gx9KcEQSYNG0szFSJ7RmccMJwpEDkUQbnDxKdYGCn7pA0yIzlBHWLBAlRCIJ0uChvfg6fRDN52fI&#10;Akv90fY2pxJamTGYQcDNI+jmU7XMLSEAad/m084uzE/Awpx4LCD85qZFYlp8AKbTMk+NC8LYSF80&#10;hvuiPmQEyka6IZs/3iQqnHSPwbSMAxDEH7U6IPv1ehOhTr0wJi0OuYHDMaJbFwT1fI1Ky5lKKQJb&#10;avJwauYYY4fvriYA18wkCGfgzsppuE0VeG3xeFxSlnj+eFxbMgV3CclPdizD17TA3yjbK+V3egvu&#10;az1hlcIQgF8fXMtYhc/3LDUAlAp8lwBUdvfumqn8G4Tf/CZsqkjnvysKq8qysZ32d8ekctRE+yLG&#10;tT9iXZ0Ju54Y1Y8qr29XaxFzwkr/phVNlTi2ZDYWlueiPjYQ5VSJ+vek0CprnHAGAb+1rpD2fzxO&#10;L5iEowsmYlFlDsKce2AEPw9vgs+111twUxa4H21wfypCZ9ps94EIHOWB8OBRCA8LQFZmKiFYgmyC&#10;LzkpCUnJScgqzkVxPRWUxvoclvdJAAp2VsmJUXg8l9VQa+0zbDDax4LafxSAKTU1pquLHWkKwi+V&#10;sFO0gJDbtKoqA8BEAjCJ+zFmKKiYEG4mACfQCk/l+5jA30ctfydqMlJjAbCEyq9MY4YEIH9vnbt3&#10;xzMvPIeOygJ3fpkKsCcB6IUXCMBn3RPwnGcaOo/IxEujsv8VAOpaBuFnqcBLVlZYYVSgXT5jZYXf&#10;19Y0SG2rAK2xPytT7GiZ71B/RgG2GQO0w7bBLQB0hMYAL504gIu0wVKABoC7tmDPhtXYQAW4cPY0&#10;TCIA6/nllvKuks8POqOiwoz/JbYkF1oBaCtAATAmr4AQzCfECD+NCcq+8jGrTZa2sq8EHYEVy4jh&#10;a5nERrEgyOCxyf4SilYhtcb+BD+G2u4TeLK9mgqnfYUAaODI6xO4TeK1Sfz7SXwfyVR/CalJCAnz&#10;h5/XYARouUtXgkPrf1AxhLkTesOcDAQjqKDC3Xsh1puqbxQtMCGYMko1gbK/jowwtwm0y9Gu6jxC&#10;xeLcHQGDuB3SA5G01dkBnqiI8UcDf6QTMqIwJSfWAG+pmbKWzR91GhaUJmNhIaGYE405mVGYlxmN&#10;aUmhGBMxAlWjXQk8V+R7DUIK4Roz8G1E9uuKqAHdqO7c0ZgSg1xauNChVDPOfeD59msm0kf7UK16&#10;IJA/9sA+byHLewiqg4ajIXAYllKBnZjegHfWzcN7VHhSandXTScAp+HG0km4umg8ri4ch+vLJuOd&#10;tbPx6faluH9gPe4fpvKj6ruvBgln1fNvBx4cowrUOiP7VuOzXUsJS2V4+Zq0wXdVB0gQ3lg6Dlur&#10;UrEyPw5bagtxeOZ4nFo8FZepQlfU8wblqfU8+Pl6D0bssIEMJ4QP6QPfnm8iz384dkxrxv45k7G4&#10;LIdqNgrNscGYkhCG2anR5oaxvjIbByfU4vz8ybi4ZDpOL51KAGYhhIrehwAcrsQHw61XV1rgt+E5&#10;oCd8BveDz9ABGO3tikj+XwjmZxgRFogSFUOXFCInJwdp6elIyclAbmUpAUgFKMurLQEn8AmAsr8C&#10;nN2qPpPnMmmPDfwc0GsNXqO5u7WC25NW2La0bc8pBLa28GuBYBsAmqhWVCFVyo+/zaRKRaWZhx/N&#10;//vZTWOR2Tie6m881eRYxJVUUx0SgFR9ssDRBGIsj2WB5eJsAL7w8otUgK8QgN0NADsRgB3cEx0r&#10;wmXgJV/HGOB/DIBW2M+zn2vVDQp65xzb8y1bKUEtoK5xQLs05mdx5fQTELTDhp8NQG3tsUCFlQQ5&#10;gMsnDuHC0f04fYAA3L6ZAFyJDcsWYsHMaZjQ3IRafvlqglBQU4UM/qdIkd0khGSD7bE+QU9bHRsA&#10;8sOPpApUSAWac1KBhQSireb4/CgtosSQpW1JbkjF6XV5jZIcAl5MEYFamM8trTT/o7Y8z2GBtY0n&#10;mJNk0aUECcwkY3+5pQVPpMVJSI5DWLAvRhOAgR5a8a0vRg96GyFUbrK/aoQqAIaZ9X9pc5XUUJdn&#10;H6vBgRqfpps6v0FIpfqLce2FMD4/yKkrAgZ2gz8h5e/cDRHufZAb5IWauBCMpfqalBWN6VR56s+3&#10;ui4Xa1XGUZuHJWXpWCQA5sZiTnoEZtIqT4gZjVp1eqGKjOnzBoK6dobfmx0R0ONFM9m/lGpwTkUe&#10;5tbwxxkZjEhvF4we2g9uPV7DgFc7wvmVF+Dd402qqr4I6t8TU2m3j82bijlpMWgI8MKcpDAcn95I&#10;u7oIH2+aj/fWEViE4K3lU3B9CdUfoXVz5SRCcqZZrPzrvWvw4PBmPD65E99qGc3z+/C9Fk86vZMA&#10;3GDm/n6xe4UpcFZTgw82zcPHWzTWOANnplfhEm31xbljcWhSNQ5MUQ3jeJxYOB0nlszC+PRYhPEz&#10;8+35EgL6vw7/fm9gFG18krszllUWYPfkMVhfX4blpTlYkJvMzygGy/JTsbW2CHuay3FoYjVO0/Ze&#10;XkQFu3wGLq6ciUXlmYR/V34Gr1EBKvnRA579emJY/97wcuqDkUMGYpTLIP4fcEdYgC9CAn0RHDAC&#10;OVkpKC8rRgn/7+Xy/25qXrZZMS5PM0PqqAQb6YAa68w4oOyvxv2UHMlyQO/XIqeO19ZSDTK09oYy&#10;t1lUlJkO+Bl7KyXnCPv4CfDx+qcCsE2kVFIFlguElUYwhPPGnz2G4KttRmRhJSKLCMayGsTL/lbU&#10;I5rKL4oRU8rnVjTw91tqLPDvOv7RKEALgD3QaYAPXnSLRge3RGtVOJ90vDj6/wAA7RD4VEto7Ssr&#10;rJXjZHtP/xx+bQDYHoJ2PaDUng1A2w4rlAS5cooK0EyD22sWQjq8YxN2rV+JtYvnYc60SWge04Dq&#10;2hoUU1bnqlsGrUJyqawvYZZPGAlqDoUn6JkwyQqpPFphHhsbzC8jOs8aC4wh+JTQiOI1EQRUFL8s&#10;K8Fhla+oiNkGq0DZovocW2V6rRXoLAscS/hpzq+R/TZEeW2C4MdI5H/mxPREJCRGIZTKYjSVR5AA&#10;6NqX8OuDCCrBCLd+CJPyY4S4EIieAmJ/hLrQjrn2pOpzRrbvUGSOHIw8qrNMH2fE8joBMFTqzwCw&#10;G0YP7Mrr+6Ig1AcNiWH8kUdjcnYMZhcmYUVNDjaMKcamcWVY31SEVVVZ/HGnYglt8KzUUNQFuCFP&#10;44oDaGe7d8HI157D6K4vIHbw22bCf3NqOJbwx7956lisn9yMutQExBCAMVSKaurqO7gXAtUJhfYx&#10;aKC6Vg/ChnH1eHfnRpydPwNLspNR5+uJiRF+ODq1Hp9tX44PNi6kJSYAV06m8ptgEiK3Vk3F+wTZ&#10;p0qC7FuBR8c34LtzO631Qa4cNtvHZ3dZ44D711AFrsLXjK/2rMTn25fgs21LcGxCKdYXROP4+BKc&#10;mVqL/WPLsKkyF+vKs7GR/4b9U8fgwMxxmF2QjOIgD1M+pKVEayL9sKqGgJvciK0NZVhJ9bdWXbAr&#10;crGxOh87G0txeFIdjk9tIPyacGHeOFzme76hourVBGBpOgJ6vw6Pri9hmKxvX9pe3gg0FU7qz9fV&#10;CYHDXBEyyguRQb6ICB5NCI5EQlwk4VeAKiqqEt5EMwpykVVagNyqcuTWVDrWDFHUOBSgFdltVN8v&#10;RQ6hpzAQ5DarhiqPgBMA7bBB2BaIPwMgLbEg9zT4KcwYIN97ClWgxEJobg7VXzPS68YhPK8MkQVV&#10;dEwa+6tDgmoAK+ooHGoIQNlnKcAyvNSrJ/6twx/NdLhnCcBnXpEF9kFnVwLQPRnPal0QAvClADVE&#10;fQrI2oLunwn7uYq2EGw9lvq7RNDJArcWRdthZon8AgBVCH2T0Lt+4ekANGOApw7i4rH9OHNwt6kB&#10;PKhO0FoIffFszJ4+EePHN6HGKMBq0zMtg/BLKiGoqMjiCME4QlAgNKD7hYgS/BgxvE4AFOwERwFL&#10;ADOJDYLLTl5YiytZENQ10XzMKn4m4GiPZY3N0psO5Wheg+rPtMJ3ADSZQJQCTKD6i6P6S0yNQ1x0&#10;MEJGuCHAw8kshBRE+IUM6Ysw0z6pD4KH9EYg7ay/Ftgm/EJcemNkv9cRQIWnZEeunxty/GhLR7vT&#10;hrogTvbXAPBtBNKaBlLNBDn3QBSBWhDsY7o0T8igrc2No/1Noerjj3hMCbaOK8c2QnBLYyHW0w6v&#10;USlMQRwmx/qhwm8Ist36ILb/G4jo9xriCL+yIE9MoUKcq64vVXm0j6VYWluKOWW09j6uCODfD1Mn&#10;a6+BBHZv+FE5ju75Bmpjw3ButdYNXocrS+fj1MzJ2N1YiRnxIZgY6Ytzc8fhi12rTGeWdzfMJvho&#10;hVdMwS0CUR1b1K3l/qHVtLwbTQt8rfz2k9YI1nKY53fjoeYGH6INPrAG9/evwwPa5a92rcTN5dOw&#10;ozoLe+tycG5aNa4vmICbsr7zJ+HyAhVhT8fFhVNMi/zzy6bhBK33zikV2DSmENuay7CD6m5HYwl2&#10;NBRjG63y9nrtl2BvcwWVZI2Z43x25hicnz0GlxaMo/rj66+bhmu09AtLkgnA1+Dx5kvw6t3NWGDF&#10;sAE94O3cmwDkZ+TjhrBRwxBJ8MXQBssKaywwIysNhfy/VEwrmVNaZBRgPgGYT+eTVysIUgQYCNaa&#10;tUOUHbbi6eAzPf4YAl9LVPOxap6vUQeWXwagDcG2YYOuPQR1bIcAmEwAyikFZ2ciixY4o54KML8C&#10;UQVUe0VUeiUNSCxvMEowpkRjgVrWto6/twq83LsPftvxOTxLBfhHAfDlHujQyxOdXSLwvHsCOngm&#10;4YURqXgtqB0A24Lsf0fYILSSIpYFlkW2kyFPxC8A8OZFwo9x7eIvK0BZYNnfs4f2mBrA/Ts2YPuG&#10;pVhJizJ75iSMnzgWtbzLCYDqmWYAWFpIyNDy8i4TqyyvAZsDagwDPao+RURuLiKVDBEEea0ikucV&#10;EQKnrmdIQcblE6wM01iVoTFDgS7KANBKnsQUKjuskBqUPbYAquSHUYDalwrk8+Kp/mLzchBHe6MV&#10;wCKDRiBoGO2vBsEJQP9BPWlftYIY7aJzT4KkJ0YTYFJREV7OCBjSE7793yIke5oW+Wk+Q5Ef6IX8&#10;gGEoDPJG8rCBCKPlDR7QFcGEX4jGEocQXnz9/EBvA8BJmdGmo/H84lRjezerO8vEKuxh7J1UhZ1U&#10;hJsJxvVV6VhRnIDZGeEYHzsa5f4eKBw5BJWBHhgb5YsZVH+m1KUgEQuKUhnpfL1SzMxNQbKnE/wJ&#10;PTuiqUjrY4PM+Nn1DatwYek8nJozBUem0IpOqMPOhlJModWenjgaV5ZNocpbjY93LKXtnYvbq2bi&#10;DkGiOsDP9y7Hg2Pr8fjMNnx7aY8FwBtaM1gqcL+1xKVqAg8Tfoc34tHRTfhyz2rzOh9sWoD7e1fh&#10;m520xtz/YP18vL9uIT7auBifbFuOT7evoGVegQ+3L8PdzfNwgerzzLwxODa9DgcnVuIILfOxiTU4&#10;ObURp2eNNQmckwSfmjmcnzfBJGsuL6TyW0pgr5hGaAuAMzC/KAH+vV6FV9dX4dnzLbjbiZA+XeHW&#10;722MHEpVz5tG8AhXhPl5IT7cH/HRIQgNGY3I6HCkZWUhm/93cul0zKLpvOkX1VSjoLYK+Q0EoQ3A&#10;uhrG0wFog68lpPzsqOE1mqXhAKANwX8IwDbW99cAmGy2VIC88QdlptMCN5su0LFF1fxt1vE31cjf&#10;biOSVARdQiA6AJgsABZV4NUBA/HbFzrguRe74A+daYFffhsv9HJH50HB6OQeixc84/CWfyYGxpb/&#10;HID/+yGohIiywwplhpUFttrj20rwaeBTyP5K/d2kCrxBCLYF4PXzqgO05gNLAZppcAd34uieLdi7&#10;dS22EYCrls7BnFmTMIkArOOXXMoPOr9SiyARgISfpQBlgfP4oRKAGtsjcARAJT4Ev2glQrSV+svR&#10;No9qkCFlyOsEMWNnBUGe08wSrSsSX0A1KADSWht7LOAVlPN6ZYvVDUZzhMup9pQwIfCo9uLKaIO1&#10;z3MCYByfZ+CcnY4EAjAyKhChfp4I9hqMECpAWUb/Qb3M0olm8jz3/bWgDqEYzscUo7kfQFsZQkUX&#10;RAjK2uYQbEVhviiP8kf2KDdEEDYhVH8hA7ubLGy0y0AkErL5wcMxNi3C2N9ZeQnGmq0mALdS4ewm&#10;/PZNqcYh/tgPTa4xLas0FWx9dTqWFWtqVzjGxfpjfLQfxlGpTaAtnBobiDkpEZifHY1FfL3lJZlY&#10;XVGATU2VBGEhpmbFoj7aH+MI3Q2NxTg+fyJOLZqGk/On4Bit5p7mKuyop7VsKsU+qs9dY4vM1LOT&#10;sxrwES3rF4TVu5qtsdaaPvfRtsX4gpb2AW3u4zM78d2l/fjx5jH89c5J/OWWtej5owu78ODUNnxz&#10;bCPuE34PHPH1wXX4yrTGIuS2LML76+cZsN5cPp3AmmpmoqgI+/bqWXhn/SzTPfruxhkmgfK+pu+t&#10;nIWbVIhX59KSz52IK/Mm4iKhd2XhJFxfMgU3lvE11MFmxVTcXTkDd1fN4mvNpg2ehfmFDgB2exUe&#10;Pd6EW883MaT763DhVjAcNaQfwoa7Imr0cERRAaYnhCEvOwnJiTGIjolAPv8/Fgt4NRW84ZcyylFU&#10;W8NjzQqpMvOD8xi5BKBKZLLrCTPN9lDzgTqN9xFwtVJ9VmQxMghFhRIgGv8T8ARARWa1Zmz8vM6v&#10;PQA19tcWfO337Uit5DEVa1h+NvzTU5FDAGpZzKSyJiSWjKXTauJvpgEJKoIuqbaSIiVUjmUEYXE5&#10;3hjohH97vgOe7dwZv32+M94a4IYBPuF43TUEnYeE4Jm+o2iHgzEwrE0d4P85AFrzhgVAJUPeuWaN&#10;AT5ZFsNzDgUo8N0V/JT9tQHIsLO+KpC+cZ7W9wLV31lHJ2gqwPNHtRbwdhzetQm7t6zB5nWLsYIK&#10;cA4t0yRa4Hp+4aVVtAAV5QRgkRlXSyDwNMYmJSgYKrkhS6yMr8IGYKyaI/BYTRLiNFZoHnfYY0GQ&#10;obE/HWsr+2pnl3WtWVvE1ASW8VplhGmBTfmMXTpDgPI9KUwXasGP70tjk/FUmCkFOYhJiaPF8UPk&#10;6GEIdQAwxG0gLW9/Krb+CHfhVv3jnKj+CLxIKqowN3UT7kk12Af+tMY+VILDe7+KBJ8hKCX8KmMC&#10;URDgjXjCMZyqMVQAHNgDsbRYycOpFEOGY1xGpMn+zsyPx4ISWuDqHGyhBd5DhXNgag2OquHB9Hoz&#10;33dPcwmBlI8NVILLi5KwWDWBuQmEXjhmJARjelwQZieGYB6huohQXUoIrixOIwSzsLGhAJubirFz&#10;QiX2Ta3DKaqjKwTMTcLstoC2cRE+3LIUn2xdhs93riLsVuMbWlfFp7sdvfn2raHtXUT4LTBblcB8&#10;SSg+JAC/PbPLLIL+51sn8Ld7Z/G3d87gR0LwW6rA+6d34GtBj0rw/rHNeOioERQApQY/37EcH5nX&#10;nUe4ElJUa5qLrDnJ16g+r68g1FZNxLUVVHMrJuIOLfhtQY7q7johfpsgvLVoKm4Rmu+sVOmOynhm&#10;4B3NWV43izEH96g476ydQwDOpjJORBBV8PDur8H97dfh2v0NDCYMBUAVRI8a1AdRozyRRMsbE+KH&#10;tMRwFFBF52Sn0iXEIpf/h8sIPHWEyassMwuAFSgBKAWoZAhDK8fl1ak+0AKgsryCoKbGPQ2A1qLl&#10;rRlfRabUX3UrAA3kHKF6P7NP6NnRHnQGdk8FILcEYHhhHgLS05HXNB65DRON6gtILkJwBn83JRoH&#10;rEas5ts7uq9r7r1+V6/1H4j/1uE5dOjcBc907Iwegz0waFQo3nTxRae+Xnim6xD8rocznuk56OkA&#10;fFo8DW7/TLQF4Ltmlog1Fc7AsKUW8EkLrDDzgR0gtMcBWxTgBcLQAcDLp/fh0sl9pg3WyQME4O7N&#10;2EMFuGntIrMU5pxZkzFxfAPqGyoJwHLkUGWllRSZzGoiVZ8SIbYS1DhgbB4trrK+JuFBsKmGj1sz&#10;OySXx2ZfqtACoCyuIGfPFjEJDELMml7ngKAAJ6urrUApIHJrW2Kdjy4hKIv5etxXoiSe7zGWAEwU&#10;pKkAw6JCEBnqi7CRbghws9YADlLdHkOgE/zUQSSQFjaIsIug+gsm+EZrjVluR9Heur39Ely6dkKo&#10;Sx8Uho1CeXQgKqMCkEMVGKvX4bUhvC6Kr5Pp547C0OEYkxqGabS/s2nLFpYmY0VVJjYScloM6MDU&#10;Whyd2YgTjGMz6nGIUNzbrI4oOWa2xMbKHGwg3FYVJmNlYZLZrqOK3Fyeic2VmVhflsrHU7G1Lsc0&#10;OhVE1UHlnKzhYqqj1TOprubgLqGgrjB3184zM0E+pe38av86M8f3Syo1jeHJvgqAUoIfULF9uHWR&#10;SYB8tW8l7tPefker++NVAvDOCfz1vfP42/uX8OOd0/j+6mE8OrOb4CP0jm3CwxNb8B2B+O3JbXhI&#10;KAqwXx1QreBaM074+R7Z3iX8O4usJqmbrLKZd6j+bq0h9FZOwi0pu5VTqOqm4d4qQo7A+4iK1PQZ&#10;3Ew4m47S87jPf8vWJVSYC03CRm32b6ybbcYAQ3mzGtnzDfhoGlzvrnAhDN168wY2oAdGOvP7HeGO&#10;xFB/RAf7IjEmCLlZicjPy0BqWjKy8nJRRsAVqBFCVYWpfMjX8A8BmFtLFSgAEpACYJ5qBG0FKAD+&#10;ggK0AWgtYmQpO0FP8FPouG3CoyXx0cb2Pg127cOoxAra4Koa/h5KEZiZQzg3mxrA0IxSdO7jjj4+&#10;YYQf7W+5BcAYLT1rHJUyxwTgACcC8Hk83+VF/LFTFzz3ymvo2K0nfv9aD/z+zT7o8HZ/dOw1EB16&#10;9MNvPrpzGYqnQe9p8TTI/WoQfKaF1nWCULNEjOpT8bNdA/h0ALa1wgqBzw7ZX8XVs1R/Z/bi0qm9&#10;BOBOnNhvAXD39nXYvGEJli2lApytZqgWAEt4N8wqKUF6SbFZXCiZyi2JINI4m1F+Bn65xuJqFkhU&#10;jrrFEHQEnyI2l1DKExAJMZ3LIci4jcnVcy31Fy2wyQbz9U0W2AHAWP7NOELNjliqTnumiJIjAmBU&#10;sWw4X8PUCDrG/7KzEEJbExkZjOgQX4RSmfkNodXVCnBKgAh+jvZJLQCkAgxzG4BAWWKNB/LYq/fr&#10;GNq1CwHYGT5UFymjPFASGYBq/njq44OR5z8McQRrxOAeiKRVzvRzJSS9UJ8YgKm5MZhTnIRF5WlY&#10;XpmB9XW52DmeAJxSaxYK0hzeU7MacZx2+PCUChyYUIq9BNrOhmJsqc7F5qocbK3Jw44G2lda5YPj&#10;SnF0UgWOTavC6Tm1uLRwHK0hFZS6uyxWhxdlcyebbO6VJVRRyyebpMZdKqT3N6pWbyk+JAQ/Vv3e&#10;oTX46ggBSPX21f7V+Ijg+0CdnLctwKe7FuPrAyv42Fp8f3Ybfrp+CH+5dxp/+/AS/v7JNfz07gX8&#10;cP0Y7fFuPDi2FQ9ObsW3p7fjT+d240fGn87uNktkaoGlBydojY9toJ3m32I8omV+dJzB7YOj66gY&#10;V+PLQyuoTKU6l5vtZ7uW4DNC+LMdSwlt7it4Tu/rsz3cOh77hDB9bxOt+/rZuE4AqrA8bEBX+FPt&#10;BTjp5tULHr3egle/t6HuMCOdelkADBmNiIARiOdNTAAsyM9EekaqAWAR3U5uZQVDCZBq5BIsuQSh&#10;AJhLEBYQfgWEWT4jR0kOA79Gs2JcTu3TAagsrj2TwwagHVJ7TwNge/g9HYA6J3vcGpoJEldWgTD+&#10;trQWSMHY6QhOL8Lv3+hvlJyywAJgdLGyxVSEhVbjETmtV40F7ojnOnXCHzp2QO/Bg9DPwwuvObng&#10;FWc3vNh/KDr1dCIU+//HAWjHU2H3tGgDwPekANtMhWuZDsd4wgK3AWDbOkCFzhkFSBt89dwBAnA3&#10;AbgHZ4/uwvF923CAFnjntjXYsnEpViyfg7nzpmHqpLFobKgxmbGsEqsZajrVWSphk0g1pnpA2d+o&#10;fI3tqe7PSn5E8cOPzCYACbpowS/HAp9pkMCI5fk4hukfKGVI8JmEiJShVCHVoVGGDgVoMsWyuC1q&#10;0AKgmSdM4NkKUFnhaAGSQA5LTkJIdDhiqACjA3wQ7OlMBdAdAYSfFKAAqFAGOGQIz2lMkAowVOpw&#10;cG9zLBXo1eMVuHV7kQDsAldGyOA+yA8eiZLQUWiID0ENIVioRbxHu5rFkrSOiABYmzAak7X+bVGy&#10;GQNcXkHlVpeP7WPLsHeSLHAjTs0ZY1pRqcXVidl1tMTVODK1yrTCOjSOQGwuN9PI9jWXYf+EcgKw&#10;BIcIyaNTK6n4anFOTRDmjMXleeNwdcEEXCMMr1IBXmFc13oftIhSdZ9ul/0lZEyHl/X47PAG08be&#10;LINJOH11YDXV2WK8v2UuATjPgOb+oVUE1XoqwK3487WD+OneKfz1k0v466dX8eN75/DDzaMmG/yY&#10;8Ht0ahut8g4DwJ8u7CUE9/CYcCQUtXjSo1Ob8OikVOImPD61pSUendyIh6eteHRiAx7z/QiM9w+t&#10;w30q1G/4XtUw9av9Uq606/uX46uDgqXAqITKEgJwoVnn+Bot8dzCeETwOwsb1BfhLs5mTZBhfbvB&#10;u393A0DfwX0ROdIDCQSgLHBSLG9g2UkoLswxK8Sl86ZZUF5G1VeJHEFQ6o8AlOrLIQDNqnFm8fR6&#10;M0sktw0A8wi/pylAwU/RdlyvLQAFuxRC9Yn4FwCYXKFr+Dy+Znx5OSL5G8ptHE8ATkN4dhm69HFD&#10;P59wCgQlPqoQXWQBMI5bKcBo/pZeHTgQv+34Ap7t9AJ+//wf4T5qFLxCItDdYxRecx+FV91H4y2v&#10;YLzpEYjffHz3SgvQ2kPuH8XPYNcSrdPlzJKaZvU42mAHAM38YEYrCH9ZAZqxQBuCF1sBaCvAK2f2&#10;4eLJvWY1uBP7d+DQrs3YtWUNNq5djFXL52H+/KmYOnksmhprUcq7YU4pAcgPKYXgSeKHKwCq4Fjj&#10;baa+zxGq95PNjaHii861QtNs7NkiUoNW92gFn+9QgUqYSBHG6ZxUocYLbWXYLqJ4t1JY9YGaZyxL&#10;LmXI96RzOdmISk5EFBVgVKi1/m8Ara7foB4Idif4GMECoGs/UwYjqEkBBmrcb7Aywj3gP7A7RvZ5&#10;E169XoNnz1fh0u0lDH6zM4b1eA1ptLllkf4oDvFBVawv6pOCCLwQFIePQIbfUOQGufG8HyZlRJsl&#10;LdXwYDkhuL46B9uaSrB7AkFHBXhq/jicXTgeZxeMw5n5Y3B6Xh2h2ICTjqzniWkNZvaGFfU8V8PH&#10;ak3jgjNz6nGe4Lw4rxmX50/ADU1hWzkd71LtfUgofLpjmRnv+4p2V3b0wUHC7iCBou4ugt7Jzfjm&#10;1GZCcD2+OLgSH1NZfbBjAT4i/NSZ+SsC6IFqAM9sw5+uHsBP75zCv396BX/9/CZ+/OACvrt9DN9e&#10;2EOIbSUEt+D7U1sJvp348eJefM/49uJuPOTxAyrIR2eoEBnfnd3O7TY8Ps3nCID8+4rHhORjbU9s&#10;xnd8rce01I+OEIYE9UO+9/u00aZ7NN/nN4wv9lD9bV9EABLatMZ3Ns7D9Y28aRclIJoqP9KlP8JV&#10;80cA+vTpipG0v6OcemI0b3RRo9yRFDoaieGBJglSkJ2MkqJc5BfkISMnBzl0HIXVsr6VtMA1VIEO&#10;Bah6QDMWSItMoOUxTNZXS0/WNbVAMFdZXsHPkQVuO/ZnoOewvjYABcSfAZCRTPgqUtrBry0QLZvM&#10;69sowBS+dnx5BSL4+9FUvbzGSXRE9fCJzkRQqsbIawhB2V8qP8FPicVSWmAKiNcJwH/r+Dye7dIJ&#10;v+vwHF7r2Qv9h43CW+7+6DxE6wNH4K3AVHRjtADQBlpbwP3jeBr8FE8C0FKArQA0HWIcY4D/CIDt&#10;w7LAUn+HCD8qwNP7CcB9OKckyKHdOLJnK3ZvXYuN65YaAM6bN4UAHIPGxhoCsBRZpaVIo+XUAuPJ&#10;RUVIMACUfSW0NBYoO8wwpS7GDhcggiovgkpQylBjgRobjMqmQsykYmREZ/G6bEaOymn4WkqKyAZr&#10;fJCgMzWARvG1BSBfg/CL1lQ6vg/97QQF34esbyIVYUxmOmJTEhAVFUr7S7vj4w4/qjpje4c5IcRj&#10;gJkLrDnA4a7WOKAAqMYIUn0j+72FkX3fhA/tr6cUYPeX4Nr9ZQzpakEwgEpSmeCSsBHII+wqon3R&#10;kBSOylh/pPkOQYb/UJTxXHNaFGbmJWFhSTqWlWZgTWU2tjYWYXdzBQ5LARJ8Z5eojf1kxnhcWDQW&#10;F2hrz8+faMo9zs/jOcJNLasuLtD43nhcWzbJNDG4tWoKbq+eiju0uO+uo3LbRHu4Yzm+3L3SqKYH&#10;BN39o1rcaD2+EkQO03ISKF8dJQBP0PYSQGadDwLw0wPL8Om+ZfiEyuqTfctNR2iNE94nhB6f2o4f&#10;Lh3AX++dxf9D+P3ti1v480eX8f2d4/j+smaFEHBUd9/xNX8QLAnF7y8RgJf24LEyxecEwG0GpN8T&#10;gIpvCUAdC4aPHGpQ537gaxkAHt+EbwnBx7TnD/gejCKkZf/mwEpCfBX/jUtN/aLiQ8Y7tMHX1s/B&#10;rLxYxAzthSjXAYhydzbNUTXP2E83NJc+CHDry/8LLogLGomkyEDkpEajOC8NpQRgEW+cAmAW3URR&#10;bTWKCDpTA0gACnymFlAAVJKECk1jgFYSRE1PBUDCr40CtAFo1/qZkhcH/NoC0IagmevrCKMK28DP&#10;RAsA20KwLQBVDF2NJG4T6NgiKEzUMVpJkOSysRQUKoOpo6DQXGEpPguAcUVKjFRSPJTiTQLwvzz3&#10;LP5ABfg7gvB3L3TGS70H4XXXQHRyicTzrrF41T8br4xyAPBfscBWCHICpx0/B6AapgqA1nrC1gwR&#10;rSX83nVrfrAFQSsT3NIRxhH2vpUMIfzOn8SNc8dMG6yrZwTAgwTgQVw8YQHwzOHdDgW4Gps3LMea&#10;lQuoAKdg2pSxGDOmDmVKgtgKkNBRJlhlJnZtX5RUX77sr2Z7WEmOaCq8KCo9hUmKUDlqvqEJKkG1&#10;0Nc8YoFRxdJmzrAZ19NcYM3r1VxhfTmS6Q67qzE/wjGaX5ZWhhMQBWADPoIxke9NyY/I5ATEJ8Ug&#10;inf5qICRCHIfRAXYHxFegxDqOQBBbv2oAPsRgFSAUoEEYQABOWoglQKV3/C+b8G79xvw6vka4fcK&#10;XN5+CUMUVIGD3uwE97e7ICtwGGoSaH9DvYwFrooJRHV8EHKCPJAR6IpCqsG6pDBMyU3C3JJMLKvM&#10;wZqaAgKwFLvHVuLg1Hqz4JEAeHHpFFxeNhlXltK+cnt58VTa2Cmmi7Os7M0V03F71QzcXTsT72hN&#10;3U1UeVvmEQDzTDsqo/Z2rcbX+9YTErS2goV69rWElrpUHz+C7zhVn5a1NEtbqt29pQA/o70UBD/b&#10;J6vJ15JypGp8dHw7frx0GH9/9yL+55d38T++ukMrfBU/3DlByO2lehMAN+JbA0BC7Pwuo/6+vcjt&#10;pV2E4A58e26rAZ8Nwe8IOwHPVoM2EP90ho/ZAKQalBKURVcy5sHhNYTfajzcvxKf71IHGq0zstgk&#10;VQTAy6tnYkpGBKIH90CM+0AkDSfouA3gDS3ApbdpgBvmPZAWeCiiR3shMcIfBZlxKC1IR1lxHoqp&#10;/DQGmFWcj0LCTqvDWaqv2oz95dTRAnNrSmCo0Ew9oAOAFgQJPwLQqv1rBaBd75dTzSCsshg/gyCV&#10;nAkCTQpRkUbAtQShJgCqzCWVsLO2jhAQBceKSiRrJgiPk6leY/jvyWgYg5xGC4DxRQ2EHwFY5ABg&#10;oeoFy/l7LTMgVE/Pt5yc8F8JwN8TgM907Ig/dHkFL/YZipfdQvC8Sww6e6ThDb8s/NGJFtgeA/yP&#10;jAUKch8Rfh/donq8yeeoO7RAd/MpADRZ4CsmrE4xrQBszQRLBT6lK7TisrU1rfEJwJvntEymDcHD&#10;uHxKnWDUCFVZYFngTdizbR22blyB1SvmWwrQAcAK/kfIKStHmgBIhZWsZAQtgwGggOcYw1OBs+r8&#10;zJZgiyTkInJVFiMoCoR8nt04wXSKtiKax2qaGs39SHNOZS9qmsovyNE4VWN+du9AjVeY8T6jCKk+&#10;lfXl3zWJmewsRGnpy7gIxIT6I3SkJ9VfPyo+J0QNH2yaoAa69kagi9W9JVjLKNIGjx5EADr1MmNF&#10;XgSgZ8/X4UG769L9VQyV+qMSHMLt4G4vYmi3Tgge0gMVcYFUeqNREDQcZRF+aEoJR1WCP/LDvGiD&#10;vU22eHxWAmYXEYBV+VhXW4QtDaXY2VyF/ZO1zscYWuCJuKTEhRYPXzmD6m4WbqyYZTq33OKxauju&#10;rZuD9zbONRlPra720dYF+GznYny+ewm+ELD2rcFX+2UVGVRLRv051u1QaKU1AVBt7b8+sY0QpPIj&#10;YNTa/kuC5Usqq8+l/AjAz83rEYD715oM8aNj2wjAQ/jvBOD/+/U9/L8P38ffPr2GH+6ewGMC8JGg&#10;dXozvj25gTaYSpCAe3x+JwHIuKQtVR/jh/M78P25HeZxwc6E9hm2MhQAf6AqFQQf0aI/OL4RD48p&#10;eaL3soZ2mGDfZwFQFlhrjQiAdwnAi7xJTEoNRRwVYMIwZ2T7eyHFZwhCeRzu0Q+RPs6IGuGMGD8X&#10;xPh7UwEGoCg7kQowFaUOAGbzJi4FmFdTTqur8T7NACEACcNs7mebbTWjhnBjEIKmzs8oPe471F7b&#10;sAFoav8IPzvaQlDtrNIqNNe+2oIgw4ZfOs/psTQ1Oa2kOqwgAFtC1/AxXmcAyetSCb80/l7jK0oN&#10;ADMbJlAZNiOupNEAUMXPsaXVdFFVVIlliBIAlQjh77ErAagymGde6IjfSgG++Ao693dBZ1cC0DUe&#10;L3tl402fVPzXrkOfBOA/qwYFOak/G4D2tlUFtgLQgqAFQBVFm9khDgCqZVZbACqsdUFO4VYbCN6S&#10;+lMpzHmFvVYwbfCZI7hy+ojpBHP2yL6WLLAAuIUKUBZ44cLpmD51HMaOrTcKUEtiajnMlFLZTEt1&#10;yfLa1tRKThByDhBG5GgmSCHCcwrMxOxIHkc5EiFW5xgFVR2PBUYBMorno/JK+Xg5jwk6hlGERu0J&#10;kHwO900/QKo9q5aQAOR/XANAHsfJ/ibGIi46BFGBmv0xlLAbiCgfV0R6D6L97UtFoGxwT4KvFx/r&#10;jYAhveE7qBd8nfvAp39PePZ+0zQYcOtB+L1N6En9CYCMwbTDg996AW6EYGaAJ4EXTCs8CrVxQRiX&#10;GkEIhqI8xs8UQ5eEj0ZzehxmF2ZgeUUB1lUVYVN9CbaOKceuCdU4PLXBNCy9tEQAnIabpqh3rom7&#10;a+aaGrd3188j/OYZ+H24ZYH50SsBIAh8sUeLiq81Ss0otkPWkpMPCS6VoqhA2RQpy0bSTn5zTGt7&#10;bKPt3YqvqK6+PLyW6o+Wcv8KfE4FKBX4BRXW1wTgfb6eXudbAvOnq4fxP96/gP8f1d///Ood/Pun&#10;1/Gnuyfx+KIASBVH8D0+sZ4gtAD47QULgI8JPsV3FxSEn8B4jvuEodnaABRE+Tqy0BpLNCqQAHxI&#10;JfiICvChA4CKr/j+vtDqcUqCUAHKAguA55dORXNCAOJ5c0ui0s8c7YHEEYMRzuMYr4GI436c7xDE&#10;+bsjIWQEMuLDUJKbbCxwSWGOscC5dBHZJYVUfmVUfhUEH0PJD0ZWvaLKCgcAM+prHCUugh+PCby2&#10;EDS2t+0+gScFKABmOQBoIOiAXtsQ+FqivMqEAPhkWK2wFOoIY6K6AulUqslV/L0SgBn145Fc2Yx4&#10;AjCqsJa/HZXAOABI8EVRBer3FpdbjK4DCcDnO9D6WgD87csvo+MAF3TxCMMLbgl4eVgW3hyZjt/2&#10;9GitA7Qh2BZ0vxq69s5VA7+PGdq+f+eKAd7HVIMfqfbPWGQG9y0laEXbfoH2OKDKYrS9feksYXcG&#10;t3h865K1XrAWSbfqAa2V4rRI+rWzxwjAowTg0ZZWWEqCHKYFtgEoBbh40YwWAJbzQ1UhdFY5Acj/&#10;IPFFeSbxYEpgZDn5HyfSWGAlQTTrQ7aW5xgRVIJhVIDa18IrygorQSIIyga3tM132N9orR/CLyU6&#10;Xz0DaZep9uKlAh1wleKMInil/swUOv69BJ5LKCAEacET07XyWxSiVfzs60m1R+vjOQhRI90Q6uWE&#10;YPe+Bn6jBysj7Ch2pv31pfobObAXvPv2gEfPt2h934Dr26854lUqQQuAQ7gd3PVFOL3aARHu/VGf&#10;EmESIGOSQtHMUPfnypgAAtAHRcEjeax1f9OwrCyPACzEprpSbGkkAGWDJ9bg9EzNaZ2Iq0sJwBUz&#10;cWf1HLOGh+D33ob5Zj0NW/kJfp/vokrbvRxf7iWoaFXvHyAYDAStsT51adFYn2ZlGAAaG2kVKT88&#10;SdsrBSglyMek/r44IMW33Ci/L6iuvjTNDVbgwf5VtJzraIG34E+XD5oi6P+H4Pufn9/Fv390DX+6&#10;fQIPL+zBQ9rohydolRnfntmCb89uJuAEQULuomInFeAuAnAnvpMtFvwYjwnARwzZYAM92WCGFOD3&#10;BOD3J/hatOsaC3xIG//gsJbR1HuTAlxmKcAdWo9ESZD5Zk5xQ/RIJPEGl+IzGGl+bojzpupz64u4&#10;4c5IoPJLCfRActAwJEeMQm5aNCp5YyovzEI5ba8UYD4hmFdWYuAn9WcAyMipK6fqU1Q4woJgJhVg&#10;egNBZED4dAC2DRt47eMfAdAoQAJQqs+Gnxn743UaC2y5TlaYEJQCTK0hNOsbkVY3xjRBlfWNMuN/&#10;1Ywax7GscCV/RwRgThHe6jcA/6XDs/i3jh2MFf6vnV9Cx/7u6OweSQsch5e80tBtdDr+0M9TALQS&#10;HzYA20Lw14D4kZInDgAKdlKAapAq4OlYYR9bKvDXAWiHymIEwduCn9mnNZYSlALU8pgMG34WAG0F&#10;uLcFgHu3r8fWTSsNABctkgJsbhkDzK+oQGZZKQFI9VfoAKDsL7dRRQRcfi4hl0Oll2NBUBY4N58K&#10;MA9h2gqCjpA9luIztYGEnyywYGf6BFL1xSk9b6S5BUDTSdoBwCiBVn9X6s+UzAh+Un8EIO1vYmoi&#10;4lT7F+iD8BEuBN5AxHAbNXIowgwAtQhSD/gNehv+3AaoNlDjf049MZL2V23UWwH4Kly7v04l+Dpc&#10;HArQRLeXMODV5+Hn/DbqU6MwLiMGE9T4NC3SqMCq2ADkBXgjn1FDJTo1KwmLSnOwqqoAa2tLsKmx&#10;AjvGVOLA+Gqcogq8MHc8Li9SDd/0Fgjeo/J7lwCU+lN9ngb8pXj047fh943gd5DqiAAU9L42QaV3&#10;ZJOl9jQzgyAR/KyavK08Zy9tubFF/X1BAJoavD2EIdXV14xHVFqPaaUf8XW+O78XPxF4f3v/Iv7+&#10;/lX8dO8Cvr9xBI8uqCmC4MrraIG/pRV+fIZqUIkPx1jgdwyTGLlACBKGAqHg93QAtipAAfC7NgB8&#10;KAAe4PvlezQ1gATgh1v5+fCzkQI8PLcJNeHeSKPaSx0xFKmjXBHP71uRNGooMkK9kRMxEukhw5Gh&#10;BBbtb01xFqpKclFeWmABUEHraNvfXIcKzGFk1VIAMGwrbABI5ScAKjIIQ7vH338UgIp/CECHBW4L&#10;QCVBlPww16kMRhaY++oTGM/fqoRHUGY+AtL1G+RvjNCLLaECpA22ASgFKLERm12It/o7AEgV+J//&#10;+Hv83x274IX+nujiFoUOQ2PxomcSXhsei2d6u8gCKwss62vFx3cJNbOvrb2va34BgA7YSeXZsLPs&#10;cPuwwGeHAGjHkyA8Q+BpLFBjgq2t8lsASPvbFoCXTx1+AoBH927F/p0bsW3zSqxZtcAowJnTx2Ps&#10;GMsC51dSWpeUILmEikt1dwUqenYkQbiviMwTALNpf3MYuQjPzkZoVjbCsnP4BfA4N4+22GqIYEAm&#10;ECpZIvtLeysQxuYLeOWELCFoiqEtMJqiaKk+qk3TZZr7qh+M4evECX4EcGJmBpJSEhAX5o+40cMQ&#10;TisU7TMUCb5uiKAKCB02wIz/+RJ+voSXr3M3QpBKUAvyKPnR722zfKKWUXTt+YaZRWDHUNrhwbTF&#10;QxiDur2Cga934vVdUUsATs5JxGRCcHJGNMYkh6E8yg95gcOROcoDxSG+aE5VS6wMLKnIxYqaQqyn&#10;AtxGAO5trsKxSXVmAXNle5X4EARN52ZN89pA++uwvjYAv3AAUPBTPDxEOAiChJUZ5yPgviHotJi5&#10;4huqvgdUfQZ+hJmmrQl+XxGWnxF+n+1ZaoqLVVryxa6l+HLnEnzN7SM+9kiWmtd+r+Lma4fx480T&#10;BOE5/HT3HL7TfGBCTgB8dFxKkUEIfkcAfisAntvJx2l5ec2fzjsAKGvsUH8muC8L/AMt8PcEYVsA&#10;Sv19R/iZTDDfhxIg92XPd6/EZ2qysJ3qbxs/HwJQZTAHZtSgOmwYMoYPRAZvdhr/ix+mhrZDkRbg&#10;gfwoXxTHBiKdyjwnJhA1+emoK81FdVk+yssKUVJagsLyUhRUlT0BwDxaXwFQyi+Lx9Y4IKOWNlbW&#10;14afA4Cm8en/IQCmE3wmquoMBLUOiNpgpZYzyiqsJAivV6jfpl9aOnxTMhGQkYNw/bY05U0lMCYL&#10;LACWI4KCIyqXv7GcAnQbNAj/Rvv7hy6aC0wL/OLr6OLkg84uUSYJ8pJHHJ538sN/e6ufssDXCLSr&#10;BN+1lhD4dM7eCpD/EIBKgvwMego7MWIlQKz4OQBb4CfYXT5pgY8g1Lzgu4TfXVMHSAvssMECoQ3A&#10;S46W+KcO7DRlMPt2bMA2KsB1qxdRAVoWeFxzo0mCWHOB1Wk5zwDQjAESRqq9szK/NtQEuVwT4Vo7&#10;2A4eR/Ixq1CaWwPDAhORJmFijQNaoYSHgq8t6BVZ835tAFrNVVsBaFr05xdQAWYjhQowXlOdRrgh&#10;yssZ8b4uiB01hAAcaMpfRg+V2usOTXEb0b+rUXGBQ3vBh/vD+rxp9ZEzEHwTQ6kAhxB2QwlAAz6G&#10;IKhwfuNFePfpijrCbUpBCsZnRmN8RiRq4gORG+yF5JGuSPf14P5I1CWGY3p+KhaWZWEFVeD6+gps&#10;pQpUNvjw5DrT7UQlL1KBWsNXKlBt6Y0NlgKk/RUEn1SAa0yx8COpNNX5Ufndp/JT9+avBEHGg+Pb&#10;aE8Jv5PbjfXVlDXVAUopfnVoAz7dQ5DsWmQKn80si11L8PnOxYTgItznYwKOZm98p4YIF/biT1eP&#10;4Kebp/Hnmyfx+NI+PDq7g6+vRAlByXh0Yj0V3SZo9sj3ZwU7K8zYn8P6WgB07NMmKzGisT87M2zg&#10;d8JSfopHGs+kvRcAH6jv4C4BUApwId7fOhf3Ns3FDX5W+6dVoSbUgwqwL288Q5E8fDASeANM9nVF&#10;RrA3SuICUZUcgbyI0ShNjEQDrW9tcQ6qCMDK8iKUVpShiKF5wPkOC5xH6BU0ViGXEDSqr1ZbKwli&#10;AMgw4DPwU/xrFljxjwAohZdhA5ChVd8MADXuRwCmEIBJZeWMKrNCnNYFCadDCiHYQvRbK+DvpVQ1&#10;f61lMAJgpObY51F08PfXfchg/P7Fzni1e3e8oGlwb/XCy4P9CMBodHaLQxfXSPy+lyf+8ys9LAAq&#10;Pnnnuglb+Ql6FgwVvw5AewywvfL7kHa3LQCt1lg/B+A7V20ASvkRfleerP0zAGTcuajxwNMWAJUN&#10;Pnv8CRts1QFuwUEqwO0C4KpFVIAzMWv6BEyY0IRK1T9RAWaWliK5iGrLFB7nUwXS6lIB2s1QTfLD&#10;2F7ecWSH86x2WFofRPbYlMnwmlheEysrzC9IYWyxY986tsIAkHcyqUCTZOGxSmxMzaBgaACYx/dC&#10;IBOESfyi09PTEBfihygqv/gRQ5Dk74ZIqr8wr/4I8ewPv8G0ug74De/7JkHYDQEE4IgB3aj+Xme8&#10;RQBSAdL2CoBG/TkAOLg7VSBjCGPQmy/Bg/a4ND4E00szMDk/Ec3ZMahMCEJpQiAVhx8SRrogWUXT&#10;0f6Ymqt6wEwsr8jH2ppSbKwrw7amMuybUI1j0+pxZjZV4IIJRgVqOUstaP4OVeC7BKAywBYANQZI&#10;paYlKzVXl8rPAJAhpXb/2EZ8TZV3/xihx3h4nDbzxA4LfrK+Un6E5ZcEyhf71+EzJRNa4GclVj4n&#10;/D7dvgBf8tiMBVJhPuLzZYN/uHIYf75+inECjy/uw0OqODP+d4xK9OhqPD6+lkpuE/5EAKoo+jvb&#10;5ioBojFAqkHB8LHGCBlSgZYC5OtT+X2rekDBr00d4GMB8ADfg9Suxie1aPsOZYEXmrnEt9fNwpUV&#10;03B6YTOmpgUjzbMPUr2dkOw9CIleg2l/BUAvfk+BqKdKryQE67OSMbYkD3W0v1KAFeVUgBUlKJD9&#10;VSOEFgCqBZajDZat/AQ/BwCzVcIiCDriXx0DVDwdgAQfowWAhJ4NwNRy2l+HAkyRAmQkEYKJ6u9H&#10;CCZyX+VimhESKcdUXIQ4QjHOFD3rMQuAERQbWrtbzUreJgCfofp7o3cvvPjmW+j8dn+8PMgPL7sT&#10;fgTgy64ReKHfcDzzZl/8xgafHTYQ7bAAKCC2A6CBohVmHNABwFYIPgk/G4Ct/QFbt1pM3coGU/Fd&#10;Iexkf2WD20DQBNWfqQUk+G6eO262ygRLBSoJcpIKUNPhVAqzfeMKrF+1GMsWzzEtscZPaEAlFWBB&#10;BeU/P8AkwiaR0FGzUVMLSMhFCXRG9eU5VJ+Koa2pcZHZfEwhCPK8KXqm6jPdXqQcBbV20T6zbKbB&#10;cd88puBz1T7LdKUmVOP4PuL495L5N9JSUxEV6IOoEUORONoNCX6utMIDLAB69Kf97Wlg59PvLQNB&#10;7Y8e3BsjBvaAu0pfer/ZAkA3hw0WCNuGVKEU4MDXOiGOSm9SSRqmFCWjKScWueEjkR/th9qsWBTy&#10;R5fs7468MB+zMNKCojQsK8/D6poibKgvxVYCcNe4ShyaUmsaI5ydP85MY9PKbCqBubt2Fn/kagBg&#10;K8CFBlKaL/vV/uW0wKvwUAA8okzpBtw/zlDCw8CPNvQEAcWt7O991f/xmq+0zCXB+cWe1aZ+0Myo&#10;4Ot+xvh0K//G1vmMufh8x0J8vXcF7h+QshMA9+GHy7TB105RCZ7AtxcP4CFBd5+q78FRZWhX4hG3&#10;35/chB+pDO26P5MVptr74fxuUyP4vQBIi/z4nBImfFxjgLq2rfpzKEALgASs3gPjIaH/DW8AKgHS&#10;e763YQ5urpmFywTguSUTMScvGkmuPZHo1gdJsr/evAHy/0FG0DCUxPqjOjUctRqmyE9Dc2kemioK&#10;UUv4CYDFFRr/K3kCgFb3FyusWkCH+mPkCIAMA7Y20Gsf/2sArDRhxv8q6gz4zPhfheBXQ6Vn1f9Z&#10;UYUkqrtEWtzEkkqCUHN8VUpG58SILykxkVCilnKtAAzX2CDVnyY2dB8yhADsgtd6vY1XunZF524E&#10;oNMovOIWjS5DI/GqazhechqB57oNeBKAn9670RJtgfhLALSV4j8DQBt+dn9AQa9VBdoAVFsszQXW&#10;rJDWmSE2ADUOaLLBjnnBKoW5ojVBTh3EheNaEGmn6QhzZPcW7Nq8GhsIwOUL52D+nCmYOFFdoWtQ&#10;WE4AlpQjVYXQBJeZCywLzP2ofEFQY3tUgQZ8rSHgKaIFPse+QGhbY6lGO0wvQUfYILS+PBVHWwrQ&#10;WF8pQMJPc37jpQAVVJha/Cg1JRGRo70R7eOC+FEuiBkxmPbXCZE+AxHs3o8A1LQoFTu/aSDo078b&#10;RjlronxPeNLSGvD1egOuhKELVd9QKT7Z4HYQHPTWy+j/yvNw6/4yivjjmlSagjE5MciPHGmyjVmR&#10;I5AdNRKZoV4E4HCMSQnHXFrlpaXZJhmyvr4YmxtLsX1sOfZPqsGxGQ04M7fZyggvmUIbTBUoG7xh&#10;rrHAqv3Tj16zIDQv9usDVICHaAs1BigIaqyMkHugbC/jEaEncGmrc98c22DiqyNrrDV996zi6y0x&#10;YDVLWq6fhQ83zsHHtJQfb55HGM7DF4TtN/tX4xHV4+NzmuFxkPA7buLbS/vxgPASAO8f0ftYgYeH&#10;VuLxkXX4kxojEII/CGwCoJQewSe721ILKPi1AaApjLYVIENzggVAwV3/xvuH1vK9rMAX/Pd/SgDq&#10;83iXn82d9XMJv8nYPbUKk9NCkET4xbv2dQCQKpAuIDPEC8WxfiijMq9MDkddZiKaaH/HVpWgluAr&#10;K7MBWIqCynLTDzBfrofA09Q3tcDKraUKrGm1vxb8an7e3r7d8T8DwPbweyoAyy3wGfhVWnN/BUCt&#10;A2IVQTPKqP6kABmJGu9zTBiIVfB3qxIyzftVT00bgKoD1Bh7An9bvYe64vedO+P1Ht3wihTgW33x&#10;8gAfvDwkHF0GheEtt3C86jwcz77ZC79pC7u2+3b8swC04fdrCrAVhK2ZYIWVBJEFtqEnCD6p/mz4&#10;2UBUayw1Q1UxtCB46eQBqCXWif3bTE/AvVvWYvOapVi2cDbmzJyEyRPHoKmpEWW8w+Tx7pHBu0gq&#10;YaTpcImEUbwsqsphDAg1pudIdLQHYLYVNgDNYw7YtUCP0WJzHbCL0xfnCFP2IijycdX+xVF5mqD6&#10;jM/NQkpuBtJS4hDt703wuSJWVf8+g6gGB5kxwED+OAwAnd82APTu84YZ9/Pu1xU+VICaNK/kx1DZ&#10;X8YQqr/BhJ1iqIGgpQaHdOO5rq/A6Y0uJhsc6e2M8SUpmEgIjivkj6sgFlVZ4ciJGYG0EA/khA5D&#10;Y3KomRa3qDiDAKQNrivCxoYSbB1bgV0TqnCINvjkrLE4b5Ihahw6A7dWa5U12mAqHc380OwHJUFU&#10;C/c11Z+mh2murGr/HlP52cB71AJAzdOlGjwpBbiJINxEFbjWAcAVZi7te+vnmEWM3lk13bSf0uLm&#10;H1N1fkYl+MWOxfhKKlCvr3HAi/sdADyB7y4fJABlr6k6CcD7B5fj4UElTtbgO/4dTWtrASAhJ8sr&#10;9fedip0JxB8cKtEOMyuEALRVYAv8qFitmSBqtLrCrEP8CQH4wab5JlOuRggHptViSkYIivyHItmz&#10;H+Ld+tECDzbjgKoFzOTnXxA9EiVx/owAVKXFoC4/E2MqCUBGaWkhispLUKQWWFWOHoBqhUXomalw&#10;Zj6wA4DcV2RW05IqHMCzZ3Woe7PCPrYhZwPQhlt74LUPG4AZfD86FgC12HkqFaAAmET4WVHhCK0J&#10;IvvLKBEAqwm8csRLCWo2lYGftmp9ZSVA7NBkBAmavq7ueKZTZ7z29lsWALv2watOPnhpSAheGhyG&#10;tz2pAp088dybPfCbz969+VTl1wpAa1zwHwGwrQr8NQAqbADaoVb51hjgPwLg8ZbtLXWF1nogZwm/&#10;U/tx4cRenDmygxZ4i1kUaf+29di5aTXWLl+IebOnYPqUcRhDAFbzyysuq0ImP8gUWlDNukgydw4l&#10;I/Kp2KwxQBNPAWDbkBpU38CfAVDQ0zxgB/wsABJ6jrnGUn0m4cG/JdUXS9UXZyILcTnpSM5OQUpS&#10;JGIChhsFGOMzuAWAssABJgPcg7bXGv8b1ssqdlbCw7ufFtDpDq0j69LzLcLvDcbrhJ8g+JqB3hAD&#10;QB4Tfgpjg19/AXG02eNKUzG+LBUTylMxvS4Lc8fmY2ZDFupyI1BEEBoA5iZhQWEqVlbmYm1tITYQ&#10;gBubyrF9XBX2T6mnChyDs3Mn4PLCybi6eDpurJyF22vnmM7JH2yeazLBdhJES1J+o6lhBIMA+OgI&#10;re+JHXhE4JkGBacIFNOowEqEmAXNj26iBV5vFjXX63xIiGht4JvLJuMGrfetpVNwl3by/XUzCcAF&#10;+HLHIny1exkBtB6PT1sA/PHqMQLwWAsAvzmumSYOAB5YTqu62pTPfM+/bbK7UnzcPj5HhXeWNpeg&#10;M00Tzu4yMz9M9lfwowJsD0ApW6P8FAdVBG0pQHWu+WCzFOB8WuA52Fifh+IgF2SOcEKcS28CsD9S&#10;faxMcIKPM1L8XZAb4c3v4f/P3H+Fx3VlWbpo3/t0vj6nu6srrSRK9J4ASNATAOFBGMJ77yLgPUDv&#10;QRIEQdCB3oPee++9906Ul1LKTGVlVlV29zn3u4/jjrF2bCAIUZnKrDp17sP8tolAAIiI/e8x1pxr&#10;rhCUp0wgAFMxhTfLGTWVmFxfjeraClTW16CKwCmnmrIAqM7QFvwMAAm7Im6tINS4LeBzLNBNRZ7g&#10;5oKee9gAtMOGmzvs3hXuCjBfBc+0wGYanOr/uM2kIFH8AIDVfEwAJAgV6bxmTQd1V6j1VVqF1Q0m&#10;UTNBymt4vVVD00g9fHzxv//qV+jWrxc+7NsX7/X3oOX1x/ujJhKCsejrE4cPvcbh570Hvq0AO6HX&#10;mRgRAC0VSHX3DgC6w8+OvwWAUoCyv6YtFiForw9iR1cbbIUFwftqiW/a4ls2WPOBL508gEvHD+L8&#10;0f04tGsztm9ei7VtSwwAZ06fgjq+2eW8o+RVWhY4gzDKJAjVuEDZXzP/l2HAJ2vrBsGuIDQA1MwQ&#10;2V43++tuezsAqJDycwtlfJX0sJSfFKADqY4cZDmzkJkei+Tw8YQf1V/gCKrAkcYGaw7whFEDqf7U&#10;GqkvgafZHlJzHxibK9s7ZhBtL7c+GgOUElTyw6X4RvfhViH1xxhOAA7t9T48u/8CUVQdNQUJmF2b&#10;g3l1OWialIfl051YM7scrVMKMMuRgFl5ca7F0XOwUfOCp1g2eKds8Jx6MzXufMtsXFk2zzRDsEpi&#10;WvBw8xKqwKV4RVh9vEddXtYSAhuozDbTEkoFbjMW8TsqQdXs/U4FxATJP1GBaVxNzQbUrFSt6y34&#10;qVvzJtNL79m2JYTtXNxcNhPXl07H7RUzcX/NPDynGvyUtvtzk3RZTwCpKQIBeOME/nTvLP754Xn8&#10;kdvvCDFNp9Pc428Ip2+PbcC3VIzf0Tb/gbD9EyGs8UCpPQHwd9cIOKq9P1JN/kmdpgnAP1yxwGf+&#10;TirH3/P1fntWs1m2u/4vKkCV/Gh+sgq1jygJsg5vdq/Cyx1tpvv1qrJ0lIZ4I1/jvF49ke7jhWzB&#10;L5BADByKdN4AC6P9UJ4UhtKUcNTkJGCyMxvTqPwm0wbX1laitq4O1fUNqCBwyqQEXRAsIfgEP/UF&#10;dAegg+ekAguN2iOwOmDYJVxAc4fgTwGgQgmQggbrudb4n8pfCELaYKm/TKMArTnA2SbxYS16nkH1&#10;l0ELrJAC1BBSelUNQ/DT2KAFQJXACIJpVIEZFTUY4uOH//zzn+ODvj3wYb/++FW/IfhweAA+GhOL&#10;D0fHovuoSPxq4Aj8ou8QC4A28N4VNhR/WBSt47eTIHZ8/HcAUGFZYrXK6oSg4Gfvu0PQrAtCBWjH&#10;bVMKc8LMCb5y6hDOH9mLQzs3m0zw2pVLsGzxAsyfO4sKcDIqq2tRUFOB3Koy5FRKBVpA0lxfAzI3&#10;0P0lAHaEC37xJSWIJ9DUwcIuchZMLQBqypwg2Blm/E9B+yslmFFShIziPOQUZbsA6Ie0ECnA4QTg&#10;CKQwJvp4IsS7L4KH9TExngpw3EBa3f4fYkTf9zFCU9wGdMMIhsYBFUqAaPxvFGE3qrel+gS/EX27&#10;w5v7w/p8gMEf/QyDPvwHjPP4CKlRYzGlNAlNDTlYOqUQK6YWobkuC7MFwNw4LKYFXlGZh/UNRdji&#10;AuAuqsB9tMHHGqfgfLMapM7FVQLw9tom3OXF/cAURi81s0I+3ruGNniNKQP5mqDRvFg1PxAkfneG&#10;Ko2WUepJ6kvwkQ397cVd+Pac5gS34yuCSjM9viJA3xCot9c24mLLFFxtmYbrS6bixrJpuNM2C083&#10;LcInVFifuQCoTjK/09rA14/jD/dO48/PruJfn1zGd9cO42tC92ups6Mb8M0Rq4j6N7TXUoH6G/4k&#10;4EkF3lDdHxUgj9U5+p+oKNVJxsBP097UONXM/bUAqDnNdpZbWy29qRD81fXm492rTafrKysb0cz3&#10;tiR4ODLGDCAAe1D5UfWFjkIKgZg83gvpdAEFUX4oS5hAANIG58SiviAdDRVFaKivQB2VYG1NrRnm&#10;qaivQ6maodJ6qiWWBb+uAJzsBkCBz44fAtAdfAoLZj8VgJ3PkwrMr59GJWhZYUvxWWEAyO07AWiU&#10;n+BnK0AGQZhcUW/gl6gi6DI+xvDyDcR//cUv0KNvT3zUbwAVoBe6jwhCz7EJ6DYqDr/yDMbP+g3D&#10;rwcP+6EFthWhDUAbkEbtuSxv1/gBAHnupwDQfSxQ44DavuwCwHctmakEiN0e397XOOCN8xYAL53Y&#10;j3NHduPovm3Y1b4OG9csx8rWxQTgXEyZMpVWoQ5FteUoqBYAS5Fl2lBZmVn1ADT1fe8C3Y+E4Jcg&#10;ABJmBoDlAmCnCnRfLrMTfvp9mmkiG12ElFKNAxKAJbTABGBWZhwtsD/SQ8cSgqoDVDH0MDP7I5Cq&#10;T/Y3xLs//D17E4DdCb5u8O77HoYp+r0Pb4GwH4FHVTiaj5vSF40DGvB1hnefbhjWmwqwx68wgADs&#10;+97/Do8e/w1RvoNQlx+NJlrhRXX5WFCVhQVlGZhXmIqFjkwsq8jHmnoHNk0pNQDcM7PGAPAoAXiu&#10;eZYB4JUV83FjtQVA1QQ+20wAtq/EK6qeT/apWzJtsFQglZyZDWIASJVG26jsqWZR/OnCXrO1Oi9v&#10;p/rbZqyvxv6+IECf0vqqv+D5pnrcWDoDd1fMwr222VSAc/FoY5NZoOjTfVScfK7qBtX9WQrwjw/P&#10;4X+9voV/fXoV3147iq/5e74kAL8U/ExoRsk6Y8//cIkwvqbxP6pRAlBdYQwAqfy+l0V3g9+36vqi&#10;RI1p3GDNa7as7zaz9rDArZkq+ns+YbzaswaP2lfgdOsczE6bCCdVXuLwPkgeMxCOCB/kho0i/DwR&#10;y+MUf284JgagODYUJQRgNYFZl5+K2tICkwFuoA0WAKtr6ghAFf3XmrFAdwCqMarpDu0C4X8EADtD&#10;WWBZYjsDLPDZtreOQGTUCIC0vbLAbwHQanhq1F+llo4l8Ex2uM7UAyoJklxSgwxuvccH4R9++Uv0&#10;6NMTvfoPQbdBw9FjeAh6jE3E+yPj8A8DxuMXg0eh56jxPw5Ahb1vYKhiaRVHC3Iu6L0LgBoDFNj+&#10;GgC7qkAbgC/uXXsLgApBz1aC2trQsyEoBXjr4klLAZ45jMunDuDCsb04cWA79uzcgM3rV2L5kmYC&#10;sBHTp09HVV01imgbCqgAc6kAtT5IhsuqmrU+iktNplcW913AeysES8LPVoEJBJqlADtLYYwNJvRM&#10;i3wXANU8VbV/asGfXFRkqUACML0oD5mODGRlxCIlggAMEwA1AX4kEgJU/0frq7IXz74IGtoP47kd&#10;N6QXFR+tLOHn2efX8CIAvfq9Z4A4nPvDCUMpwpF8zgjV/hGMw/t2s4Lw82Z49fw1BtMGD6ASHNjt&#10;v2Fwt/+CsJF9MakgEYvqnVhcX4yVUyuwoDgbjQVpaK3IxcraAmyYUoJ2VyZ436x6HJ47GacWTMeF&#10;ljm4vLwR19sW4M46AbAVTwjA59tWmu7Hb/aqRTwhc2ijgZmZD0xI2BA0ADxP8DBMIsGlqL4hTDTX&#10;Vxb69Y5lRu2dmV+FK0sm4f6q2XhM6/tk3Xw82bDALJau2sM3+9rwqdQmLfD314/iT3dO4388v4T/&#10;76e38X++uonvb500RddfKqlC+/u12toTgl9xqwz17y8QyFdpe2/swz+p9k/jfXbCw2XP7a4vBnyu&#10;UIuur9X5hX+z1KX+7i8YnxOubw6uwcv9a/F4J+3v5mU4smgmJieGwxE6Ggkj+iErwBtFE/2QN2E0&#10;ksZ7IGpEX6T6D0dhVCAKIgNRGB+K2vwEA8Dq4lyCT3WAtME1NagiBKUAjQUmAEtcAJQNLiWI3CH4&#10;bwHg3xNmTLBWY4ENpvYvk5Y9s66W1reW8KthWEXQPwSglJ8gaCtAApB2106AJJSoELqGYqYOIwKD&#10;8Q+/+hUVYC/0GuCBjwYPR88RIVSABOCIWPyX/r742ZBx+Gh00NsAtPdtANrxCZWfDcAOELrg5w5A&#10;Owv8UwFohwGfC4LP715lvK38bAjamWD3EACVDdZskBvnrXIYrQ9y+aRaY+00rfG3bmzDqmWtaGpc&#10;iFmzZqFuEu+MtTVwVlebTLASIZlSajaYBEBlex1FptmpQseKrgA0iycpBE4FLa/gJwusYmgbgDb4&#10;FFJ/JgjLVAIwlQDUGGAmISgLnE5bk5EWg5Tw8cgM90FGmMpg1APQ04z9BQ7pjSBGoFdf+BkA9sZw&#10;ws2LwDPw6/8+PPr8Cp69f2XUoK0I9ZzhhJ8NQG81Ru1DQDKkAAd99AsM7P5LDPnolxj8/n/HsO4/&#10;R2LgKNTnpqKx3InG0nzTGss0SK3IxgoBcLIAWIFdphSmAUfmTsHJxmk4u4gqcKnGAdXaXktALsEj&#10;AvAZ1c6Lnavwes9aq8X9gY0WBI9aBdEaM7PKYXaYObRWMwE1QlBTUQKF6u9L2mbNJnlA0J2eV0EA&#10;VuPmihl4RCv8jOeerSP8Ni4kbNVzUHOQVxCAa2md+dqXtTrcKSq/s/hfLy/hz08vmuUyv6UC/Epw&#10;JfS+VHsuleloTWFC8Xe03t+rRZZRflYDVKMAGQaAbta3QwG6VKAUq/7mL46rV+EmfMrXfMPXfrl/&#10;FZ7sWYW725bhKt+b9hkEV3QwiiP8kObnhbyQUSgIH4vMIG9Ej+qHiSP7EYAjCMQA2mJ/5BCENbnx&#10;aHCko8YAsIRhWWA5nA4LzG0xIVjU0NABQIUNQOd/AAAN9FxqUYXQhVR/aniQLfjxb+wKwOxq1f9J&#10;BXYFoGoArSxwutYCMckPzQKRBbYAmElrPCI4BP+gQuiBfdFrkBcB6I1eI4PR2zeJCjAa/3WgH/5h&#10;8Hj8yjvwJwDwKYPA+6xL6FyHInSDnx2vDQQ1FtgVflYZjB3uKtCsGkcFqIWTzNohLgVog9C2wHYI&#10;gFotTvWA91QQffE0rp89imtUgVdOH8KZI7twaPcm7Ny0FuvbVqKlaRHm0gZPUk0U7UJhdaVJhljd&#10;oauQWabOLgRTkQXARAJQxc9doecegp+e3wFChhkPpBV+SwXyd5h9himDMQC0agCVBJH9TStxIM2Z&#10;g7TsZGSnxiJ1wnhkTfAzRdCJgbwQxmmBnL5Qo9MgKUDPfqb0xW9wT4waSCs74D0MHUgI9v81PHr/&#10;Ah49f0HQvU/rS/gxvLUl+ARAG4I2CD16/BqDevyS8SsqQQLwQ+6//zN4ffgrjBvQExNGeCLEcyCi&#10;vQdiSkY0lpRnoY0A3EgAWqUwldg/qxaH50zB8cYZONs0B+cXz8W1Fa7GqOsX496mVjzauhwvdqgD&#10;8lp8sncNldw6Mz6nzjCyiHbCQBCU8lMz0d8KJgSJxgm18tvXhzfjDZXTxYWTcHiSE+fm1+L2ytl4&#10;uJoAXL8IzzZqNTaVw7RQJS7Fx6oJJDC/4s9/c26PSXqYHoC3juC764fx7eX9BNZufHV8Gz5Xfd6B&#10;1fiSf9fX/JvUuOB3Z9vxh4u78Mere61SGGWBTTZ4D357icr0wg7Cb3un9XWFsetUgF/wNT4ntL84&#10;TOurcUuq1+e7V5gFkG5uacX5Nc18P3NQHOkLJ21vDlWgQ91eeOOLH+eBMM+eiODnnuznjewQH2SF&#10;8cYY6Y+ilHBU5yShuiiH4CtFDQFYTYBUUV2VEXwlKoZWCzgqwRIBkACywdcBwMkNKHRFwaQG5DP+&#10;EgDdy2B+Stjws8NYYAHwLQussT/BT8FzNZNNyApbALTW0M6g6stQSQyVYCoBqOlvSaWEHwGoREgy&#10;VWBWeT1GBYfiv33wc3Qf2Bu9B3qi+4Dh6O1NAPokmEzwfx3oi/9jkB/+uxcB+MXLRx3gs+MtAD65&#10;ZwGQ23cB0B2C7iC04PcuAFrA6xq2CrThZwPPHYDu4LPj4c1zLgCexh2pwLPWEplWPeBOHNm7BXu2&#10;rsWmNSvQungRGhsFQH1BquHkFyafFjhXEKys4ptXhQyByQU1TX17F/Q6gvZXarErAGWHNSZo1wEa&#10;6BGAtho0VljrhvB3qRRGLbDSS1UGU4g0RzbSCcDc9HikRQTQAvvQAo9CYsAwxPh4YAIVYKi3SmBk&#10;hbVKWD/T+HTckO4YNfhDDBtINdfvVwaAnr1+SbjRBqvtlRkfpNpzA6ANQY0DevZ6D4Npgwf24Jb7&#10;UoKDBMEPaIvf+0cMUvzqv8OXz61OCkdrVR7aagqwvqEYW6eVY+eMClrgahyYSxs8fypO0tKdWTwL&#10;V5fNx61Vi3B7bTPuqkvMJtUEqjmCVnezmoEqGWID0O4OYxqiKolAqHQkPo5rWUolEDZBC5Lvn+TA&#10;nuocnFtQh5vLZ+HhKiq/Dc1mTREtR/ls8yK82NqMlwSNMs+fE0BfEoKfUwl+QUB9fnYbPj29BZ8c&#10;p6LkY58cWE9QriKYV+IzPZ/Q/PrYRlrvdnxPAP7TlT1mupvJ+prmqbtoj3cQ0Faz02/5dyp+o1o/&#10;br+kfZat/pwA/Iw2X7//00Mb8IrgV+ODu1So1zcvwbFlczEzOw6lhF4JQz0AnRP9kRY4AlH8vEM8&#10;eiKC2wSfYUilIs8QBKMCUJgQgpLUiah0ZKKyyknrW4oq2uDKSbS+WhT9rwFQiRAqP8sGE1gM1f6p&#10;KFrwsqH3rugKuneFDT17v6MbTAcAlQGmCjQQpPIjBK0kiDUG2JkEsQFo2V+NBaYxkjX/V1FBCywY&#10;FkvE1GF0cBj+W7df4sP+BCAtcI8B3ug9LBh9fBPw0dg4/BcC8D/3HUUQ+uA/ffnqsQGgDTwbgDYM&#10;P3/GrVSgQMiwgdf1WPGWIqQ1FgDfVoWMB1J+7wKgxgAt+FkWuDOe3bFrA7sowFu0wLfOmzWCTTZY&#10;HaIvnjDlMJoRcvbIbpzY346929Zg45qlWNHahMa5MzBj5mTUTamnDSYEq6usouhKqkCGCilVnJxU&#10;bLXEMplfxruywIKdmQ7nBkC1xRcADfhcVlegM/aX4MskZKU0M6Q0SwlDns8kBDNNBrgAqfnpSM1I&#10;QCatZsbEIKSrHxwvhET/oVSAgxExSj0AByOEAJQKNAD07A2fIb0wdkhPeFMJemkckKExQQFQMVTH&#10;vd/DCALMgM+OvoRmL1rmnu9R/b2HAd1/jQHc78/twO489xGVIVXgYIYHYTimdzeUxodiaU0hFaAD&#10;6wjALVNLsX1GOXbPqcTeuTU4MH8yji6ailOLp+FSq9YDaaIKbMYdQvD+RlrhrZob3GZWerO7w3xO&#10;FWjaWKlBAkH4tZIGVIFmzi9h+AWPPzu6GZ8e0RjaRtxaMx8bS1KwtSzVrDB3tXU6Hq1eiCfrmvBo&#10;3UI8Xs/YsACP1mud3iZTKqOpePqdr7UIEVXeq0PcHlyNl/s0LqlmrYIyn7NzGT7eQdW4T9Bci29O&#10;bsbvCTutLPfPhN8/UzH+8SJhqHMXqFLPE4KEpCl2diU9NOanZM2Xxwk/2t5PCfhPBD/+r093t+Hh&#10;jmW4TQBe3bQEu/h+VcQEozwmEBWxwSiiDda6zEnjPBGqhJdXH0SMGGgWv0ocPxypQWORFUlQJobA&#10;kTgBJbkpKK/IQwUhWFFbhrJJVSiZXAVnA7/fhKBWgZMFLmqYZNrZ292c1czU0aAOz1O5Pw2FDdO5&#10;ncGYTmvM/YZprvjh7I+usHMPG3xdAah5vmY+sJIgtZoCZ6m/jHqqPqMGNf5Xjwyj/BhVVqQbAHaG&#10;iqC11SLoyWVVSOQ1pUghBJUEGW0U4K/QY1A/9B4kAA5Dr2FBBoA9/JLwX4cE4P/9oSf+t94jLADa&#10;0LOzvm/Z4r8TgK/fBUB1jDEA7LS+Vkj9qQxG9vcqIXilIzrh92MA1CLpZ0w9oAGg6gHPHzXT4s4d&#10;3YNTB7bj4M4NaN/QhnWrlqFp/mzMnjkF02dOQ43GSGqqUFRTTSVIAFKdZcqeKjtLW5rEsMH3LgDa&#10;EDQAtI8JP5MUUXkLX8ssjq4MMKEnhZldLpkupVlJ+2sB0NQiFjuRWaQu0MlISiT8EsKRExeCbF4M&#10;mgZlAzB81CAzDzhkKOGnmR+8OPx5kfjQBo8Z3APDB35owY+hhIi2AqA5RwCqFEaZ4OHKAPez6gC9&#10;er6PwYIfYdef0a/7r9Cflnhwzw8wiBAc7ALhEELQm/vZtGAtVQJgEdY0OLFlWil2zCzHrtkVhCBV&#10;YONkHF5IK0wInl08G5eoAq+1LcSt1c24t2EJHmxeiifty830OLNAuCBIWygVaDdJ1XoeUnxfuuLz&#10;Y1RqLgUlpXZxyXSszIvGOmccDs8uxbmFDbi7fB7ut83HfVrhB2u0wtw83Fs9B7fbZuPOqrl4vGkR&#10;ntIWP9Ui64zHBJDW4n3Mc2a9ko1UjVuoHrcuxiujGqkED1MFntgE0yfwym786fIB/POlA4TfXgPB&#10;P5i1gTWNzpqapySNqSdUpprw03jlZ4fW4c3B9YTuBjzftxaPVLpj1N9inF3ThFUNpXDwcy6PD0Fl&#10;XCiKaG9zQsYgVh1/+PmGDBtgbnpRYzwQP94bSf6jzI0xLy4AOYRmgVaFK81BZaUT5dWlKK0vR8kU&#10;fq8n1VgApCK0AEjF54KfgRjDMUkAnOYKwW8mnz+dCnEGnPXT+HzrsX8LAO0w7a5qpQKp/mo1Ba4T&#10;gJn1DYRfLZVfA9LtMhgbgB3g42MMAVCLIKWV19JVVSKBoiWR126KhAVjbNgE/EO392mB+6PPoCHo&#10;OZAA9A5E3/FJ+IgA/D8IwP/Xh0Px3waNfxuAKnP5qQDU9l1hA/CdCrADgBb03MMC4NUOAEr5aSvw&#10;WfODfwyAVH9aIvPKKcsGXz6NGxe1RsghnD+6F6cP7sChXZvMvOD1q5Zj6eKFWDB3JmZMn4o6WoNy&#10;wq9IK8UpGeJSY2pOasHvLwMwwTVGaNllG4BWIsQOY3n52lJ+Wfxwsl1bSwFaH1gmgZlNBZjtyEN6&#10;ehJS4iKRlxSFvNgQZFEJZPFiSPYfhjhfT0TyopigRgi8MMw84KF9EDCUCpDwEwBHD+5Ou/u+sbtS&#10;gKYsRskRAnBY7w8IwO5WKQzhN5QKcBgV3VCCbrDgR9vQ/yNL/UkJDu5BMBr4CY60xd1+BU9CMGH8&#10;KCwoz+eFW4J1k0uoAEuwfWYZds4iAGfXYv+8SThECGrd4JOLZ+Ls0nm4uHw+rq5qwh0CUGOBD2hh&#10;HxECz11NEt6oLpAqUGGBkBDUcpjHCEBuP6fye3NgHT6WetvVhtML6rE0KxLLsiOwqyEPRwngq4um&#10;466W1qQ6NEEA3m2bhevLpuPqkmm4RZssMD5cq8eacH+tFm1aSEDO5/MW4P4qwnPNPFM/+Gq7VOoy&#10;qsWVBNtm/JYA/P1l2mDVBAqAl6zyHI1Rfksr/TWttGy6LO+XtLwGfibjK2ivx8cEt+D3cMdK3G1f&#10;hpu06Fc2LMJxQnthUYZRfJWJYaigui6ODkRG0GhE8nMO4k1O87u1FGa0z1DE+w9HvJ83UkPHICd6&#10;PDKjtDBSOEoK01FXU4LqmnKU1pYTYJWEIO3vlDruWwpQtvctANLqar/IqEDCTspv8gwLfnXcr+O5&#10;+ukm/n0AWNcBwZwazf91AdBkg1UATTusGR81UwjAqYSfBUFBzyg+sz+J8CMQK+p4bckCV1id3F1l&#10;bJkEom9EJP7xo274qH8f9B04hCrQG32GB6E34feBTyL+8+BA/G/9ffGhTyz+01cvHuGL5wSeFCAB&#10;KBC+c0zQDYDusHPf2vsdEHSDnzsAX1P1vTLjfW4QdKk/G4BSfoJgp/pzAdDVEuuRS/09vHkaD6kA&#10;ZYHtucE3Lxw344CywacP7cARrRO8dQ02r1uJVcta0LJoPubOmYnJUyehWmMjfOMLKtUiq4JBKPFN&#10;NEpO0CPU7A4w9tzfjt6ALgAm0warfX7HounFFUbdWUpQDQ9KoDWCZYM1/pcp1WfG/agQaYMzBMAi&#10;B7Lzs5CRloishGgUxIUjW1ngsLG8GEYhlXf+RF4AZt0PNUHw6m1mgQQSgIHD+sDHoyfG0QKPGaQp&#10;b1r0SAkPjflpDPADU+vn3VvF0L34mOoGCb++tMs859XrQwyR5f2QEPzwA8JPQesr+HV/HwM/+oDn&#10;uzG4T0iGjx6KmcVZWFHvxMbJtMBTitFOC7xjdhV20wLvnVuLg431OGpU4DScWTobF1Y04iIhc31d&#10;M25Rad3dsgT3ty3Do+3qhddmkiKfUtkpVCP3GRWTIPjlkc2E4kZ8sp8qap8WD1pjGqwenVuFZTkx&#10;WJoxEe2V2TgwpQjn5tfjast0gm62SwXOw/XWKTjbWINT/LsuLpqMm3zsjpbmXElrvmw2H5+Jm1rU&#10;qWkKdpWloyUhECsyI3BwRjFurppjZq6oFtCUwlzahe8vU/UpEeKa8qbM7ze0v1/R/n5Fy/6Fyfhu&#10;xBdSfofX4w3B95rgfkH4Pdm1GvfbV+AO/+8bmwjA9YtxeMlsTEuPRUHIONQkhhOAIXBGjUciISf1&#10;5z+ENznvAWY9aC2FGk8LrFUB00JpgyN8kUG1mBlL1ZiThJoqB2rqylHGKK6rMApQy2DaAHS3wAZi&#10;Gu8j/IpofQU/O5yywgSiwlaHPxWA7wKfQtZXvf7yZIMZ2rcBmEnrqyUwNSOkY/zPpf4UaVVWA1Rt&#10;0ysnGwimay6wOrCr7yZFhAnTDaYa/hNj8TN+X7v364N+gzzRZ/Bw9B0ZQgAm4gO/VPzD8Gj8akwM&#10;egWl4T8JfkblMaQA7fE/Az1XyBr/+wKQKtAsjGRZ4FcE4Cv1CfwRBfiXACgF+PDmWTy4znAlQ9QY&#10;4fq5o2Za3Lmju3HiwA5Xf8C1WLNyqaUC58/FjJnTUT9lCsr55hdWVrmWy6wxY3Pq46eegALdWw1R&#10;3aIzQ2wBUFt73+oQzTuTlCABZ8YL7TFBHqv9fabGAPl7snicozb4OelIT4khACORHRVomiCoBCYt&#10;YASS/YYZAE4cPcTqAiMAEnqBVH8GgF69MI7HYwlArfsxhhDU9DiVuYzs0800PBjei2DsRfjxWMmP&#10;YXzci4rQq+dHGCKV1+099Osm2L1PAFpjggLgAEKxP88P+JAq8INfwGdgL9RkxGNFQzHWUwFupQXe&#10;NqPiLQAemFeHI1SARwnAkwTM2RXzcG7lfFym5buxbhFuE4L3qAIfGivcRhWohYEUawk7hSC4wcBP&#10;2zf7BMA1BCRhsnMljjfWoa0wES0ZkVhXlIq9kxw4ObeasKvFiVnl2EdVuKkkAYsSx2Na+EjMi/fH&#10;RgLu5PxanGueQgU5Ccfm1OD4rCocnVqO9fkJmBw0FHXjh2B62HC0pofx9Srx6d7V+P2Z7VR7u0wm&#10;+A8EoOn44ip/+c1ZZX41PW8nPj/Rjs9o1bUkpzpUf3KYf7MZ96P64/9lALh9JQG4HNc3LcGldYux&#10;Z8EUsxhVbvAY1CZHoIoqUG3wtbB9AD9L/8G9oIWuYnyGUXkPRxy/Bym0wFmhPqZHY7qC35XCzDhU&#10;leVRAZaijAqwqL6S4LLGAJ10Op0AnMxjJTgILCU/ugDQBl7X+KkAdI+uALThl0f7axSgmfZWjwzC&#10;MF0QdCuC/nEAWopQK8BpTZ4O+LkBMCA6jgD8ED3698MADy/0HeyNviOC0Mc/ER+OT8f74zPQOzQP&#10;PYNz8J++pAIUABWa92vDzxQ/u8W7APiu+HsAKAUoAL560KkCbRC+DUDb+l402V+BTwBUEuThtTN4&#10;YOYFW/0Bb15QdxglQw7gxMGdOLRXs0I2YsPqFVjRqnVCFmLu3NmYPG2qqZovqq4yDRJyqdBSCTCz&#10;EBKVXbyzyADQjq4AtCAo8PFntHg6wwag7k7WUpplVn0hI5XAS+Ox5gAr45zB52YRojmFhcjNy0Qm&#10;AZgeHYK0MH25R3M7GikBwzsAGDPGwzRCCCAA/Qk8WWCpQB/P3iYJYgA4gAAkBDsAqExvL6rBXloP&#10;mPCjIlTpiw1Ajx60wFJ/H/wafT+gBXapwEE8P/AjC4ADqAIHEpKDu/3CjAMWRgVjWV0R1k6hBZ5e&#10;gfaZVZ0AJPwEwMONDTiyaCpOLJmJ08vmGAheWkUVSAje2rAY9zYuwUN1iiEUrNpAC4JvqJZUtiLg&#10;Wce0vnsVa0wS49n2FThPpbe2OA1NaRFoyYzCxtIM7K4rwHaqweVUcLOjxqA+yAPlPv2QP7w78ob3&#10;QGWAB2bF+WFeUiAak0KwsiABe6lgLzRNxYXmqTi1qA6nm+pwdFYZjswowV3aZc3f/f7cDvzh/A4L&#10;ggaAtL5Ug1bpi9WZ+ouT2/HZ8W349KiSHrS9RwW/dYTfeqq/9Xi2Zx2e8P97sHM1bm9bQQAuxYW1&#10;i7FxehUc4X7ICxmDupQIVCSEIsV3KILV5YefpZJd0eOG0fZS+fkSggRhRuAY5Ib4ITfclyqQLmFi&#10;IHJTolDmzEBVdbGxwEX1SoIIfrVw1rsDcFJH7Z/KXgqNBf7bAfhj0RWA9rKYedzPpdWV8ssl+N4G&#10;YD3SeD5DxwZ+drgAWK31P1wA1Hog5Xx+udX9xR2AUoQZPBcQHYuff9SdAOyPgZ6e6O9BBTgi0ABQ&#10;CrBbQBZ6hznQIzifFvjlY2OBP2d8+tyV/XUb8+saPwY99/2/DsA7BKC9WLpCKtACoA1Bwc+2wm8l&#10;QjT+RyVoq7/Ht61SmEc3zlEBKhlirRRnt8lXl+iTh3bhwO7NBoBb1q+mClyG5a1LsIgQnD5zBm0w&#10;bYJKYirKkCW7SpubTKhpCcyOhghd4GfCrhN0EnRukVJcRdCpPbcFU6u42gVAQs9ugpBFGGYTlNnO&#10;EuQXOlCQn43MpBikRQZT+an+bxwhOMY0Q0iyATjKaoUVQNUX4EkFSBAGMfxUCjO4hwHgqIEfmlkf&#10;mgFi1f91w1BBrzcByBiu0hiNEar+j8ceVHoqfh5Ae9uPKm/AR906ADioezdaYwZBqETI4A9+Dq8P&#10;foYkH280V+Rh9dRSXsTlVICV2D6zErvmVBsFuJ+h9ljHFhIszTNwllbv/NK5uEQVqLHA21Q/9zUW&#10;qISIVo/bscqoQIUgp7KV13ukDK2iaSv0+GqjGG8Tonv4u5dRBS7OisaK/HhsKcvC1tIsQjAX26vz&#10;sK06B5sqM7AsLwYLUoIxLzEAc+LGYw7V4NKcaJyYX4cXtN/fnlImdzdtrhYu2mGV4jC+p7IzCxoR&#10;fn+4oODzuFVC5LfqH3iunepvG75SqQuf/9nxrQSfip1p2Q/T+tLGv6CSfUF4P+Hf/4QqUAC8tXUl&#10;rm9cjnOrmtFanm9aXuWHjTPLkJbEBCCGn6//gI8QxBta5EgP2uERSPQdgfhxQ/kdGIasIF+qRH/k&#10;EIDZE/2Rzp/JiA1GYVYCysoLCcBKFPOm7pzEoPpz1ssCW/B7G4AqgfmPAWDHoucCYLVAaPX+07if&#10;FGAa7a+yv9YMkM7xv7cAKOVHAJqQAnRZYLMWD8MoQAPAGPz8w+7o2X8gFaAnITgcA0YFoZdfAt7z&#10;TcMHgTnoEeJA9+BCGAXYYYNdY34aD3wX/BTu4HOHnvv+XwfgbQLwFkGnbLCVEXYHoLsF1vbtsUAL&#10;ho9vnScIz5tEiFGDphRGY4CncNdA8IxrbvARnD++H0f3bcf+nVuwaytV4JqVhOByLGttQSOt8OTp&#10;U/mlUSZYq7KpKYE6tJQSZgSfAMf9jrFAwZBhxveM/dXzaJlt+BURfgRgmqKoAqkEaRohqNb5pgCa&#10;kW6CFpjbLP58FkGaV1iAvFwthBSJlAmByInwR16kH23wKCT4y/YMNxCMHaUkyAAEe/czGeBAhgA4&#10;nmrQd5DVBHUUIeg9gBaXANQMkGECIFXgUNe0N2/N/qD6UxME1f95mmlwv6Ty+wX6f/QrS+0RgAON&#10;AuxG8HWjQiQMCUDVBg55/x8RPLg3ZhWkY820SmyaXmkAuGNmNXbTVloAtPoDHqPFO714Js4RgBeW&#10;UQGuWIArygivXYS7G1pMWcxjLaHZTgjubGOoRfwqvNy1Ei93t3FfoePVpnbwBePZjpVUgYQgIXpy&#10;8XT+jkk4z+2t1QvxcH2LmW73nI8/IyilLtVs9Mn2Zbi/eTFurVuAG1R29zY24wuqtd+d32O6TKsJ&#10;qxowqI2VWdby8j5zbJoaUAFqXd/fqdyFEPyOIeX3m3Pb8PUZ1fptpv0VBK2SF6MAD282iY8XtOzP&#10;aOmfUsU+IQgf7FxDC7wKN7asxInlCzAzOwHp/FwLCDMlQXJCxyByWF8E8fMM8eqLqNEE4HgCkBBM&#10;IABTqARzQqkYwwMIwPHIivKjYyAEowORnx6LstJ8lFaXm7VvNPZXbADIEPgIJXcAWjHFlLwUTZph&#10;4l3wU3QF3Y+FOwANBBkCoNXt2Wp5r4WP7DHAzBpZX0KQtti2v5nVUzrgp0gnAKX+LAAqAywlqCQI&#10;FaANP4aAmM5zAbG0wFSAPQcMwhCvoRjkNQL9Rwajp2883qMCfC8gG91tAAp+NgDtkAK0gfbX4Kf4&#10;2wHoSoLcI/S4tRIiP7S/7grQXQWqHdaTmwxtqQitucEWADUGqJIYZYOlAq31gvfj5AHa4N3bsG/b&#10;ZuzcshGbqQTVIGHRwkZMmT4FZbxrOqoqkVtGa0pYCVpSgYKcSXx0yQgLgPbYnuyvWSuYoYWZ04or&#10;jPrTayj5YWaXqCymnK9bLghamWYty5nF181yFCK7MAcZ6QlImkj1FxWEwphg5Ef4IjnAG4kM2eCk&#10;8cOoAAchigAMUzG0lzUTxJ9K0M+zO3ylAAf2xMiBFgCH9ifsCD8z3ifLa4cssc5pDjAB6EF7rISH&#10;4KfoZ7ZUghr/kxKkChzc7X0CkjaZAJQKVD1gZXI02iZXYMO0KmyVDSYEd86qNRA0CpA2+Oj8yTgl&#10;ALbOMQC8TPhJAd6ggjMq0NQFtuJJ+zIDNgOsdmureEy7qHjKcwLZ0x2E5Y7lBOFqvNhDa7l7LZ5x&#10;/zUt5if7N+Dzg5vw5aEt+Ooo4XR8u4lvTmmmxm5otTlTCG3UGlWeZppotTnC7js1Nbioeb0MdZ9h&#10;/IaK8Dea3nZxN77l/tea6XFOS3Xusub5nm3H54TfJwKfXpNA/fLYFgPWzw5vJADX4yVV4DNC8CmV&#10;oAD4mAC8u201AdiGvQtnoCI6CEljPZBPAJZwP9HHC6FDrWYXmvY4kccJAaMQRwjGUf0ljx+FnAl+&#10;yI8KQC7tb3YkgwowOzYEuUm0wcW5KK0oQhFv5kW1NSiqY9AGO6jAHAZ+DSY6AajxQELOlL/MfCf8&#10;FO+C3bviBwCUCmTkuBRgLpVfVwDa2V8LfvYMkE4AGggqE2zKXywAqh+gOkUnK2FJ+5tm1tyu5nOq&#10;EZCYgP/+0UcE4EB4DfPGwKEj0W9kKHqOi8MH/in4IDi3E4ACng3BThgSeE/vUgneIwwFQQuEXQH3&#10;9wHwJl5rOpxJekjxSflZ8S4ASv25Q9AqgbHgJ/X3+MYFA0BZ4EeCIG2wZoZoKwWo5TLPH9tvGqQe&#10;3bcDB3ZsJQA3YNsGtctfgcWL5mPGrKmo1MwQAjC/gra0nACTdZUNdlpLY5oV4twUoPYFRwFQa4ZI&#10;JSobnCLYGeApZHkJPgWVZboyv4KfsdnFfJ7Tyv4W5iMzNw3JCRFIIfzyYkPh4MWQrVb4gcPNLJBU&#10;blMIwnheLNFUgeECoGc/s6SlssHjvXpS/XU3HaAtAH5IABJ0roJngW8o7a5iWB8BUba4GzypBocQ&#10;hJoBMkDwI+AUpiCaUJQKHCQ1KGtMAA4wRdG/hFe3X9CWDcfiagfWTi3Hpmm2Da7GrtnV2EMIHphX&#10;axIhJxbTAi+dg/PLCcBVBODqRbi+tgk31y/G3U1LqMxohbcuM11RHhF0D2kRHwl8BODDbVotbVlH&#10;PCIoFU8ESirDZ7TMspgfE34C4KcHN1qzRY5p5oiKkqnaqPLUTl9jdZoPrOJqLatp1h1Rt+mrB6yl&#10;Ma8dwHdX9+PbK4Qf45vLe/A1gaj9ry/twedUg1+e3YUv+DqfC6SMT49uwSe0vZ8c2WgSHp+pUNtV&#10;sP2GEHx1aCOe2xCkCny0cy0BuArXaIE3Uj3nBY5EDEGXN8EH+QRb9NjBCDGtzvpiwuhBiPOn+gsa&#10;jRgqv2gqwITxI011QG6kP7d+yGRkTwxAFr8vWXHhKOL3qLSsEEXlRfw+VxCC/F7X1aGAyquQEBL8&#10;HJMVk01YAFQhNOH37wxAOwFi7K/Cpf5+CECFKwPsigwz/9cKa99VC2gAqHb4tUipqEKSK6zmCAQg&#10;90OSkvCz7lKAA+AxbBgGDqMCHBViLPAHAal4P4gWONRpbHCHAnwLgM8Jvmd3zdbaFwjfVoX2vg09&#10;9/2fCsCu8WMq0IagOkYrAaLQ6nGPb1L9XbuIh9csCJoegdeoAF1hlcMoEaLFkg7gLENWeE/7Ruxt&#10;34Qta1agpWke5s2bgdpJvEtWViCfKi1b43SEmABoFKAA6Iq3VGAHAAlDtbViaLU4s2IcoWcpPWV/&#10;iwm9YmQw0tX4wOlEmtOBjGIHcp2FyC+wOkBnJoQhNy7UrPmaEzoWmbS/KUHDaIE9kRY83EAw0dcL&#10;cWM8aJMGItijrwGgxgHHe7kWQRrYiwDsAW9CcJhKXQwAXW2vbPARgp6yv1SBisECYE8pvl8b+PXX&#10;eKABIO2wC4IDVQ5DEA5meHz0Pjw++CX8+fumF6RhzZQKbCQEtxKAxgrPrjIA3N9IG7xwMo42T8Op&#10;pbNxbmUjLq5agMurm3Bt3SLcWG+VxNzeRBBuWYJ7ghyBd38LY6uCtpVxh5BU0uTOplYeL8X9bUtN&#10;9vgxLe6z3ZrJoWQDIXiAACR4PjtGBcZQ8fRvTu/EH6juFN+eIQBPqLCaKs3M0thizn2vtlbXDuK3&#10;Vw/iO26/VYt8QvFbHn97xTr+murwS0L0S6q/z06149XBDXi2l/DV7z6wHh/z+JPDBCHjUwJYRduK&#10;VwzB7xmf84TPfbB9DW5tXoHzq5qxuDgT6eM8DABzQvh5B9L+jrRqPIOG9kXEWE8kBBJ+viMwcazW&#10;gh6KWJ8RSA31QXqYL78f3Ib4IoNAzIggBGPCUJiRgPLifJSVOVFcVYZiqUCCp6CWqs8GoEsBOiYr&#10;NL93mgHgv7cC7ACgxv5kgQm8HwegSwUaAFrQk8qzwdcRtgqsrEVqZZVZKySZ0NN6IArV3IalJOPn&#10;Pbqjx8D+8PQehgFUgf3HBKPX+AS8H5CC96kAPwp14MMQNwv8NgDvG/B98eJ+R0gputthdwj+dAAq&#10;BEABzxrv64y3AWjDzx2CAqASIHY8vmWtEqcQ/FQGI+V39+opA0C7S/TFk5obfAhnju7Hsf07cXiv&#10;ZodswY4Nq7Fu5RIsapqLhqn1cBKAeYRWtmwr4ScAWoD7oQW2AWgAWVJEGU74GdiVUNmp7k/Qk+oj&#10;9BhqdppFxZdO4GUwMrX2B48d3C/IzURuagzyCUBHYigKeEfPpfrLDhuNtFBZ4CEEoDfSg0ci1d8b&#10;SVQCE4cNQoiHlsWkDTYA7AOzGBIBOIIq0HvARx0AtMCnaW/dTQzr8xEB+CHh9xE8BECqwEG0wcb+&#10;GgD+gtCzAKiZIQN68PGe3UxSZPBHH2CIgmpwFH/WSWCvaCjFpulV2DKzElsZ22dVmmywAHhg4SQc&#10;aZ6Kk0tn4czKebzw5+MS7e/V9VSBG5pxU7FxEW5uWkQwLMaNjYTi5hbc3bwUtze04tb6JbixthnX&#10;1xCYaxeb8pm7m6kaBULGo+20xxob3LuWIFqLNyo8piW1xuRUnNxuEhu/VacXPqY2WqonfL23Da/2&#10;rKRa3IjvaXH/SPB9f/UwQXjEtMz6w81j+MONYzx3BN9dPEArTBV4bi8+O0P4HduAe9uX8u9oMSB+&#10;srPNQPiTw1J+tMKMTwVDvvZrbqUAn6gI2tQBtvF/XY5Di2aggZ910qiBSBg9GNkh45DmNwqRwwcg&#10;cEhPTBhO9Ufbm0QoRo3yQtiwwYSjJxUivw88lxw8FulB45ARrLniAqI/MieGIC85GhXOXFSUO1Bc&#10;WYLiGipAwsUGoKNBSpDHDTYEOwFoZoLUu88M+Y8EoMJWgPU/AkDr2GqHrwXGqgg8Kj+CT5MKVH+r&#10;QuiItFQDwJ6DBsBrJC3wiOHoNzYIPcfH4z0C8NcuACreCcAvnmssUBB8gC9dx0qM2E1RVTD9RsBz&#10;ge+nA9BSgB+7AfClwkDvbfVnJz/cAejeFUbx+CbjxmWjAi0QXjAQvHvlJO5cZhCAqge8cuoIAaip&#10;cftx6pDqAnfi6O52HFBWeO0KNC+ai6nTJ6Okkha4rAK5fHM1VS1ZoKNaSyxympkhnbNDusJQawUX&#10;G/gZFcjH7XU+MnhejQ4yiguRVVyATGcBshi5RYUo5LEjPwv56QlwpEajJDkShXFByI1Qjddo5ISP&#10;QkYoLwL/oUb9ZYQQiIEjkOw7DNEjBiFMc4G9qAKVEWaM99CMkD4YNbCnAaDsr3dfWmHb+vZW4wNB&#10;8SN4EX4KTz6uTPDgXh90ANBSfVYtoJSfKYcxCRGqQFrhQR++b2aODCEoY8Z4YVFZHjZMrzbJkPZZ&#10;Vdg5W9ngKuwjAPfTAh9aNA3HW2fh9Iq5OEcAWgqQUKMFvkllJ+jdIABvaruBoBMQqQ6vr12Ey1SN&#10;51qpHlvn4PKKhWbs8CbheWdLK+5KIdI2P5UKpAJ8fdCqu/uMltQ0HziyAV8Thr89vdWE2luZNleH&#10;1+MbzTmmVf2ONvY7s2A544S6N2+nbW7HbwhNrSL3u7O0xGf245tTu2l3t+IFAXp78yKcaJ6Ec8tm&#10;4Q5hLAg/37OGwCMAab0/cdniN4zX/B3PDq3Hw92rcJ+K9e62NlxZ34o1dcUoCB6DuFGDkODjSTU3&#10;Dkm0uZr9MWFYPyT4elP9j0EsP+uQYf1N89uwEYMRMdoTsUqKUBkm8fGU4HFIZWSGUwFGBiM7PhKl&#10;BVkopw0urqANrq5EIeGST9gU1vMmLwgyCgkmFUJrKpxV9Dyd57n9NwDQHX7uADTZXwX/BoHPHYCa&#10;//u2AlQIgJbKk7U1iyJ19ALU+Xoqvxqj/tLK+bjUn65XUwdYich0ArDnhwRgf3iNHm4B0CjARKMA&#10;3wvJw4fhRegW9qMA7EyK2McdBdF2jaBA6Aa9nw7AW/hYSRB7BghD0+BePeiEn4Bnj/m9pQBd4OuY&#10;Cmc6wgiClh3WOiEqhblvpsWdMgC8QQBeO3u0oybw7JE9ZtW4kwf24NjeduzctAorlzVj9uzpKJcF&#10;pv3VXN101RUp00uIJVOpJRUzTHMEO94GoMI0N1WowSmP7bU+MvjzmuubQ+jlFhUgz5mHfN6lnYU5&#10;KMxOQTHtb2V2IoqSJiBXbZAifZA5YRSyw0eabSqhlxIwwiyQbvb9RyB2tAfCh6objAU/f4ZKYfzM&#10;YkhUgf27Y0Q/l+LrrXU/LOtrrDDBOJTnFV5Ugx58bFBPAc+ywEp+GOAxNP5nggrQqgkUABmqCaRV&#10;1qLqtSnRWDOtChsJQVngnSqHIQj3zKUCXDAFhxdNx/Els3Bq+RwDQEsBLsa1DS24vklBEBJ+AtuN&#10;dXxs3QJcWTMfF/j8k81TcKQjmzwL55fNwZVVjUY5yjLLBr80pTNaYY2qbscKvNy+HC80v3dNIx4z&#10;XhFYn2xrwedUbd/sXonf7V+Lb2lfP9u2DC/5O+/Tnt9smoLbTZNxa9Fk3GiejGuLuU/A3afyfLhu&#10;Ca4tb8SZxdNwfXUj7m5qxuW2ubi6ZgFh2IJHO1cSjLTBBOBr2u6PCT0LfpvwgkB+un8NHvBvM0XQ&#10;7StxdMkcTE6ZiDTCTUmteL9hhNgYxPsORQw/V9X7ZU3wpbIbi/CRg8wNLnh4P4QIjnx8os8wxBKW&#10;8f5qkjvKqMHMCH9kUwHmxEWgKC+dACxASYUTzqpyFNTUoEDjgAwnQeQQ/AQpA8Afwu5d8S7gdY2u&#10;4LMaH/wUAAp+KonpjAyzBogNwM5W+B0A5H6qFkjX4xQspiaQANRMq8j0NCrAD9F9YF94jhmJQSNH&#10;0QKHuACYRgDm44NwJ96f8GMW2H0uMPelBAU+hY47YPh3AlB1gJ01gKoHtBShDT93EFrKz84CKzqV&#10;oMb9bBgqCaJMsJUNtqbFCYA3zx/DjfNHcZ1WWPODNT3u/NE9tMP7cELjgVvVK7AVTQvmorK6CnmE&#10;XparVk9WVtBLIsASixyWGnQDoDUmqLFBHRN8ZgxQNYRSgBrz02uVuODHOz6f56D1dQp+jkyU5Kej&#10;LDcNFbkpKE2LQW5MIPJiAlAYH0wQ+iErYiwyJugur7HAEbTBo4wNTtHA+RgCkKogVOUw3n0xflhv&#10;+KorzKDeGDOgp9Xyvg9B2LcXhvfpiWG9BEKqQio+owr5+FsAdHWCsQFoLK/CDYAmGUIIDmYM0Tgg&#10;VaJWlEv2HYkl1U5smllLC1yD7TOrsEvJkFm12DuvAYeaqABbZuLkstk429aIi2sW4gqV37WNS3Cd&#10;ANG82NsbF+OW7DCBdJHwO79yLo7QPi8vSkFjeiRWl2djB193f2M9jvH86cXTcZGq8OrSObhJKN5o&#10;mY6rC+pwcU4lLswsx/lpxThdn4/TdXk4y7hQX4DLU4pwc3YF7vN5t+dV48q0Elya7MTFSUW4VM9t&#10;dQHOVeXjVFUejlVm43h1Dg7y927OS0JbZiz28DkPCGzN7X1FiD6h9X5CZff8ANUnofeK8fLIJrPV&#10;8Uva32cH1uAJ7fb9XStwj6C8vrkVaxuKkU/gxRJuE0cONHN7kwmy+HHeiGOkUQ1mRwQgkefU+iyU&#10;tlhrPivCaYMnjqUDGKekiDcVomwyvycqiZkYhJx4AjCH36eiXBSX0QZTAToJmUICqIDAcfwHAdBq&#10;fUUA1rkKoBX8/V0t8F8DoA3BdwEwzQVAJT+kAs3ceoqXqMxM/Jzf9w8H9IXXmNHwGDUWA8eEorfG&#10;AP3T8H5IAbpFOBg/AYA/FmqU6g69vwmADwlAgu8F47nZKinissQu+NnhDkCBT7Bzt8JPpACVDLEz&#10;waYg2poSd5c22IoTBKEgeBhXTx3ApRP7cPbwHpzc346DOzZg6zra4KZ5qK2rgbOiEnm8i6S7rKzV&#10;FsuBBKcFwHjux3PfToq4J0fUCMEUOxOiGgPM4GtkcZvN18gn/Jy00sVUgaUEYFlhJqry0lBLCEr9&#10;OZPDUaSZAJnRKE6NQH5soJnrmT5hLJIIvSRa4FRuBcBEf375x3qaFklqjBAyoj8CvPvAd0hP07x0&#10;NFWZ2lwN79uDAOR+n+7wFvwY6v6ix7ylDN0AqCyw4Ne32y/eAuDgHi4I6tilCDUO6Mk7rBdthjd/&#10;Vtnohox4rJteg00zatBO+O3kdvesBuybSwAumIqjzdOhGSFnls/FhTbaYNrbq7LBAp8SIYw7DFlf&#10;AfAk1dfGSU5UhY9B5sh+KPD1QlXkeMzJjEJLfjxWFaVhY0k22kuzsM2Zgnae25EXg525E7ErZyJ2&#10;50ThAOMIzx3Jj8XRgngccyTgdFkaLtRk41xFOk6XpuCUMwnH8hNwmO/7/pRwbOMNaEOUL9omjEZb&#10;2Ggs9vdGc+hY7C7LxgOC+3MqPdPXj3B7c4gq79BGvKTKE/A+pvoTAE0c3uxSf6vxeM8KPNi9And3&#10;LMfxpbMwNT0aqVR9E/nZRRGCmuWhDi8JPprqRoUfNJbwG20aINiNEGR/J4zgTW+EJ4+9EDFmKMJH&#10;eyHaZwRV4BikqWmGZoTEhcORmYASRxZKSh1WtyMqP4GvUABUvAXAd1vervEu4HWNrupPNX8Fpv+f&#10;1fjAqD+Cy0CQj+mc5gH/GADdIfguAEoBplTRChN6pgawpBKZFTWIzMzCz3v3xIcD+8Fr7Gh4jvYh&#10;AMMIwHh8MD4NH4Q40S2SFjiSALQLof8mAPJxY4P/TgDa7bBeKNQZxjUm2BV+7gpQ9X82+GzV9/SW&#10;AHjFGgd0jQE+vK41QmwVeMoA8PbFY7h14Qjt8CFcO7MfV07tw6Wj+3H24E4c3bMFO7asQeuSBZg8&#10;uR7FlZXINWUwFgA1/hfvLCT8LAAmmGMpwXcA0J7t0QWAuYxCqsBi2t/SonyUO3JQnp+BWgKwPj8N&#10;NbmywHGo4YVYnZeI0vSJKEgINT3fMgjBFF6IyUqAMNKCLABOHOdpGiOoPVboyAGWCjQA7IXRGgPs&#10;T9j1owqkFdbWygQTfgypw+H9ehgISgW6A7CrArQB6G6HLQBSQfJLNqJfT/gQuqnjRxsVuHlWPRVg&#10;LXZMr6UKbMDeOQ04OJ82VuOALTNwmnbz4opG2tiFuGbG85ot+G1agrtUR7e5vbK+CSeXz6adLse8&#10;rGjURQegNGQ0MkcPQtrwPsj07oUc/r/Fowej3scTU309MHPcIMwbNxDzxvbDAsbC0b3RPLIXlozq&#10;jWWj+2P52EEmVgcMxRYq620Ro7ElZATW+3lh7ZjBWEUltpI3khWK0QPRxtdcR8XdHh+GU5X5eErl&#10;+hWV3BcE4JeE22e0u58d22bG+z4mBN8o8ysLTDC+MhDcjOcHVfu3Co92LcWDnUtxc+sSbCDUc6ng&#10;E1w3sHD+Xs3zTRw/ysz2SByvz3c0Isdq/RdCj6FGCBNGEn5Uf+GE4ARuw7RPAEZRCcbyZ1PCqBqp&#10;AAsSIlGSnYxS3mCLSgpRUlWJYllflcF0AaCKlK1+gD8EXtd4F/C6hg2/twBYaylBUwNIoOUSWlZH&#10;GAuAf0kBdgWgdaxFkep+AEBZYAuA1YjKziEAe+GDAf1ogQnAUX4YNGYC+vjF432/VLwf7MRHUaVU&#10;gM6/DkB7LPAtADJMEuTvBOAbWeB7BN89jQFqLvC7ASj4WWED0KX6XABUPL7hlgm+dgEPrhKAV84Z&#10;ACruXj5F+B0lBI92QPD6mYO4odXjju/HiQPt2EMV2La82QCwqKIUuWVlhFcptFZHEoFnkiBmXzWB&#10;drjBz6wVooJojQFyn3CUBc4sLjWtrnKpAAuL+WUkACsJwApHNiqp/Opy0lGfl46anFRU5SahuiAF&#10;VfnJKMmIQWHSBKRLAYb78O4+DqkhY5AeMpYKcAzVwgijACNHD0EEIaCpcWZ9kCFaIa4PRg/qYzLB&#10;wwd0x0huzXigoOcCoHoBGigSkrLCHgSdqQOkBTYzQbq/9xYADQR17K4Auyu73BujBvJ3EoChngNQ&#10;lTQR66kC22fWUwHS/s6qw97ZddhPG3y4aQqOLZ6GE7SqZkrcigW42rbQNEYQBAVAlbzcJgSv0Qqr&#10;VZTGDDdPLUFzQTLmZkRjcnwgQTgSheMGI9e7N/K8eqBw4Hso6/tLVPf7JSYP+gDTBn+IWUM+xPzB&#10;3dA88AO0DmZ4fISWIR+haeD7mD/gPbTw59ZSeW0kWHZScR0M9sWRUD8cmeCHkzFBOEslfj4rDlcc&#10;GbhVW4RntPCfbmrFl3vVoGETvjjsyvQe22rA9/FBApDntX19QN1fNuAVbfHzfatpkVfi4Y5W3Gtv&#10;of2fjWkpYUgd44EEwityxCBEEHDRtLTxvqMQp6AKjB5LdcfzERrn5Wccrg5A/HvDeE4RSggqBMHI&#10;sd6YSBWYFOyDvOhQOoloVORmoMyRCwe/c8XlZbTBKoVpgJNgkRJ01k9GIUOZYAch+C7gdY13Aa9r&#10;uCtAhQFdPUHogmE+f38eYZdTT/vLv0OrwXUFnx3pJgg7gY6Qk90VBE0G2ARtbxWVnwuAaeXVlgUm&#10;AKOzs/HLXr3QrX9/eIwZiyGjxmMwFWAfn1h84JeGXwcX4MPIEgKw6G8DoD0OaCdBPn38bhXYFXx2&#10;dADwPlUgAfiqA35/DYBSfp3QUw2gtS8FaKu/rgCkDdbUOAJQXaIVty4cN2OCGg8UAK+cPICTh6xO&#10;MWvbWjBtagO/MCXIK1V/PpXCWNnclBLBT4XPAp9tga2w4aiCaSlEJUsStcA5H8sUBPmzecUFcBYT&#10;fNzWOvNRWZCJytxUA7/6AirBgnQDv0rCryovFWW0xMUZscinCkyP8EMq7+6ptGEaFE/TQukBIxEz&#10;bqhpkGkAOFzdYWiBB2sMsB/GDulL8PXCiIE9ugDQFV0AOMQFQBuCdhLkBwBUdKhAZZSpNgf1NZln&#10;f0I3ZpQnZlHRttP67prdQAtcx6ilDa6nDbY6wxyjFT6jaXHL5+FS2wKqwIW4TggKgPe2LMOdrUtx&#10;a2srYykuE4xHCczNk0uwuiofy0rTsTA3DnOTwzA3NhBz+N7MIxCXUhmv5Y1ic5Q/dkUH4UBsCI7H&#10;heJMfCjOKRLDcCYhDCfiQ3AsPhgn+fMXMibiek48HhSm4RlB94R/9wO+73ezYnE7Nx43Ham4V+XA&#10;UwL8M/6dv9m5Bp/vsQD4+ZGt+PyoVQQtCyzwvQW//ZqhshpP99D+7m6j+luBa5sWY2V1NnL9hyLF&#10;xwsx/NzCqQAjR3nws6SKG6fPdCQm0tpOoN0NHa7GtwpZ3yEIphUO9h6MQEYQI3g4bbE7AAPGITcq&#10;FEUpBCDdhQBYVJLP73MRAViBYiqtIiouJ2H0NgDVHuvd0HOPdwGva/wAgFJ9BKCtBq0g/H4CADOp&#10;9jKp9jKk/CqtsJSgC4AVVH2VFQaAZhxQKpAAlAKMpQL8de8++LDfAAwd4wuP0f5UgGHo6xtnLPB7&#10;wYVUgCX4SAC01wTpGj8AoMb87Po/wc+tFtBd9Sk6QMf9rvD72BWmHMasEWLPCOkcA3TP/Nphzf6g&#10;ArwlGDK4Vfb30U0qQMZD7j8wZTCCoAXCe1dcPQIvncbtC1SCWjXu7HEqQELQAPAgTh/ajUO7NmNj&#10;WyvmTJ+E0vJiArAEOSXlBFiJyeIKgkmyvy7wJRbREjOSCbpkFwRNkoSRxLtuklrbE3hZ3M8uLUAh&#10;v4hlJYQfYxIVYI2gRwUo+NU7s1DDC7CKF2JFXgpKs1NQkkULk5WIksx4ZMcGIy3CBymhY4wKTCUA&#10;1RY9To0RxtECUSHYCtCXIDIAHNzPKLORDG1H9FcyxBoLHN5H44MMZYgJQZXCCICDegh6FgQH9bQs&#10;72D1Cez5IQHIY3NOz6E9JiA9eH54314YQwD6evSDP6HrP6i3KeZdWVOMXXMmYTftrxqk7pYKbJyE&#10;Qwun0QpPpwqUFZ6D8ysbcXkNIUjQ3aTCur1lqWkVdVc987Yvxw0eX1pLO0xgHubPaopd+7QybKsv&#10;xObSLKzJScC69Gi0p0Zid2oU9idH4VhiFM5RBd3KSsIjvscPcpPxxJGO52W5eFKajc+mlOFVQxGe&#10;1ubhy5nl+O2sKnw3pRRfVTvwcUkWnhN8j5yEX1k2Hk2twKfL5uI3/Du+3r0Wn1IBfnpI1pcAPN6O&#10;T7j9WGOBsr4aC6Q9VvMDNT614Lca93euwj3GkdY5KAr3NTV/8QRgxKhB1vgeIRZDgMVS/UWN8Tbj&#10;fKHDCLhhAxE4dACCuA0Z7sHtEAQMHQz/oR6MQQQhf142mACM5M/HBygTHGQUYHleGgGYhaLiHH6f&#10;nSitKkNpXQ2KNSdYZTB1k4zy0yyQf08L3BWA7mFDMId23AZgNs9lUZm6g8+2voJflltotTcLgKoH&#10;1MwQgs+lAA0ATRKkCplUgvHZeXivd19069Mfw8b4EYABGDx2AvrRAnfzT8cHoQ70iipHz/CSvw2A&#10;Ap69dVd+XeMtAD4i8LQg0sMbJj5+eJMWuPP41SOqv4c/BYBUfFR7T29d6Qhjf7sA8CGV4IOrCgLw&#10;MlXgZdrgS1YIgh0APHMUV08expmDu3Fw+2ZsEgBnNKCkrAi56s5cKgCWIoPqLlXKjhGncUCBzkn4&#10;cT+V4EtxEIoOAdGGoAXAFGeeqfnLJvQcGvcryUNdSS4mOXNRXZiBOhOZqHZm0xJnoowXa2lWGoqz&#10;0hmpcGYkoCgjHllxIUilBU7WtDgqwCSqvwQ/byQx4n2Hmf6Aka6LyY8Q8hnUH6MH9if4qAIZowZw&#10;25+W2JUNHk7VNryfojvUEl8AtLLA7gDkMeFnA9DUAfbi41o3pKfGB9+HV2+NL2odkn4YP3QgAjz7&#10;GwhOGDYA9bwIN02rwa55k7GH6m/3nDpuG3BgwTRTEnN0scpiZuLUsjm4sJoQpAK8RgV4Uwpw2wqC&#10;cLlRgALgtQ0tuLJ6ERXjfBxfPMMoyYPz6rBPHWgq87DFScWZHYedBOF+qp8jCVE4kxSN27yRvCzK&#10;xUveYD6pIOwaivFpvRN/bJ6Gb+bV4M20Ynw+owzfzKzAFwTix5W5eFqcjmeMxxXZeDytHK/4+77e&#10;2IJvdq7EZ3vX4mPC7ROX9VXrK6veb0sHAAU+zQ5RCID31P15x2pc39KG5pIcJFDRxUu1U9FpTC+U&#10;Ki58pBeix40wMWGEF0Kp7kKGDaLKG2jgF6R9AlHwG+81iO+1B0MApEoc5WUAGOU7EnH+45AeHoD8&#10;pCgUmzHADBQLgGUOlFYSgK6lH6zWWBb4BK1/bwB2haCSID8AoIm/DYBZXQDYYYFdWWC7GFr9AONz&#10;C/Ben374oG9/eBKAQ0b5uwEwA+8TgL0jK9ArvOxvB6B7vA1AS+nZALT2eY7w+yEArX0bgK8Vbjb4&#10;7wIgo1MBCoAXXAA82wHAOxc7leD1s8dw+cQhnNq/C0d2bsO2tSswbxYVYEUR1Z8KmC0LnEHwGQAS&#10;hB3W1wagHiuk6jP217LAiaoXlAWm1c3k83K5X0wlWFFM8BVR7fGLWUnLq21VYRbKGEX5mSjKoW3J&#10;yUZZXi5KcrLgyEhGYVo8MmNCkET7KwAmBvGLTugJgOoYbJSgIMiLKpiKYLzHAAJwAFVZf8KvnwkD&#10;wwHc70sI9rFCys2bAFQ9YAcACTV3AAp+bwFQj6tpgqtoWtZ5FBWfHy9Gf6NOLAgG0oan+g3HfKra&#10;9tmEnxsA982fikNNM4ytPbZkBk4snYkzbYQgVeDl9YtxQ0mQrctxe/Mys1zkDUJQ9YJXVzfjSluT&#10;GTs82TKTKnIKIViLPdPLsKvWgd0lmdidl4T96XE4lDQRx6kCr2Yk4jGt4BOqoWdUgC+p6F5U5OB1&#10;vQMvqCAf1+TiUWUWnlbl4BnPPy3Pwr2SNNwvy8QTWu6P+Xu+IJS/2rECX+xZhU8Oqs5vEz4m8D5V&#10;3z83AKruT5ngJ/vW4DGf+5QAVOt71fzd2bEe2+dORYYvQeXZF9GEX7i3Ehq0uoRf+KihJpEROWYY&#10;lbwH4Sf7O4SqT7aXis+L76veW7M/CL489vOiMuTjAuAE/pwAGB/gg3QqwLyECDjpHNQiv7goByUl&#10;hVSBJVSBFgCLTGssC3yC1v8dAHQHYSEBqNC+XQ5jwe+nAzDbtc1gWADUspiEXlUlFWC1mRMsAFrd&#10;YKqRWODEe4SfIOg1bjy8xgYZAPYfn4CPArMMAHtFEYCR5f92ABoIPibsHkvpCXp3CTMXBB8Tdo8t&#10;6Nmq0AqXJTYQJPy6zAx58YAQFAgJvpd3LuOFKwv85PYVEx0AJPRU/Pzw5kU8dE2Le3D1nDUGyHgX&#10;AAU/A8ELx2mBCUDNCtmz3QBwLhWgLIOmqKUVlRB+mrdbhBQzzkcLLLVHqEnxJQt+Dj5WQHtcWGwt&#10;os5zssQphF46lWAmo4DwKy11oIqWuIpKr4pgqOZWSxmWOnJQRAAW5mWgKDcLpbnZJkoYUoL5idHI&#10;jApCeqQfLfBY0xI9ltZX8JMCTNVsgIDRVA6EnxeVmGc/+FKRjaEFHkFrOsoAkHZYKpCqb0Tf3vDu&#10;w6AF1nogCk2JsyyvBb+uAFSY5EePbhjYuxv695b9Vbv97vAhcAOGeVCNDEEglUqgR38zPzme1rwm&#10;ORIrapzYru4w82iF59ESN07BPqnAZqpAQvB4q2oDCcEVhOAqWmGqvZubqfxoh69SeZkgAK+sWWSy&#10;xpepAtVR5nTrLNNodb9LCR6cXIojtLCHeYM5kJOIo5lxuEgVdIeq+nZ+Ku460vCgOAOPZGup9B5W&#10;5uBBVTbuV2bjYXW+FVV5uFtbgAe0xK9bZ+PzDUvw2c42fLpnLT6hslOm19T3qdCZobKX1wSiSYLQ&#10;Bqvl/aPdq/B472oz6+POtpW0vxtwdlUrquMjEM73JYrQmsD3aQIBGEHwTRjhjYiRwzFx7AgDwAnD&#10;tdzBEAbVIbeh3Brlxwjkvj+3vnzPxxOAwbLKLgUY4z+GABzD70kgvzORvHnG8cZKG0wFXFpaSFdT&#10;bLLBJbWywfUEWie0/j0BqHgXAAtcCtBkg2nBBT4bghYA7SlwaoJgQdAGYE6lBUB7PWBLBSr7S/BJ&#10;AVZXIam8HFobRF1hNDUusbAIH/QbiPd70wKP9ScEgzHYJ4IATER3AlAzQHpGlaJnZOlPA+C74OcO&#10;wE8eUwESgJYK1LifBcA3BoBSf24A7Ni3VaEFQJP4EPjsuE8VaAPwtqsTzG0qwTuCnzUG+MRV//fw&#10;JlWflKAA6AY+G34CnnvcPHeCIDyBa6eP4uzhvTiyexs28Ys6Z1odvywO5FDFpRergJkQpPL7AQCp&#10;/gwAqRBTBD9GimDo4DmeT1MQklKABbTDxYzKojzUaLyPUeUkALktV+sifkmLHARfYQ7VX7bp5uHM&#10;SeWXOBG58eFm0Zu0cB8kB49GYsAIJGo9iKDRyFBGOHScyRgGefXlxdGfF0Z/+Awm+Ai/4QIglaAg&#10;KAs8sl9vjOgn9UcASv3ZGWBCzba1nRB0JUAEP9lhY4m7YQDVn1TgUJ4fM6AXArykVryoXGTdCEEq&#10;wCBCOIEKsDw+DI0EzzrCacfcSdhBO7x97mRup2DPwsk4QIAdEQRbZphGCaZb9JomXFtvQe/S2kW4&#10;uLbJ1AsKgEqYXFwxHxeXN+L8srk4RUipycKRxkk4PLMGR6dU4FiDQFiAo1RzZ0uycKUkG1epDm+V&#10;5+BuVT7u0jLf05bxoNaJh3UleDCpDA+nVuDxjGo85ms9XzEXrwm/V9tX4qUWYNq/Fppmp6YGKm+x&#10;i51fuhodqCmCxv1UEP1QCY/dtL07NYbZhlvb1qClJA8xtLIxKmehSg8lvMKHexrrO2GEIDgMkaMJ&#10;QgLR2F8qaqnA4KFDEMQIZPjLAlNlC4B+nlSDUomaHzya6lH2N3AcYvxGGgAWpcVaCjA/BWXF2ShX&#10;g1S6muLKUgKwGiUqiVESxAWs//8CoKUGBcAsgjCbkUvFp62AaMNRkVpNC1xD+0sAplSoJVaFyQan&#10;E5QJhaXoNmAIuvUZhKFjA+EhAPpFoB8V4IcBmfggrBB9oksYxf82ACoMAJ+4AdCoO5cd7gCgC34G&#10;elbW1x1+HQBkPCf4TMgGE3ovCT8bgM8IRNUCKp4rIULwCYAPblzAfYZ7FvjHANiZCLHGAi8cP4AT&#10;+3dg86olmN0FgBnFmspGZafxPUIt0QVA1QRaao/wcxYTehb8FGmFgh9BWFiI9MJ8FBQVoIQArCYA&#10;6xxZqJUKFABLcgg/qj1+SUuL81Cm4uiCbMIvBQUZCcimjcucGIDMCF+kEnbJhJ6Ap8ic4IuMMB8D&#10;Q5VLBA2V+usLP6oMn0F9MJoKcCRj9BBaYYJwhDLC/VWzxy1B6N2/u1F/XlR/Q1yQG0zAKWzgCYID&#10;FNwfIPjpHJWf7LLUny9fN8RbF/IwhBOAUi0BVICCYPz4ESiJC8G07Hg0lWZi/fRKbG+0ALidINy1&#10;YLIFwaYpZjxQa4ao5OW8OsWsbzZxkTC8uHphR5xvo/pb0YiLVICKc8sJwaVzcHLxLBylsjw8uxZH&#10;Z9Xg2IxKnJpahvMNxbhMyF2tKcSNGgdu1xfjTh2DqvRebTHuNZTh/tQqPJhZh4f8+SeLZuD5ska8&#10;IIBfbV2BFztXmxkezw6tw3PaWwFPMztemNhoipxle5X40JjfYzPXdwXubV9uZnzc3tGGjVMqke03&#10;AjFqbDDaAxOGDkAY7awpZiYAw4Z7mNB+xChvAtCTN7OBCFR4UlHzBhPgZYFPClAhRSj1J+vbof6C&#10;fDDRZ7gBYGlWAooUuUko4fesvLyAAHRSAZaiqLqSNlg9Agkmk/1V/McB0FjgtwCo7SRCUGHbYaq/&#10;mloCkOqP8LMBaIHvXQCkFVZXGGWBaYWVIY53lOE9AvCDvgJgEAFIC+wXjv4BibTAGfgwwoH+8aXo&#10;F0cAfv7qET57SeC5hwt+P1kBCoBPbAVoq0BuH9H+PrLhxzDQs6yuO/zssT8z/kf19/yBDcC3FaBd&#10;CP2cStACoKUABcAH2jcW2FUGwxD8bAi6j/9JAV4/cwJXTx3F+aP7TK/AzataMHNyNYppGWwAagxQ&#10;WeBkjesRgskEmxIgAqBV+qLz1mwRPa66wTTZZqrBDEYW7XBhSQHKSvJRKwAWZKK6IJ3qLwPlAiCj&#10;iLbNQJB2uDg/A4UEYD4BmJUQQfVHAIb7IjPMF9kR45ET6W/AlxXuZ0piYmiHVSrhN1hrgfSk/VUp&#10;TF8DwFG0SiO5P3KwagLdANi/F4YLgH1pf3t3pwXujiG9PzJqT1t7XxAU+Pox+vd2KUEC0ZPHeq3x&#10;vEgn8KINZ0wYKfXCC5UA1MC9JuoXx4VhCq3oPEciltfkYdvsGuyiwtpNAO6eP4V2uAF7F0zCwUVT&#10;LCVIO2yaJaxegPNrFhhLbIfgpzi7cp7VVXrpXKpAWuHl83CKavDkkplmetyJhQ04QVt8miA8N7MK&#10;56aW48KkYlyoK8I5QvAigXiJ+9caSnBjUiluTqvEnbkNeNA8E4/4mo9ps5/Sfr9s10LpawzkBL8X&#10;hxVu8HMB8MXB9SbxocWOHhF499pX4G77cirB1fwf61EQMBKxw/ojQW2sxngaBRhOlRfBG8YEQlDJ&#10;jjCTCLGUYMgwTwQQfAEeSmjR6nryPRUEeRw8zMPccATJCaOGGfUnAMYGjDUAjPUbhazoEJRkJqA4&#10;JxGO7AQU5qXxO8YbcDktcGW5aYygJWCdhI5V/vL/AAAN9CwAqgwmu26yCQuAGgdUYXQtcgg5we9d&#10;AJQFNuBjpAiEtMNKhJgZIdzGUZR8MIgA7DOQAAwwY4BDfMIwKCABPYMyaX2dLgAWuQAoxfd3AtBs&#10;TYcY1QHaCRFXcuTxbXPOtsR/CYA2BA0AbQVIxfeClvc5oSfwSQGaLeEnAD4zACT0bAVIAFrwUxH0&#10;WW47VaANwE4VeBJXTh4xU+JUBrNuRTOmaxnBcjUppXoj1AQ/a0qcGh24KUFCTuBTAbQpguZxoiww&#10;t6lShNzP5DaLoMwryjdfwtrifNQVZqGyIA0VvDOX0p4VM0oIwRLtF2ocMBX5WUnISY1FZuwEU9mf&#10;SwucE+lntllaJnOC9gOQRiUYOYYXxfCBtL09MXpgD4xTP0A1QxjiUn8CIBXhcAJwOKE1nPDzHqAt&#10;AdjnI3j17gHPvj0wRBDk8RAC0Qru9/rI2N6BAh9jiFaOIwC1jOYY9SGkchEAdTGa7CUvZD/+viCq&#10;HHUxKY4LxeTMWMwtTEZzWQZW1zuxc24t9s6fRPAJgJOwa34DdhNcBwRBFUkvmYUzy+ZQ3c0zJTI2&#10;+Gz4GUASVBdaCUA+R+21TvHc6RVzcHbZbJxZMgNnaItP83ecIWDPzKnFGYLw7PQKnJpSarYXeHxp&#10;djVuzq3D3aapeEAr/WTlfDyhzX60sQVPCTB1m1aPP4HPAuBGbjfiGe3uUxU4H9hg+vs9pfWV8ntI&#10;xfdgO9XftuW4vW2ZAXhjfgKiPXpholc/JGncVg0MaFsnKkbrPSMAaXc15mcpaC8Ee1LhEXz+BN54&#10;A0CVvRCC3AYRgKGyzHzPI8YO7wCg7K8JKsHc2DCUpMehOJsAzEkiAJUIyedN3YmiijKrQaoBoIqh&#10;u8LP3n/3uiDvgl3X0PoibwGwwZUN5tZeE0QAtFSgpQZzCMhswi+b1tcskWkAWEPoWRDMZkgNZvDY&#10;PdKra1xRawBo4FdGBVhVY1rXdRsyGO/37UcA+sJzrD+GjAvFIP8E9A3JRn/a3yFJFRiY0KUMxh18&#10;b8Wz+z+aBLG3n9jQcwv7ce3bAFTdnw28rtGhArtkgW3b+8w1I8SoQClAws+UvRCE96UErzHMNLjT&#10;pjGqmQ5nAHjWAPBtFXgK16gAVQazf/tGLG9ZiMn1tAelxcguccK0sSL80kut3n5GBRolqJpAa+ZH&#10;olPrgZQiuZBw7AiNByp7rFb3hCnBV1JqAbBaAHRkoKIok6ovC8VUfgJgMfeL8lNQmBFnrG9OAoMA&#10;LCBECuICTWOE7AiBLxCOOHWMCaLKGoUIqopgKsBxHoTeIJWkcOvRD2M9B5gYRSCNGNjbwM+bMYzw&#10;M9GvB4YKfoId7ewgQm2w5gT36UlF2MuCIFWgByHowa0n4efJ52t/BH/en5ZuwhhvAng4L0jLygXy&#10;9/kO7MULeRAyCefi2GA0pE/EnIJULOT/11KWg7VUYzsb67FXa/BS/WlfENxLO7x/4VQcoQ09qe7R&#10;LbMItLlmXNBaTrOxA4A6rzFAQVLHss5qsCBIyiJfWk6bTKhdYlxmXFUsnYVrjFt8/h0+9x5f7xHV&#10;3nPa3ZdbluEVwfWCocWW1FnmJVWdGdujwnt6UDaYSo8gfGY6O/OcEh57CL5dVH20vHe2t1L5LcVd&#10;wu/SukXYPqcaS8pzUDYxEDHeAxHPzymJAIwfOwxx44Zjour9hksBqoh9CO2vJ7f8LL0sAAp+vryB&#10;SWUrwz6eNlj2N8QoP8JTxdK0wBF8rWiCL3r8aAPAgthwFKfFopg3UYeGUqgACwuy4NA4dEUJiqgC&#10;TSmMAeAkFNW7A88G4t8PwMIu8MttIODM1mqJb0Mvt14gpLoz+3wOwefeHCHLZYE1DmiHNQZoqT/b&#10;BtvHdkMEZYLVGj+ptBTdPIbg1337Yug4H3iM9cMgn1AMDEzAoPAceFL9DUupgldSGf7TlwSgIPhO&#10;8LnHjwBQIcDZJTB2WFa4MzoVoDX293cB0JUNthVg5xggVZ+rIappimqmwVnrg9h2uBOAVhb45rmT&#10;uHjUWitk++bVWDB3JmqqquAg9HJLy5BRrIWRLPipENoCoGV9VRNoWuVT6SncAZhKOCoyi0oIP80D&#10;VhlMASoLc1AlC+wkBIuo+JzZcBbJAnPfkQVnbjLykiciJyYM+XERKIyPNADMjfY3LbIK44JRlBiO&#10;PNqcpMAxiPEdbibEB9ByjhrQA6PVBUbqzwXAMZ5UgEP6YjihZINvKJ9ngtDz6tPDWN2BDMFPIPTs&#10;2wtefXtbqpAq0IMgFPQ8elnPl3320xgWlYcuumjfkWZivgbvA6gKA/j7Jo72QjYte2l8KBoyojG7&#10;IIUAzERzqSCYifVTSgz0NAZoA3A3Y5+rb+ARKrgThOBJqkEtpXl6+VzTQEEQNCEgEoA6d4qqT3GW&#10;5y+0LTDt9lUzqLi6ZiFurF2EW+ubcZfKTmuPaBW6x5uX4em2FXixfRVe7dQqc+vMeiIC34v9q/Hy&#10;gNVY9cW+1Xi2fxWeHlpNCK4x8WT/WtPa6vHeNjzYtRz3dy4z8NMcX81eubaxGXsaa7F1VpXpj9ha&#10;7URZbCiivAfQAntQBaqAXdMYeeMYQQCqlGWkB8IEwJFeCCTofAf3x9hBfU19pa9KjKgQlQAxABxJ&#10;C8z324ZfpGBK6xulQmr/0cjld0cAdGTEoyAzEfk5ycjJSUUuIVhEG1xsWuTXdADQWUfguXoAOuon&#10;M6jiDBT/PgBaas+CX8dKcO8KgdAVeo5WipPiswDIMACkJa6e1BGZrtb47pFOMGo+cCoBqJZYygCn&#10;ywrz+v2QatoCoK8LgCEYHJQAj6h8DEsqx4jUSninlFrLYrqvDWws798IQBuCfw2ASn5YdYHvhuBf&#10;A+BzjQMSgM9vMaj6nlEBPjbKTwujn8PDawxbAboB8N5lC4AdJTDcKgFy/sgeHN69BetXL8PsmdNQ&#10;XU0AlpUhxwXAVEJMc3pTCD1rxkeBpQIZSobEFxYiQXWABTznCqk/lcRk0CJnEZzZJYUodOShJIfK&#10;j3dkJUAqCL5itcRy5sFRmI0i2t88fnFz4gi4GKo+3skVeTHBhGAQnOoSTQBmRow3vd/UIt3MGuCF&#10;4+dB0FHdjRrQ20xLG0PlIACO5gU0gkD0dgOggWB/C4Bm7I/gG+SCnwdVoVc/C4AeBoA8R+gJfp5U&#10;hiMG9IWPB5UfFYjURoK/xiBVviEFOBCBHr0RNrS/WScklzZdWeCG9BjMyE3EPEcabXAWFhWnURll&#10;YU2DE+1zarDbpQIVGhMUBA80TTYdpA8zjnWUyszuUH9nCT5LGXK7lIBUq32qQZMgoZW9Sit7ncru&#10;JoF3Z7PVNPVx+0o8a2/Ds21UeDtW482e9fh4v6aubSTsNuLlfqo9tban2tNSlq9pc1/tI/QIusf7&#10;2/DkACFIKD4m/HTuyR5a3t3LcXfnUtzevgQ3ti3Btc0t2NtYh2ZnCvbQWh9f1Yz2+TOwtK4ceRH+&#10;tL6aAeKNeAJrogCoGwfhFzpyCAEoCHohgMAT/DS7ZixvZD48Hq/sOuEXRJXdCT9vRPEmpGlwCtMQ&#10;QWOAUbxJpsaYIvpCqkBnfhry81KRk5uOQg3F1FSZLLDDZIItANpNUN0B+C4Ivgt4XUMAFNAM/Fyq&#10;751hA9AURte/DUDBz9hgt+ywFkhyQc8qlXGtGSIA8mcFwXRCUADM5DajrAI9vbzcADgeg31D4RWW&#10;jGFxhQRfGYanlnLrmgtszwf+qQDUvuIvAdAOdwB2VYA28BT2sQ2/dwFQyRAbfi9uEoYE4BNZYFlf&#10;xiOTBbYAqMaopi2WawzQygZbFvjmWSVADuP0wR3Y274ObcsXY9asaaisroSjvBR55VqvVyvDdQIw&#10;qUjlL3mEn2Z6aN8KkxBxA6BUYJIywVSImfy57FInCpQNTktCWXayqQVUNxhnoXoCEoCOXOTxy5pG&#10;8GUz8gmOfNrfPN7NHdwvTYlAXmwg0iaMRULgSNMIM5pKIpIgCqaFGqcLZqAsMG3v4IG8cBgu+zt8&#10;cO93A5CwMyqP28GMrgAcQuANluXtbR0P68+L0ZMX6hhNufJBMiNh/BjTsn3iWF7Iw/oTgL0QSWuc&#10;5j8KeeHjUREfTgDGYjoBOKcwFU2lGWguSUczIdjC/bbaAqOUjAJ0gVBKcO/8etrhSThIEAqCGhs0&#10;NYNLZuC0VCGhJ9trxgq5r3nFSojYALy2phm31i0x7fTvbVmOB+1Wy3rNzX2xh4pv7zq8IfTUykpr&#10;iLw5uBGfHNxkmhlonu+n2tecXgLxKSEo1ad4LNu7dzUe7VyBhzuW4T7jdnsrrm9djBu0v6fb5mB1&#10;TR4WOpKxZVY1Lm9bjSNti9HeNAdN1cWmicUE2mGt6RHjMxIRBFcYAWg6vmipU97MglTnN4jvNVWg&#10;aiwFQCnAIIap+6O6njB2KJWfBcAIZYJH85j7EwnB5GAf5Mbxu5MSYxJpjrwUOPLTkZuXgUxCsIg2&#10;WABUh+hCwufHAajjt5Mj7wJe18j7iQDUjBD3MPaXEJMVtiFoZYPtUPLDsr6dxdKEnuDH56fJChv1&#10;V2NmjGSWVqAXAfirXvz+jvWB5zh/DCIAh4WnYUSiE0OTijA0uZAWOP+HzRDcIfjpC2trjv+KAnwX&#10;CLsqwL8EQPfoBOCVztKX2zxW3CQUbxCGjKfXL+ExAfjw2iXCzi6Ettphmc7QWhvkyqkONXjnolpj&#10;aRbIUZw9sgtHdm/EtvVL0dw0C1On1aOsuhzOKgKwsgRZtAwZZWprVYoUZ7GxvcYCuyLBAFHT4nie&#10;ii+pgMqPkUQFqGNlhJVFziVAC/LzkJUUi+L0BNTQjpQ5aX0JvoKCXNqULGQkxCE9JhLZ8RHIT2Qk&#10;0AInhNPyRlAJhhj4JYeMRnwg1QOhoy+/SieCvJQB7mfGjPw8VSQ72ABwNI9H8bw3wWgFQTigD0HW&#10;mwAUBGWHqfS49eznCu0zPLjvQSus8OTzvfm8sbwYQ0drLQotwuOP9CAfpGpdiqDRpjA7ROvYDu2D&#10;6DGeyAgeh4KoAFTyf5iUQQWYk4i5BamY78zAopIsNJXQDnO7mLGiqhBb1TewcbLJEO+c14CdmjnC&#10;fSVK9jMOLJxKGGoK3QwqQs0emcWYjZNL5xKGDILwDJXhBcJPbbaurlqEm+taLABuXo6H21bi0Q4q&#10;wD0EICFmWue7mhYIeopPNL/3yFZ8SigKhq+NIlyPZ/uU9NhA+K3Dwz1rcX/XatzVmN82zVleZqbr&#10;XdnUjOsE4fk187Gu3oFVmqc8uxZnNyzHxW1rsH95E/YyZlAFR44aaBpYxAeMMn38Igm9yFHKAqvn&#10;nweCpfgIQD8CULN6xnup6QHtsewyIRjBm54KpqUgFaod1EwSbaP4mNpipUUGIpM3n7w02mBa4DxF&#10;fgZy8rORxxt2cXW1aYpgT4dTK/xCt3b47vE3A5CvKfDZYQMvu8EKAz9lg38MgNx2QLAjlBnuhKEZ&#10;G+RWawmnEpSptVYSRFPjtCKcFGBmWSV6E4C/7MGb/VhfDBsXCA+fUAyPSMPwBCfBV8QogGfiTwXg&#10;O+D3UwDoDsLOwmer+em7wGeHrf5s5ad4eoswZAiAL24SkAKgqxWWAeBVVxkMleDdy1Y36HtXFCcM&#10;CG9fVCcYqzP0xeP7cOLAduzlF3TV0vlonDcN9ZNqUFZTiWJGYVU5sioIQKpBC4BWl2eBz26EYCtA&#10;qxxGtpeW2VHG51ltsaQaM6ggc/lYfn4uMhJjUZgcj4qcdJQ6sqn+qPwIw6z0ZGTExtD+TkReQiTh&#10;NwEFCWFwcuuIp/WNDjAJkKSgUebCiaLFnCAlQDuku3/4KClBD/gP88T4oZ6E1SCMHNQfw2lZhxFe&#10;Cgt+PO7PLY+H9u9lwmuAa+sOQAVVnxefO5Q/N2pIXwSO9DSZxswJgcgO498TNh454QRh6DgDQC3M&#10;rqU5tXJZRogvHNHBqEyOxOSsOMzKTeoA4IKiLBPNJdlUgtwWZ2NZRQHWT65A++w6AlAF04y5gqFm&#10;jkzGHsa++QLhdLOQ0KFmTaWbadYYEQylBs04oCBIK6xF17WIkgB4d9MyPNiyEg/bV5jW+Vq34yXB&#10;pgWUzHKa3JcNfq12Vmpuyu0rwu8ZYad4snc9Vd862t21jDUGgLcEwHYpwJW4TQDuW1CL9lllOLtq&#10;PjZNKcG6qaU4QDAfWNqIyzvW4cS6pTjL79m2RTPhjAui4huAeP8RvHmM5XunhIhmhQwyra8EQH/e&#10;vFT2YsphqAhDRgxF2HCVO3nyOVR7XQAoJ6CbYST3ZYNT+LkYN5EUYwCYk5WAbCVE6DYKeLMuqlAt&#10;YC2hNgkFBKDgV2gWQ/r3BaANP0UW4afQvimH+QsAFPzeBqBVHO0eWVKBDKP+atQUQQBUAkQzQap5&#10;3Vaiz7Bh+EX37vAa42MA6OUTBu8JaRgWUwiPeCejEENoh38SAN+l/twB2BV27wp3BfhTAWgUoOBn&#10;ur9cwVPC75lLAT6j+rMBaM39FQi1pe01jVCtZqgWBNUa/yiunj6EyycP4MS+bTiwYzPa16/Eipb5&#10;mDt3OhqmNKCaH1AZ7yjO6hrkVFTwTkIb7AJgSpH6/FnjgIlF+Uhw5HPrQHKJBcCkQtrlLgBUOUwW&#10;7XBefj7SkuKRkxCLkqxU2pIM2mLekQt5Z85MQh7VYZ46+Qp6iRNQlBSOkuRwOOODkRPpixQqvzg/&#10;b0QTfpFjeQH4jUQCQaMMYPjYEQga7kX4ecHXy5PqbxBGDOxP6PU1cLMg2AlAb6q6YS4ASgWaoPW1&#10;1B9tL7degqfmEA8eYCxYtP84pIWrQ3UQsib4Iy8qEAUxwQTieGit2vG0v1qgXYmZ9FA/OKlaK1Mi&#10;MSmHAMwnAB1pmOdMRyMh2FiUiYWE4KKSHDQRgILgkrJctNUVYfNMwoTwU7H09rkNBKFikmmqsHfB&#10;NOxbOIP2eDoOKllCa3xsyXQLglSEGgs8SzWo8hgtunRD0+o2tpp5xXe1zCaVoBYlf7KLVnbHau6v&#10;xlOC7eV+ewyQQeA9Z2iRJdX2Pdi5ykBP3VwUdwnRW4TfHQL19tZluEDobZzswML8OGwh+DYIgNPK&#10;cWr9ErQvmIrja1pwfusqXN2zCTf3b0Pr5DKkBI82UxpV3B7PzzF6rJohUAkqo+8CoMpgDAQJwNCR&#10;FgAnjKT6c9neyDEa99P4q74PvCHyOYKgklJJ/EySooKQFB2GvKxEKsAkpKXFISc3E0WlJSgmKBz8&#10;fpt1ggXASTNQWP/vD0B3CP59AKzthKCgp0ywDUDuZ/Dn0lwAVD1gegcEuSUA+w73xi97WgrQmwAc&#10;6jMBw0JS4BWVj8HRDgyMLcSAmIK3xwDdIfh/FwDt3n9dIeh+3AlAwU+ZX6vvnw1AwU/xhAA0sz+u&#10;dAEgFV9nO3wr1BT12plDOHdkNw7v3Iidm9Zi7fLFaFk4B3PmTKcFnor6KVNRUUd7wC9IfmWlscCp&#10;Ggck1FK4teyvEiFSgQIht4LiDxSgymSschiVwgiA6cmJyIqnDc5OR35eOnILMgnAdORlJyM3ORp5&#10;8YRfcgSK0yaiODUKRQSgIz4E2ZFSf7S/VH+x/qNM5X8KQZQYHoSI8WMQQgCOJwB9PT1MSAEOH9DP&#10;UoCyvrTA7gAcRtgJgrK2Q10K0IKhpQg9tVUXmcG8GKkoJ/pQVYQGmAH2HEb+xGAUJ4ajMDYUmYRi&#10;1BgCcEgfBA4bYFo6ZRCQzrgwVKUKgLEEIC2wI8UCIOE3n8pPsYDRJAgyFhGCi0tzsIyWeLWW2KQt&#10;3janAe0GhFKEU2iRp5rYQ7DskzVuUqLEAqGm02mM8ETrTANDlcRcMe32l5h5xbc2aQnL5bi3dQUe&#10;tLcZGFoQXEPYrXMFwbdrnTn/cIdmdaiZwXLcJuxuqb6PWwHwdvtK07VG0/a01OeuuTVYWpKO+fxf&#10;FznTsGFmFS62r8KBFfNxYPl8nN28Eld3bcCnvAkfoy0upTJOGD8cybypJQfyc/UbjhgfKrgxXqYs&#10;RjNATB2gbj5egxCqYvPRI6n41TBhBPe96QB4jvCzYgSPlVSxxgbjQn06AJjMm2p+dhIyMxKRkZFK&#10;FehACUHhpALMY+TXqWTlhwpQwOsKwXcBT2GXvWj/pwDQBp7ixwBoEiG1Nciqq7GAyGM9/mMA7JgR&#10;UlXFIACpBPuPGmkAOMxnPIb7BsHLdwI8ApMwOCIf/aMc6BfjQN9olwL8ewD4Lvj9WwCosM9ZACTk&#10;jPr7cQBqDLCz/ZUFQLM4+lVrPZA7l050xI1zR3DpxH4c37sVezavxsZVrVi+uBFNC2Zi7rwZmDFn&#10;BqZOn45qflCaNF7INzO7otwowE4AOgm9PKMArYywEiJOAzwBMKWQ8HOU8DGNGRKAKoehCswvLKTV&#10;TUNqzEQU5aShoCCDAMzg+UzkZqcgIz4KOYkRcKRHw5lBSDKcKVHInhhoWp0nhzDCqAQjApAWHULL&#10;HI6Y0PEIo+UJ4MXgQwvs5zXExGjaXwFuOKHnTZCZMUAXAL3NXGAVRdtK0ApZYClBAXPoID53cH/4&#10;UlFG+1D5hQYiJ3oC8mMY0aEoSohABSHtILAzCWGVc6gPYZD3ICrAUUYlFvGx6vQoTM6Nxcy8eMwp&#10;dAHQmUUIZlsQpA1eSOgt5LaJsYjnFDYIV00qwwYXCKUIdzROsdSgscVTsJe2eD9heNCUz1gwtBss&#10;yBJrWt1Vs/BSi7X2iFl+swW3NrfiDtXbna2EGpXhbcJM27tbVxKMVHqEo1pymTG+LUsN/BR3t680&#10;KvAmz6t9lyB7mvZbyZotU0uwMC8BdXHBWFlfjHN8rVNUn0dWL2I049L2tXh++iAentyPeZX5ZgW4&#10;5MCRVMs+BoKa0SMA6r0M0ufI918ROGyIGXsNHzuKkCP8eLOboNpLgc9tP4yKMJzKMErdpLWUJlVg&#10;SmwEEvl5pSZGIjsrCenpKcjNL3ApQMKPUMkhTPLrZIP/PgDa4LPjpwKwa7gD0M4CdwKQ8OP5HHcA&#10;MowF5vPcAZisecEUL1KDA8aOxi96dIc3ATiMAPQgAAcFJqJ/eC76THSgT4wTvakEfzIAu0Lw3QBU&#10;0bNbR2j1AuwCwK4zP94VAqA19c2CnwkXAAVCLYT0jOpPELTGAK15wIr7V8/R8irpoWUxtRjSMcZx&#10;Wt9DOLlvB/ZtWYvNK5dg1ZJGtDbPQVPTbCxYMBuNjbMxbcZ01EyiDa6TDa5GHu8kmSWEoNb6cClA&#10;C4B5SHDmWhCk1bVCqq+MIQXIMLa5GJmMXKcT2TnZSIidiOzUBNMBJjef6o8WOCsjAenxkchPiUZx&#10;VgIcmbFmjeCCxChkTAxBZkwYsmMnICuGiotf6Iz4UCRHByEycAyCecf3G04AecsCe2LckIFW7z9C&#10;TVupQIXssLeaIqhNlh4nEIf3IyQ1L1hwNCqxN0YM6ofRVB9+Q4fQWmnucQjtbjgK4rRecYSJ8tQ4&#10;ApCATgg3K5dN0AwQQlMzQeKpSLMjgwnJcAPAKXlxmJmfYCxwY5Flf63IIACpBksJwlJa4lLBkGGS&#10;JIQhIdhcnodWgrCtrhgbplUZEKqRws55UxlTsJvbPVSE+xtn4MD86Ti0YDqONDHUdXrxVMJpNi6s&#10;1uJLTbi0diFjAS6t02p0i3B1YzOubWjFtfWu4P6NjQTephVUjFY3mpsE5Q1Xj0LFLcaNzUv5s4tx&#10;ka93eV2TaeMlG757bh3WNRRhWloUpqZPxN4ls3ByXQuOEX6HVizELdrfOwd34sXF49jF45KkSKTz&#10;pqaV3NLD/ZDgb3X4jhxNFehNJT+kH/w8+2M8byoho4fS9kr5EXoMs8+IGDfShA3BCJ8RmEiHIABO&#10;DBpHCPLmyZtWEr876fzMUlMSkZuXh+LyCjh5cy8gNPIIl3xaUiv7S9gRhlZxtAXAQtUJugDYNZRA&#10;sdWfFlfKZyj7q8Ln7ElW2HWAgl+mip8FwB9YYMFPilD1gHwu1Z0JwVBq0BXW/GDrMRuEZllMNwCq&#10;M0w6n6eZJAN9x+BnPT7CsHH+hGAIPAnAIS4A9qIC7BlTxHCtCdIVgIq/pgBtCAp87jB8C36q+bMB&#10;aHoCvl0D2BV67mElP6j8TB/Aiybba9pf3b6CR7dcawGbshfN/jhP+Cn7K/V3lupP2V9lfK0W+NdO&#10;H8HpA7sIv3XY0taKda2LsHrJfCxbPA+LF83FQgJw3ryZmDFzOuonTzLjgA7eKfMFwNJyo+TMdDcl&#10;P4z6syBoOkD/CAATzXER0oqctMEO5BTkIykhDmnKBhOA+UYFpiMlJQYpqv9LdRWwUv050mPNnM7y&#10;3FSUagCbcMyl8spLIhTjwxAdPBYRviN4cQxDoBn/IwS9BmMMASb4ac7vSEFOKpBhwKbiaD5n1GBC&#10;ctAAPtbPgFGPqXWWnqsawsARQxEb6IM8qlVHHP+W+IkEnwAYieKkaFRTTVTx7yymstDMFM38GE8F&#10;qDGo5CBf2uQQc4HXZcVgKuE321Z/LgDOL9Y2jVueIwQbCbwFNgAZNgClBJUsWUx7vLQ8H201Rdgw&#10;pQpqt79zzmTsYuyeMwn7CML9jIPqNUh1eJj2+LBZhlPjgqoXnG8KqDVed76tERdXE4RrCLC1i2mT&#10;tQDTElwlBDtjiWnLdZ1qUU1atYylmjOc589d4M9dcjVr0LKe2moMct982vQ5tVhamYPq2CAsLs/G&#10;gWVzcWLNYhxZuQh3D+3E/SN7cX3/Dlzj/uJJFVTTVPJayjIqwCRE4ny8ESUVOFINDwbwMx2IAE03&#10;VLJDzVLH0vqq7IXbMG6tbjA6th6fqML0AAYBGB3iwxukD+IjAgnAMKTyc0tNSaANToOztAQlhIWD&#10;kHAQSlosvZBQUjjrphCAAuGUjv0iwk7RCT8+LjgSmgZ8BKDAZ0eOC35dAWgrwLx6Pq/Oik4ICor8&#10;mRqFIMjg+b8GQLMsphsAFZoKl8HtABuAYwnAcSHwGBdOC5yM/hPy0CvSiV6xxX8fAG3YuUPP3nYA&#10;0IafCe3bx2qOYAFQ0RWA7iC0LLAFQC2AbpSe5v7evmx6/6kDtOyvpfpU82ctgqQ2+Hc71J+1FOY5&#10;fvkOtm8i/JZiVfMCK1oWom3xAixtno+WRY2YP382ZtMGT585DbWEYKlsgrJKxbS2Km3RzA9nAcOy&#10;v7LBSQaAfOwHANRi6bLCRVDj1HQBkCowNT0VMVETzBxNpzPbQDCJSi9+YiiyCcLc9Dirfis7CeW0&#10;x3UlKqBORk7yRAIymtsoJPGCieEdPsZvDCKoCEKHD4XapKtuTIsh2aFW+OoKrbIYX29P+I8cSrXo&#10;RYUnCA7CqCGDMHqI9pXs6INxHlpa0wMxAeNQmBSDysw0Kr1UlKcnojiFQE6ORWVGIhqoXOtzU4wK&#10;1EUcOswCYAQvyCRedFKApW4AVA1gowuA84szsaCE26IkHqegkcfzi3N4jlbYhiChJwgKgIvLctEi&#10;EBZlocWAsABrakuweTIV4fRa7Jxdbxqt7plTb5bfPDCvgYqQ1liKsGkWDi+ajSPNaps1E8daZuLE&#10;EpXPaHYJwdgmoKnlVjODqm6NOtAQbusssCkuUuVprvEJWmo1abjigqIdeo6KtA8tmoI98+uxdWYl&#10;GvMTMY3qdytV4Qm+3oUtq/Ho2D58xpvz9X3bcfPIbhxcvwzVvMGlT/BDNm8i2ZEBpq9j1Gh1ibHa&#10;4Qd4DUQQ1X044aabXTjt7QQqfoWBIJWhIGimwxF+MYFjjQKMVG1mwFjEhoxHbJg/4iODkBwfjtTk&#10;OCQnxSMvLxellap2qIZTQz2qC1QQMg4CSq2y7Cgi5NQ8VWFNlZNSVL2ga02RvxGAssUCYD5fVyHo&#10;uUeOgaBLCb4FQKm6HwLQLJrUAUCFFlDqVIA/79ndAHDY2GAMGRuOIQHJ6BeWhx7hBODEYirBH1kU&#10;6e8HoNSeO/xuuFpi6ZwFP3cAuqtAJTxsCCosCywVaHWDVvdn0/ZeQRBq/zEtsFkS0yyKbs/+sJbD&#10;tAF45dRBHNu9Dbs2rMKGZS1Yu2QxVi1qwprFi3jcSiW4mEpwIRY1zUMjVaAgOGX6dFSpi4XWBzYz&#10;QkpNGYxq/wz8OiD4YwC0z1kAVHusbJ7LyM7GhNBAxNOaODX9jZBLS5iI5Jhw5KYlIIewceSmwyFA&#10;EjTFmstJ6Dgyk/h4DBJ5scSG+iJhgj8BSBU4ytv04/MnuGR/1Ql67GAVRFPtMdStOXjUUIRQJQTw&#10;YvEZqjrBwRjnOQS+Uo3DGDzn7z0YoVQTcYF+cCTGojYvA9XZaajJTkeV1idJo+1VDWN2CqY5czC9&#10;KBuT8tOoEMMIQGUs+5lyjJRgP+RFh9EmR6MhJw7TDACVAZbqswAo5Te/KJmRigUdAHxbAdoq0Fhh&#10;bYutkhmTLOHzl5TlYUWVA+snlWLbjGqqr3raUIJw3iQCUcpQrfinYC+t8j7Z5IXTTRb5QNMMHGwm&#10;GFvm4FjrPBxf1oiTKxbg1MqFOLl8Ps5QLWpa3Sna58O00fvm15kki5SfgKexwBtbqBhpoRWy1GdW&#10;zjEJmP0LlK2uw6q6QlrhCNP84ejKBbhD+/v6/Al8c+sqvr5zHTd4M764tx3LZzSgiCpaClBzu9P5&#10;uaq3Y6Rmh/CmovdUwwpm1gcBGEkARjDCXQAM4fNCRnkiym8k4oN9EMeYqOU0/QhM2uG44ADE0wZH&#10;8mYZNWE8EuMjkZgQg/Q0fp7lpVSBlXBq5pMgSMAUGDvMLWHoqCMAVSQtC6yg4rMssWWVTZgMsjX7&#10;4y0AMv4aAPP4+nYY8BF4NgBtCP5tAFR3GM0IoSqs4vN5bvD4cfgZATh07HgMowX28o2gBU5C39Ac&#10;9IgoRM/IIgKw+N9bAbrDz+oF+MmTt9XfOwGorWvfdII2ClAJENpfLYbkUoCC4ONbBJ5ZEIn7rvo/&#10;a9aHsr2yvq6FkC5bpS+q+TvYvgHbVi+zlN/iJqxfugRbV61E+xpCcflStC1pxlIbgo1zMHP2LNRN&#10;5h2vshpZtMDpJeVIJQhN26ti9QSUElQdoBIgNvA6AShYJhN+KoVRc9QMAjCjkBAsLERcXDQCx49B&#10;Ei2lMz/DFEirCLpQLfCzU+HISUe+5m9mJ6OAUZybhnyqhcS4UMREjEdCBOEX7MsLQ4voaB2JofDV&#10;vF9aX3V+Hk1L60PVF6gOI4SSBshllf1HeGC85pQSesFUjcEEpyKE1tXuKpIXF4GanDTUF2RicmEO&#10;1V4WlWASqmnFZ5YUYG5lERbVl/PirceCmhIUJUSaLsZq66RpcWmh/iiIjUAl1WFDdjymFSRhriv7&#10;awFQIEwl/FKwgMcLSpQMyTLbrgBsKutUhfY5ZY7VWEHRxNds5mOtFflYWVuENZPKsHEqLfJMKsNZ&#10;dUYdyiLvUQKFUNxJEO5eQBAunGFiD6G4p0kxjeenEl6TzOJN7TMqsVULL82owAFC7cLqJtzWOiVb&#10;tU6JxgOX4MbmZlzftIj2eSFVY6PpRqMEjGawaHZLY348WssycX7DUjw4vAsvz53A57xZ/+vHz/H5&#10;3Wu4dWw/jmxcxffTAUdCOPImhhgAaknMON6sonizCvYagLARQ0zpk5IbyvBGE4QTeRw+dpgBYBAf&#10;jyLwkqkkE8PGUwWOoRWmCvQZSRj68GY5ngAcgzC15aISTIgOpxqMRkGBVosrRzEBKBWoqXGCoACY&#10;z/18QqiAsCuQzTV21xoLtAqnXTCkGrSbHwh89hhgtgt4fxmAU5BXy+A2n6+VS+ubZwOQ8DMQ/EkA&#10;tC2wBb9UrRVi5gxXw8PflxbYUoAj/MIwdHwEBgfEo09IFhVgIboTgD0ifyIAP3/K/b8CQHvfssDu&#10;6s+CoekE7UqCuAPQhKBHpae2V2qCqn21wrIs8AVCj0EImnE/ws9Y4I7kh1piaSqcBT5Nfbtz8Qxu&#10;XVDyQ/3+9mDnxjasW7YISxfMxkpa3i2rl2M7FWH7utXY3LYCawnE5S1NWLqkCc18fNacmajlB1ZE&#10;AOZTBWaXaaF0wU2QsxZLN8tjagZIUbmBnvWYe6gWkLaXAEynhVZkEYiZeTmIjAhDACX6xPBgpERH&#10;IGVCKHKpvHJTNQaYhPysFORRbaleMJeqMCkmDDHRQUhKCENydDC/6D6YQPgF0dpqwHzswJ60u73M&#10;FDiBLowXiCbKq1mCKZbmsdTDRF9eGLw4oniRTST0FKodS6R6yKFyK0uLRy2BO6kwm8DLp8rLQANV&#10;6HzaztVzp2HjwjnYubwZRzetRnvrQtq4JKNWtJJZPG1YemgACmMiUM3XmUQbP6MgFXMdLgA6qfYI&#10;Q6m/BcXJhJgASKi54gcApPIzxwShDcMFZXwO9xeUWmU0sssL+No2FKUWlwqIVIeraouxqqbYjB0q&#10;kaLymlX1JR2xvI5RX4xldUVYVuPAiupCtLli87RK2tqZtMMtuEnoKQGiur+bm6kCNy/GnS3NjCbc&#10;3LgQV9fOx7nlc3CydYaZuicrvKQkFc2OFFzctAIPju7Cs4vH8dW9G/jds0f41y9e4/XNS7h6cA+2&#10;tDRiVlkB5pQ7TXIpOWAckvy06t8Yq2kqQRhPVRen8T1aYRU6xxJ4UeOsKXATGKoFTabCS6Yr0E0s&#10;NsCHitDP3CQjg0YhIoj2mQCcyOMkgjaZEMxMpbsooQ2uqDANUp0uG5xfX09o1RFMDQZs+YRc/qRp&#10;tLrW+F+hgqrPTn7ICptefwKbC4C2Asyxj10QVBj7S2cl+2srQGOHta11qUHBTy2y+DcIfgZ8LgB2&#10;jQzaXmuKHGFY3WAAmG7mCdfCM8CfAOxBAI7HCN8wePqGY1CgC4BhBfhwQiE+Cv+RLPAPAPjsLwPQ&#10;PdwB2Bk/BKC7/X11j1tCz25+qvm+AqCtAt1tsAEgn6M+gNbMjwsMa/6vxv6sub+nDQCvnpb93UyV&#10;10yru4CgW0TotWHX5rXYqdiwBtvWtGFj23KsXr4Eq1e2opVqcNbsmajim+4or0BBRSVyylQOUwIt&#10;ep5cTLXnaohgCqCN6usKPwuA6h8oCKYQlCkFVIGEYY7DgaycTMTFRiJc4zS0KXHB/PKG+CE7IQpO&#10;KsHi3AyjAjPT45ESH4V0RmZyDNI0XjghgDAbaTqE+Azpj9Eav6MC1PidxouiecFoSlS8/ygkBo1F&#10;SogPlZkfUkN8aVF9kBg4lrAaiTi/4Uj0H4nU4HG0YCHmAmyg0ptOizuD8JtelIsZxblYOXsS2pcu&#10;wJ62FpzevhE3j+7DvdNHcGHPNsytcPJC1UwGLyQGjEEG/zYHFaAAOCU3GTMdaQaAssDzlQAhABcU&#10;U/0xFpZoPNCCn8pi/hoATVTkYhHDnHeFpQq5L4tcxH2CdkGhKwoIWUJ8IbfzGfMYjY5MzOPz5vP5&#10;8wXTCtpsQrO1ugAraVs3Ta+kVZ6Oi6sXE3zLqfiWmozwLSq/27TBNzfxPNXfrU0CYBOurVWrfjVm&#10;mIUTtMKHmiZjdRX/xoJEnFqzGI9O7MMnN8/hn14/xrdP7uOfP3+F7z9+igdUhce2rMWGpjnYxpvJ&#10;mrnTUZIUjTR+Tqmysyp45w1M3WN0o9INRp9ptA9vZqOt9YBjeS6BYIvnZ5gSHoAkKnABMC7Iz4wB&#10;RgSMRtA4Knx+zlF6XgRVYFQYEmNjkJ9fCIemaVIJOggTY4MJwTxCULbWQE5jfbK6LtWnsOEn9dcB&#10;QBuCLhDmTibcuDX7BJ97SYyBoGsMsCOMInQB0MDPAqAFQSlBKb7O6XB2WPATDDsBmMatznkFBeBn&#10;3Xtg6JjxVhLER2UwFgA/CiUACcGPCMGfrABlg23g/Rj8FO8GoMBnRYfqcwFQa3+8vn8NH7vi1d0r&#10;FgSp/qzef1ZI5UnxmRXgqADN1sBPbbCk/lT3d5zws2aBWHV/+7BvyxqsblmANa0LqPyWYf+2TTi4&#10;Y4vpAbhnyzqqw9VUg2uwro0WedkStLYswmxa4KqaajjKSqkAy5BdWmqao6oxglpjpZbI3jqhtvgp&#10;TmumiA0+k/wwQaVISKqNVrIyyLS/Rg0WFiAzP8fMzczKTEFGShxSCY2oIH6Jo4JRQvXnZGSnJSBN&#10;Yza0LDlJcShIT0JyVCjCCL8Q2ttALZHICBo5FBFSDfzSp9DypBB2GWG+yI8KRH5MiMnU5kUGoiAq&#10;CHkRAcZqaWaJIjvSF4VxhF9KFBpyEjGToJpTnINZxfmYR7htWDgThzeswPHNq3Bu10bcP3PEqJfP&#10;7t/Ak0tnCMeplpLkhZoaPNaUxag8piYjFlPzkjGLwJsr+BFSpviZtndhSRoj3Si2TgX4QwCqJMY+&#10;36ECy3LRVJ7HfYJQUcpjVzF1M/eb+bcvVJ2hIwuNtPHzC/l7uW0kBOcpeNxYlINGPm8+f6bRADAX&#10;LYTf8lon1k+vwP7m6TinmSSbllp1gFtarbm/BOCdLS24vbmF8Gt2QXARbmzQmiXzcWHlHJxpnYkT&#10;VIHravII30ScowX+9NppfMPv/798/gLfPr+P37x4iD//5jN8+fgerh7aiz2rlmFzcyMOrV+Jproy&#10;3kDCqKJDkcHPKYk3qhipeSo93WB009KMEU2bi+L5BCpGfe5qh6VxwDQBLng8onk+hiowKSIYkfy5&#10;QH4+QQIpAZkYE4mEmInIzJAKJAD53S5QbaCbChQAleQopDKzSmMEPzv5IQVIEHLrcI0Jal8gM+rQ&#10;BT9ZYpMg4Wu9BUBzjsBj5EoFuvalBqX+zNQ3gc8Fws5W+Z3WV9HZHl/Ak/IjAHnOssD1GBYSgn/8&#10;qDu8RvvB2ycUHn4RGBSUgN6hAmC+AWD3CS4F2BV+7wLguxRgV/D9FAC+ZX1dEJQC/Jjge0Wl95pb&#10;xUuGrQBlf616wKsGfA9cAHxwVRZYpS+CHuF3+YSBn134fPH4XpP8WNUyH2uXNWE377gHtm/pAOC+&#10;bRuwe/M67FJ5zPpVWL1sKZoXLsCMGVNRXVMJZ3kJAViKHDVHJcgEvzSN62nfWUhlp22p6f+X7IKg&#10;4Jeg4M8kSCUyrGUzCUvB01lACOYhi5FLEOblZVHtpSODd//YMAIsitBKiUV2SjzBl0hrzK1Wh4sJ&#10;x0TanZDRVhslTYmKGT8WSVSPqaFBpig5h4As4AVUnhiOSoKoPD4cJbGhKI2fgIqkSJTEhaOIVreQ&#10;UNR0tbKUSNTnJmJKYRpmCH5UXbOojhrLHNjUNAvHt63BKcaFXRtwg1buyaWT+OLhLfzu9RN8ze9C&#10;e+siXpRUIVQi6lSdNzEQpXzNuuw4TM23ADjPjPXZSo1h4JdJxUZYleT+BQC+fd6EAGgHgScALirN&#10;cwX3CbcmJ8FJ9WeUHtXgHEcGVWhnGPVn/h79boKzMp92uBgbp1ebZMnZlU24vknLc8r6crtNLbUU&#10;LbhHAN4hAC0ICoCLcXPDYlzVWODqeTi7fBZOLpmOtTWEMUF/98AW/OnFXXz/8h6+eXobXz5hPL+H&#10;f/nmU/zL15/h41vXcGbnNmxZPB97V7Via8s81GcmojI5mio6ju9nMN9b2l7CK5HqL2Kk1oAeTPh5&#10;8H0fQUU/noreD/EEXiyVvW2BI/mZhPuNQVJ4GDLjohDNG2MobXVUMFViTBSS4qg0UxJRwu9jUXml&#10;BUBaYSlAjQHKAhcSXCqFKSYASwg5OzMs4Bk7LOC5AKitQlliLbYu+BmVyOfL8nZYYY0DSi3a0HML&#10;wVAh6GXyOe4AtBdLehuAUoHan+wCoAqjLQBm1UzC8NBQArAnAag6wDB4yAIHWwDsFpaP7mGF6GkD&#10;8K8pwL+WBPkhAN/O+nYFYFcIagzQBp8JAlFQtEtilEj5/NldKkUqD9UAKowFtuzvXTPfV/CzAXiS&#10;ADyKc0f2YNvqFVjFO+ymlS04tGMzDvMLJwAe2L4B+9vXYe9WBkHYvmkt1ixfZgA4fboFwCKqvzze&#10;IQXATEaaukO7EhuptLKphdq3AGirwLcASKVo1hKRDZZ65HEav3TpKo2hIswsdBhLnF+YD4eDQKTy&#10;i4sMQQxtccKEYKTyC5wRGY5MQiuV9jLab6Sxt8m0M5pxkTuRMIuOMFGWGIMaXjz1WYlooAKrSyaI&#10;kqJQnzLRtKVqyIzjxUWbmxWPusx4zCAM5pcXYn6VE41VDszj/ryyfCqiQqyZMxWH1i3Hia1rcG7n&#10;Blw/tAO3ju3Fk4sn8Rt+H/70xWv86fOPcXTrBmN7ZaOzI8dTvQSjlr9D8JtRmIo5JvsrkFFpGfip&#10;6FkgJOQIrE4AWoAT8JpcYZ7nKpLutMEW/DSDxJTOMJoIP71WE1+riQBcQPU3v1BWl+qzKJ1A199B&#10;K27UqOy4VZS9kD+zuMKBlXWlZhF32d7zqxbi2oYlRvmpu7PV5VnwW8KtDUAqQsbtTS20wy24sZEA&#10;pAq8vG4BzrXNwSla4bU1+Wirc+Izfif//IbX14OreHnjHG8ad/ANFeCfvvwE//Pbr/CHj1/iwdmT&#10;OKHvX2sT9q1qQXON03w+s/ieNNUVoTY7AVm8uSQHjETkyEFUhB6IHutJRTgaSQRePG+CsYRd+Bi1&#10;11Kn6OGmdjCKwIsN4s0xcgKSeGOMDvGny/DnNgiJEyOQmhSPQn7visrKUVhBCFZVmTZZDsLP6bK3&#10;aptfRLCpHMYCoLY2AC3lJ3tsEiaCoUmMKCEiC80wsOtUgAKhLLEBHiOPz89VuOCXw8ji8y0ACoZT&#10;CECtF6K+gDYIrRD0TK9AV0gBplXZWeB6jJwwAf/YvSc8R/lhuAuAA4Pi0TM4HR+G5L0NwK7w+0sA&#10;/DEV+JcUYCf8LAC+BT8DwGsGeh8zBEDZ4JeuTLASIdrX+KC6QJu1QG5cwJPr6v9ndYGWAnxwTSrw&#10;hCl+Vmjd3xN7t2PtkiYCcB7a1yzH0V1bcWx3Ow4ZFbiRQQhuW2uU4ZZ1q7CydTHmz52NSZMaUKUS&#10;gdIy5JaUEYClBKA6w5RQCRKCVHSpDmuur+kA7WAIgrYNNiBUMbTWDSEE9XwC0TRI4Lk0B0FIeGrx&#10;pCxnMfIIxNzCXNriTEIwFWmxUUieEERLE4wMgi4rMtjU1ylyaZNLEyeiJj0BVbTPDZmEDX9utiMb&#10;cwibaXkpmErITUmLweycJCyiIlpEtbVIMyt4QS1pKMKyyWVYP3cy1sxsQEt9GaMEa2bXY33jFKxr&#10;nIytrfNwYE0rzmxdi0v7tuH6kd20a7vx4MIJfPvqMf7nd1/gX6liTu/easpessL84KSVrqSVNsmP&#10;/DTMNuUvtKGCkgCoMb9Sgcel8Lg1IDNhQ43nbAgSfk1l3HbAz/ofOhSgQMhz9s/ZSnI+34N5hLsA&#10;2FicjjklqQShqxkDgbiA5/S6LdWFWFlfii0z6nGQavfMigVmloc6vMjyCnz3jPKz4p5AuI0gFBwZ&#10;Gg+8QQBe588orm5oMgA8u2IONvA93jKzBt/duYg/PLuNT+hiPr1zBb8l/H778VP80+dv8L++/QZ/&#10;/OwNXt26intnjuHo5rXYtaIZu5bOx0yq1Nl8z3YvX4jjG1dg7ZwG1GTEoDQhDMVxqrOMwKS8NJSl&#10;xpoCdfUX1NS5MQP6mIaqWkUu2n8sEkICkRo1AYnhIYj0H4cJfmNpiccjNjQYKXExFgD5vXaUl1MF&#10;SglWo5iKq4RQsmr+lA0WEF21gC4F6FBG2E35CYaaNaLMsGoD7XHCjs7QLvB1BJ9nRw6fJ+ubS9Dl&#10;8PV/CEAB7m31p7CsrxsACb8Mhlrkqw5wVHg4fkYAeo32xUjfMDMXeIB/DHoEpuLD4Fx0DylAz9Af&#10;aYbw1wCoeBf47HMCncBnZYD/OgBfMwQ/OwRAsyiSQhCkBdbymC/5JXpBAD4lAB8LflespqcPr6sI&#10;WmUw1rxfAVBtr9T0YM0S2t/W+QTdOsJvKw5TBR6iAjy8cwsO7dzE/Q3YQxW4YdVStDQ1YvrUBlRX&#10;V6K8soJ3xwp+OXhnpEXIUpdogdC1NSAsIhSpANMKleUlHLlvQMj9ZEcZEgupBAk50yyBCtCMGdI2&#10;m1XjeC6Tx5mOAmQX5iAzNw05ualw5qajgGAriI+Ck6BzJkSacpPylBhUpNIaUc3N5kW+iKptcXUR&#10;llLBrGiowNLaYmMRZ+anmHU4Wri/urYE6/nYpum12N08GwdXLsQBqpzdS+di++LZWD2jDm1Tq7Bl&#10;wVSc3rYSxzYvw65VC9C+bB72q5MJre/Vg9tx9fBOXDiwE/eorL/79Dn+5+++wb9++yku7N/GCzKC&#10;tjoUtbRsk6k+p+emEH5uY39UZsZyllHNlVPVlVv1fTYA9TcvLMtzgdACmsKGnvW8Tuh1ws+CpjsA&#10;9Xsa+Tul8EwU0/aW0PbScqvo2rLUWWitKcDqaXxfZtVj78KZOL28iQBTa3vCrV3zfpfhXrsFvXs8&#10;ZwXPuaIDgBstAF7b0GxKYs63qXX/PGzmDUbtvL7kjfk3/A5/ze/9b1/cx/dvnuH7z15QAX6K//Xd&#10;b/DPX36Gr548wOOLZ3Dl4G4c2rASRze1Yf38GSYhtXr2ZNzijef4+pW8aVVh7ewGLJ1UhmX8zFbO&#10;mYyNi+bhDG/qR7esx5qF8zCzsgT5dAJhVIAho70RHTQeWQnRcKQnIy40EEEqm/LzQVSgP2LCQpGd&#10;mY4yupxC3tgLKipQWF0DZzVVIAGjhqmFhKFWdZOVlfpzcN+eNmcDsIDg6jgm0NyzxAaCBKKicxxQ&#10;QHQDIF872wDQSoC8C4BWEuRdAOxUgQaAPNbi6coQj46IoALsYcYAR/pNgJdfOPqPj0aPIAIwJBcf&#10;heSjB1XgT0uCaG6wC4JSffbWBt4PAWiB7+0ymB8C0Iz/2QCkCnyjRAgBKLWnBZCk/pQQ0djgK4Lv&#10;xS11g75ABXjeFa41Qa6pA7TV+FT1fxYADxNu67FhRRO2rFqMg9vX4+juzThmVOA2HN+7A0d2bsZB&#10;2uAd62mTWxdi4byZmDq5DpWV5fxiVKKE8CuqqKZFqEIurUIWw8CPVjhdipAAlAqUossg+BRpgp3U&#10;obOMWyrCAq0Wp44yOq9ZIYKeA9myvs5C5FH55VPBFeSlIo/KTd18CxImoigxCmVJE1GpomKCZQEh&#10;sWpaFbbOn4rttGvtWlqyeSb2tczBFqq31so8rKDt2jirBqsnl2Ld5HJs4wV+aPEcnGhbhBPrWnB0&#10;zSLsXz4Pu5fMxuZ5k7GeF9QOqp8rBN2DU3tw++QunN2zEXtWN2P/2haT+Lh8YDsu7t+OC7wQH/P9&#10;/v3nrw0A//zdZ7hMa1yXGodagnqalJ/gV6CxNsLGWF4BKs/AqqmCyq+Cis4FQAtwLpC5AdBSg26g&#10;I0AXlsjm5rue2yVcADTwY8xzzTG2oJiDeXwtnddzNd7XWu3AmqkV2EJA7eVN4cQK1fMtw62tK3C7&#10;nYDbbgNwCWHXgvtUf/cJPSv4mBonMO7wZnFzUyvBqYXcm3F57UJcXDXfrE2ydUq5Kc7+5PxR/PbB&#10;dfz++T384fVjfP/Jc/zxi9f4l2++wP/4zddU0V/i929e4tXNK3yPd+IMv4+7Vy3B7rYlWFRfgbqc&#10;VOxYugin2zdg59Im7GhdQDhOwx5a5dM7NvHGpM/sCBXkCdw6dQz3CdI750/i0Nb1aJxci4z4iZgY&#10;PB7psZFmSMV/5DAEjR1tABgRGID4iRNRXFyEkgraYKlA2eAqft8JQc0MsRSfgCd7q6SINS5oiqMZ&#10;SoIUEoAdx+Z5Uo+yydaxDUEB0G6M6g4/E7K/BJ0Z8/ubAPi2ArTCqhscHRHeAcARBKDn+HD0kwIU&#10;AENz0S2MNjjc1RD1bwGgHV0tsHt8bABowc+OnwpA2wIrO2xUIAH4mvD7+NZlvHRBsAOEpjZQy2F2&#10;KkDNAhEAr5w6QNW3BptWLsL2dUsNDI/t3YIzB3fh9IHdtMe7cJwwPEQAblndgqWL5mDujEmYMqnG&#10;rA1SWVmDiuo6lPINdRCGAmAOFWFGWRnSOzpFC4CyxcUdqlD7abTAKYKjscpqjV9CC01AFjmRw8gv&#10;KkR+YR4KcrKQn5mG/PREgi8auUmRKEieiFJam9rMRMwtzsZS2TRa0320pYc1Y2Edren6JTi9rhnH&#10;VsxH+5w6rG0oNm3lT7bNx7a5tVg7qcTMeLhE+3SOzz+8fAF2EHpSfzsXT8f2RdOwk48fWdWMi+0b&#10;8fHl0/jizll8ef8Svnl8G5cOtuPghhWm7OXCXsKPF+e1kwfx6t4N/OHLN/g/f/sNL+DPcfP4Pswr&#10;zMYM2vE5VJ5KMjQ6ZXFzsbgsn5GHRWUFlnUt11ge7TgB2EwYuSu5BXzclKQYAFqwa+LPmhD4Snhc&#10;WsDnWjC1o+M1+HMC4DyqxXllhCF/l/1aGudcWFFgLO+KhlKs5U1Ebbb2tszCKX7ul/l/3tzchttU&#10;wHe1sPlOxg4qvnbCb9tihiC4hLHUhNrsq62WIHhrsxonLDVzh6+uX2QgKABuI2C3z6rFG96E/+nJ&#10;bfzp1UP805un+J7q+fvPXuJPX32G//Ht1/gzIfjHzz/Fl4/v4+7pYzhLh3Ju33ZsX7EYW5csxPyq&#10;EtRmp2FTcyOuHdmLS1Thjy+e4LVwEZ/d5TV0g9fF7Wt4ceMK7pw7iSfXLuLNg1t4QzHymnHp9FFs&#10;WrUM02srkBYdjpG0yeOGeiEmJAjRwcGICApGemoqSgm/QirBgqpKwk8AtIqjrSlw1vxfkwHuCsBa&#10;Ao9hH5sZIwZ+Vt2gVKG7FRb8rIJoN/XH15Ty+/cDoMpmajGKAJQFVhmMCqE9/cPR199SgEqCfEAA&#10;dpuQ99MB6F4LaANQWxt6NgztMcDXf0EBdrXBNgDdxwHtMpjnty6YY2WJX9MOywoLfk+vn2Oc7yiC&#10;fqAFkC5TBXJ7+9JxnDuyC3v4xd7c1oztvMMfofo7sbcdZw/twkV+mU7v24kj2zdh14Y2rFqyAIvm&#10;TsOsKXWYVF+FuroaRgNq+EFU8M13VhKAKoch+LLKGdzaoEtnaGwwTaUyhGAmIZjFc2ZZzKIiZNPm&#10;5lDp5ToLGPkEXy4KVOeXkYy81ETkJtPuJsdC67lWU0FNob1trCyiRWugwptLeDXh1NpWnBPMNizD&#10;mbVLsGfhFGyYXEKLW4AtU8vNvFbNVVUR7sHFU3F+/WJcpkK5qOdTzR2mpd2zZCZ2tszAASrA0xt5&#10;0e7eiIcn9uHre5fxhxd38dvnt/HHT5/in3mBvrlzBWd4MR7ftpGqpJ3qZC9uU2V8+vAe/vWrz/F/&#10;ffsN/ie3n925SiU6C/PyaHcJP2ViF5fno6WiEK206FY4TVeXFqqvJQx1eVEIihYYCbUKgkr1fQZw&#10;UnoCXmfYmV4lPAz4zM+5AGi/BmM+zzWaIPzMY4RwNX9/TRFW1Jdg08xa7KLdP7RkDk7yfbm8eSVt&#10;72rc2bYK97evNOv7PtrZhkfbV+AxrfBD2uD72wS/JXiwzQLg/S2WGpQNVpZYCZMbPKepcoKg2mRt&#10;5A1pIyH48bkj+FfC718/fYF//eIN37tP8T0V4O8++xh/+voL/DPjT7TB3716js8e3MatE0dw48Rh&#10;PLp0Gvv5vWydVm+KzSvpAPatXYrPeY384fUj/OHVY3xx7xaeXj6HLx7ws+PPf/PsEV4Rhp/w+pNY&#10;+ZzX8Dcfv2C85PV2j+5nB6ZWlSExMhSR/r5mLDCYdjhiQhhdSIFZCye/ogz5lVXIIQjzqQCN6lMh&#10;tFGBApq2VIUElYNg6gCfYGjgp+doWU0r9DO2AlRpjKUAZYGnEX5TDPA048MsjiQAquTFBcBs87iV&#10;BHlXFjidz7eCj6kkplKt8bVOsHoKNmAMLfDPe/YyhdAjBUCqwP4EYE8CUGUw3cIKTPykJEhXANrq&#10;z97vVH6EnwuAssDu44DWinCdAHSHoOoATeJDQbur0AwQAVDnTXmMbDDDVn8C4JOrZ6j+zuIBt4+u&#10;cN8AkArQBcC9W1YZAO7YsByHd23CSSqZ80f34sKR3ThFG3xo2wY+3orWBXOwcPZUzJk2yVjgqdOm&#10;MKahYfIUVPFDK6rWAHE58vgFyaL9lZpTUiSzuNS0vU8jDNNLrUxxNqGXK3vr4JeqyAEHoVdYkIN8&#10;QiInW/V9cZbNTY6Gg/axJD0eNSpAptqbV1mAVlrXdbMnY2vjdGymhd00vRpbeOFqUH3dpGKskNWt&#10;yOFF5sTO2dVmcv8xwm3TZCdVR7mZuH9yBW3virm4umkZLqxdjL0EZvuCeuxaMh03923Gs1P78Rlv&#10;Gr97epsX0z389sVtfPf6IX7/yTNj075/8xyXD+/HvvWrcWLHNirC/bh1+iQ+uX8Hf+ZF+38SgP9K&#10;FaOi3teXz2DznMlWe/uqPCyvpdKqdWKFoFNTjJWacVFbhGW1DrNdUkkYUpEt5v+qaGY0EYALCC6j&#10;7KT43OAn6Fnzggk0AVCwI0hVFG2SIC4ILtBr8Lz1GKHJ111S48TKSWVG9W2mItvbNB3HeDM4p6Uz&#10;+d7cbBf8VpsmqQZ6u9rwZNcqPCYMH1MRPqDSk+29T7Wn/QdbCUkeP9hGFajZIQTgTcZ1Pm66x6xb&#10;BK1Yt7amEOunlOHNhaP4X58/x//1zSe8aXyJ//nbr/DHbz7FN29e4PsvP8WffvMlFfWn+N2bV/jy&#10;yX0DsHvnTplE01dP7+HY1nVonlSJktSJcCZGYBft+ifXzuH7Z/fx+2cP8emtq3ijOcaP9Rk+4c88&#10;wCdUgK/v3zQ1srfPncZlQvXMwb04vnenqYOdPanKjAmmTIxEmL8Pxo8di5iJ0Sjgd7WQVjiPAMyk&#10;IsyjClSHGMFPGV6n6RkolafxwHoUEVJF7srPLX6gAN8FQCpFo/wIN839zaGKswGYxZ/pBKAU4F8D&#10;YJ0FwJpq0yEmi683LioKP+/RCUAvAlBJkJ5BafgwJJ82mBBk/F0K0B2Air8EQAt6neEOwQ4VSCts&#10;iqIJO7spgr19I3De43MERlpgWwFqDPCJEiCCIFXfA8GP9uD+5ZO4cf4oLhzbYwCo8b/t65eajO+5&#10;o/tw9fRhfiF24NjOzdi7aQ3WL12Mlrmz0DRrBubPno7Zs6dhzrzZmDl7JuonT6YCpB3QnVE1gRWl&#10;tMFUgoRfTom1fGY2IZjNL092MVVekaXwHAXZcFLlOXPS4MxORlFWEiMBzow4FKZM5Bc6GuVpMaji&#10;scocpuQnY3ZRBi1vJpVLjgFDC9XLEl74raWZaHGmoLUkHWtq8rB9Rhn2E2bWamma4E9YTi/DrjlV&#10;ZhL/pQ3NuL5tGWM5LlGVHF02xyzTuK91Nm4f3oZPrp/ClzfP4zd8X3/7/C5+R/D97pMn+JrK4qtX&#10;VBefv8YfqUrOH9yHnatX4sSu7bh0+IAZY3pz7yZVC+0bL+R//vYL/I/veFF//QaPTu7HhpnVaKsr&#10;NEterleWuYEgZ6xlrKb6Wl1fjDYCcGU1YUhVtpTqcIlRhoXm/10kaBFki2h1LdVnBxVjidpj8TEp&#10;Qz2Pdra5Ss/PNTNDtN9cw9dgtBC0S+sEvlKsmVaJjbPqsL1xMvYvnsGbQiNvCHx/qI5vE2hG+TEe&#10;71iFR7S/D3etoAKkCiQAH21rw4MtbYQfn8N4QKX4kLDU+iKK+0qWtOt1lprpcsoI31jfjFNLZmMV&#10;Idw+rwHf3rmI/8/Xr/DnL1/hT198jH/6mtDje/a7rz7B7/k+/stvf8NzX+A7AvCrZ4+psO/ye3zW&#10;JPv+iUr8j7wZfX7vOm4dO4CVMyejXKVOqQm8QU7DbbqYuzx/XrZ59xaj2E/Q0RzYvBYHtqzjzX0j&#10;jvHmdUiF/+1K/G3FQX7nj+3dhlP7d+HQ9nZsaluJGVRfGfFJSE9LQyFdjMYACyoISaopJUNkeU1T&#10;BALQgI1g0noixQSh6R0o9WcrwJ8AwCwDQFpgvk5H/R9BZspg+Jo5fEwAdLfAnfWAPw5ARXpNDVL4&#10;d+txn+ho/KxHT3iO9sEI31AM9QvHwAALgEqAdAulAvypWWAbgO7jgO4AtFXgjwHQssCWDbbP2QAU&#10;+OyxQLvuzwagkiBSgKY2UArw9mU3+2vFY0LwkVGAhOClk8YGaw6wFOA+fmm3rm7BVtrGfdvXGQBe&#10;PnXIwFEA3Lh8MVoJu4XTp2HRrFlonjsbC3g8lzFjxjTUN9SjgnagmPbXWVYCByOf8FMUUAnmUwnm&#10;U/0VFlPtOfPgdGSbDi6l2akopnUpy0xEBe1LbW4yJjvTMb0kC7NKZXHzsLjeKkdZNaMKq2dUYx0V&#10;yjoqvfVUelIs69UEdHY99jVNMauhnTO97FRw22j62V3fqKwlIUe7e5Pq5cWx7fjy0mF8ffUYXp/e&#10;h9t7NuD0usU4smI+Di2fj4s71uJ72tzfPLqK3z65hd/zs/09lcbv3jzFbxhfaH3ol0/w+08/xh95&#10;UV6ictixZiVO7m6nGtyHu2dO4osnD/Av332FP//hN/jn332NP//uG/yv339Je/cCV/duwlravrWT&#10;S7FhaiU2T63G1mk12Dy9Bpt4vI5AWqsxOAJxTX0ZVlIdLpc9JgCXEogtLhguqXRiSQWD25YKB28E&#10;VMUEX2u5HhM0GTW01tUEHX9mGVWe5vOuaCjByimE7TT+DdOrDPi2qQnCguk4sHgmND56kYC6Qcuq&#10;NT3utq/Eve0Em+BH6D00C51T3QmEssNUgPe3KCwIPtjaxnNUiryxPCT8HmynCtxOAG6zsseaJ3xz&#10;QwuON83gDSsDhwjbP7++hz9/9pQW9SEV9lP8/nPa4O9/w/gO33/1BX77BS0x3+vffvYJvpCCe/7E&#10;TPfctWElzuxtx91Th/GcQPya19ejcyexb+VSzCtxojwhBkun1OIcv8O3ju83Y7F3Tx/B0ytnjYp8&#10;TlX4/CZFwy1eUzevmibCjxlqJfecbuvF3Zt8/Cav3WeE7+cUEbdQW16JnBx+h8u4LSwyyb8SqrJi&#10;jfHVCmyWpdW4YDFhJgAW81xRHUFnAMntJD6PoUywezbYAJDg0zxhAdAuflbk8+fVFMGAUOOC/Dl3&#10;AGabbScAtVVk8Hw67bENQK0Wl06xkqzV4Wrq4Bsbg38kAD0IwJECoO8EDKQC7B2Ujo+CBcBCfBj2&#10;FwqhP39Bif0DAHauCWzDz463VOA7AfhD+LkD0IDPbf85gadxQNsCv7xJ63vjbfhJAQp+UoCPtZUK&#10;JAQ1D/js4Z0GgNvWLMG2da28+23EheMHcPXMYZwnAA9sW4/VixegiaBbMHUaWufOw/KFC7B4wTxC&#10;cC5m0AbXUlJXVFaaUoESwq6E0CtmFNHqahpRUQm/KFR+xVR9RbS4xbkpqCYApzizMJ1KRt1Tmnix&#10;LyPM2mbVYM3cOqxvnIRtvCD38ALZ2WJlYzfN5bkF00yyY++SOThFxXqRF96t3Rvw6MBm3OGFqmyj&#10;LtoXhzbh81N78PzAVnP+0b6NeE743T+wBQ8ObsP9g/8/zv7zT6/jONeF/S+8H845e9veDrK8ZStS&#10;IqlkWxJFygpUtixLzAEEkTMBgqSYM3LOOWOAmQEGg8mDyTnnnHNOAEhKdr3XXetZgwFI2d77Q/3W&#10;k8Na3Vff1VVdDbCO7rbkwzssXi4wquXyvi1Wlhhrwyi93qp8G22ssJFG3DCfmK8GgFXWXldpXfXV&#10;KMAGlEm7ldORTu3fgYLYa6kXzlhJcoJ1VlfYeF+njdKJh1CBY72dNsHtmb526yzLt3Ob37Y9zwO9&#10;F1fZ4ZdQXi+ttmNA/Cj//fCLS+0QiuzAumW2b+0yV4c7Vy1EFeIiA0NBULZlGW7+8gWoRD0mSM53&#10;UEo5buP+1pXYKtSkChxguwHrXsC7T9Bj8Dj4CuB77TnAh+p99yWf/4zf8aYXMs30lR1KcEa9HQdu&#10;J1F0p7CT3AZ+hQKh5gB5ziHHACMQFh8JVJ/c5BKfGxQoA2Dmc9QucUqLydm3waLfoD099iu7tOtd&#10;G6nOs6G6Es5xBQoQ+HW22STwG+/rwQVutk7A19+BImxuRH1X0u9QgfSt+KgTdnjbe3aZc3/1xCHL&#10;uXzRXd0S3OOY/bvt0Dtv2Pp5j9u6eY/ZnrdftrgTByw96qTlAcxGVHoX10nzioNcz9G2Rr632bq5&#10;zs2AuKe5yrrrqqyppJi+VWSZ8Ul2aNtOe3XdC3YlNs6iL1y2NZr3m4eXM2+RPbVolc0XALV3iNQd&#10;0JqvaaGIApTNBWAIvz8GQKlA3X6C92sNsACosvz/VwB0CAqAqMJl2icYBYgL/Fte908//7n9//7q&#10;r+zzAPCr2hMYBfi57/zMPv3dh+wvZxXgf5IGExjgqyxwa6pA8ZXnRwAIHMs+HhX+mCs8C0OtDAlX&#10;h+DSygUGfnNNyc5yhWsYoXTbK8IoBQYAhgUSFPUtx/UN4RdCT+6vLD85TIKOtZRLpy0K1Xdsz2Y7&#10;umerxZw+YilxUQAwGjfgqB3nsW1vv4rye8HefulF2/7uu7Ztw3sA8HV7/eUXAeBae271clu+dKEt&#10;XTTfli7EFj1ryxY+Y0vmP2VLnnnSFs/Dnn7ClqP81i152l6lQ79Fx35/7VLbtHaFvcvtt3H7NC/1&#10;hkcnH7O3UX9y09xw5XasW2LHUQ1nN71uF7e/bakAKxs1lXZslyUd2GJxO96xS8AyA5etJu6U1QK/&#10;wjN77ZrmpoBfaTTAo5Mm7NtkuWcPYYft2sm9lnZyD7bXiuPOWsHls9bPgNZfTWfEBurKbaC+wnrr&#10;Kqy/ucZ6m2pdnWg+ahBlItdMHfLc4QN2mg6XEn3eKjKTrae+EtXX7uAbQgmODnTbxGCfTQLFya4m&#10;XLJzdvi1F+zoy6rYrPp8a7xc/KnXVmNA6eU1uPAAav1KO4xCPITtX7/cdnEOtqtaC+dvJwPG7jVL&#10;bM/qxbZXptvPcVyLofD2ovBkB4CpqrYcAq7aQe4EA8lp4HP2rZcs6r2XLXrjq3Z5y6uWgFpWgrPq&#10;+OVoTa+UGypPmx4VArsiTNDTsQgQzrViXufQmzUBEjXowNzsNvtZKMN8XOtz/N+3Hv+FZXL9xhuK&#10;AV8lirrOlfME5228t4vbnL+ONhsEfgNYR10NfRAAVpVbaw2KnMGoMjMNoMVYypkTlnzqhJWnJlpn&#10;eZEVJl7m9lVrzs+y+OMHfT32m6uX2HtrOZ/vv8ljhyzt3FnLjL5gmZdjLCf+kl27FGVxp4/i9Ryw&#10;GJ6POrjPjmzdaltfe91eXrHSNr/xuhVmZlhPOwNZa6fVVNXalSsJ9tY7G+2ZhSirJxf6XrvzAdyz&#10;bmsB3lqAhyrENX5arrADMISfQKgAiFzgwJ7AHHC8b+7KENmTgmFEEeo1AuDD3HaLwE+R4EcBW1Ar&#10;EOjJ/Z0THAnWBa+y3wDCR1atse/88peeBvO5e75h9/7TA3a3cgG//TP7OwHw/sfszx54DAX4n0SB&#10;3VCAIQCbK4EfEGyqEACLAN4t8M21EIKzMBQAVSQ1AsN6ANhQlOkpLw1YeAxv10eiwNXIdYEvrBAj&#10;CwFYFqq/yNyfVKAHP4BfdnKMzwGmXD5tF07stVMHdtiR3QEAk+igsuhTh31fkI2vvWgbXn3Jtr6t&#10;SjHv20ZG1vffes3e5rFX1q2x9auW2hpU3OrFz9jKBU/bqoXY/Cds2ZMP29LHf2MrnvqtrVvwhK3H&#10;TXsRewOV8grHVxY8bi8/85i9svBxe23R4/aeQLd2CeoECLzzEi7pWxa3e6OlotTyo45ZwYXjVoiV&#10;A6tafn914gUr4fcXR5+wistnrD6JkT011qrjz1s+yq8s9qQ1pcZ4om1dcrSVcL8uKdqaOR/VKL2i&#10;S2csP+aEVfJZRbynnfM92VZnA7VlnozbJ+XXVA34agAfjwM+mVzfoXZc2q4Oa6+psrOH9tvJAwDw&#10;8gWrL862obYGFEwXCqbb3bjx4T6bGOpzV3gaFdjtR78sAAD/9ElEQVRWmGUXUS5nVY35rRct5h3t&#10;07GO28Em56eVu/gqx1eft1NA8tQr6+wE9w9zXvb/biUKbqVvjXkI9/Uo6vG4TLmK2hjpFdQkdvRV&#10;2Rqv3+cbI2nj9HdetGigd3nDaxa36Q2L3/ymJTFwpO1516Oz2Yc33oIfKs8NoDm4MIfgyR2oQY4R&#10;Kzqlx7cGJiDynvB1Jad3zAKw0F/D61GIhQxSp15aZu8+9S9WcvGwXW+vsrG2WhvubPKAx3BHi410&#10;tToARzjHIxyHOTaWl1p9qfpbhQ88fU11NoQS70fBdZWXWM21VMu9xHVOirM6XFkpvSy8mZbCbGsr&#10;yrWazBRUYpQlnTlm0Qf22rEtm+z4ls12etcOu3hgn0Uf3GvnVAVp+yY7sW2znd+726L277cLBxkw&#10;4+Nxz2u4/k3W0VBnLTW11tHcap3tndbc3G45ucW2Y/chexZ3+JFnFCVeieqTCgSE614EegAQdfgU&#10;4HpqbWhADwA+yWt8yRxH3da8nwCoVBgB0JfFAasnAdpTmG+ZiT26CtAJfCH8HHyK7q7EgkRnVYNR&#10;xDcEoEyrQGSP877v/upXrgD/7p6vof7ut7v+CRV438/t8w88bJ8SAL//hP35D/4oAIscfi1VCqfn&#10;Y3mALxfTMXCDBbv/HgAj8AsBiCvcVJiJVM+4ZfnX/NgUMd3XfJ/n/En9CX65txSgA1DzfhH3V4EQ&#10;pcLkAcBrCRfcUuLO2MVTdOCDO+wErtz5Y/st/sIpu3zuuJ0+tNsrxLz/6npGv995peiDO1QN5m3b&#10;9NbL9h6jqhJJX8Qde37x07Z24ZO2at4juLe/9eKgqpn3vJYrLXncXl8B+Fah8nDjNqBYtr+wyg68&#10;+ZKd2fKuxe5HmQG5jNP7LefsUeB1EqidtdLY8wDvtGWcPIiLusdSsLyo41aVEOPVQ1rzUqy9MM36&#10;UMyjDDoDOm9pcVYF2Bv5n+2ciy4GiWZu16J661OuWEdOmrXTOaqTUMJAvprX13OuMi6esuFGlBsA&#10;HGmttd6GKlxd3F1cou6WOutvB3ydLT4ZPwj8pEzGOtutHUVyGqVwYv8uS70SzTUvoOO22tRAD0qm&#10;xyZRfhMjAzYx3A8QuzwwMtFaZznnT1jU+6/ZFRRt/IaXLP79Fzi+6POYF3D9o3BLtfQs6k1tZqRK&#10;yi/aKWB5/M31dhI7BSyV5qMd385zPwqIXtB7IpuiX3if21jMhpd934+4ja9Y/KZXLQmVnLINV3eH&#10;avS9a9n7Nlreoc2BKWobKjUB72RE8YVAww0uPY2d2elwC82VnsOQ1/G8WwSAJaf1OQEc9VgR6jD3&#10;wEY7spZ2MP/XDFzHbbyx1AabqlDVTVgzAGwGfJwnXOCxHpQgNjM0iAvcRN8oom+VWQcw6sclVnrM&#10;CO8Z5ThUX4v6K7b2knwbrq+y2px0O7UTyG173+JxkaUIO0oLrRsXuo3PaS6kz2JdfJ4A2pSfbWVJ&#10;8ZYdHWUZF6JQhxetPJ32UlqKJ9BgAw31QLDKOjF9f1djk3U1tVhXa7v19vRZX9+gVVTW2+lzMbb+&#10;1bfsiUXL7aH5i+wJYBjm/nlxVJTfrAFBVYMJAyOC4CcCEBMAn0DhhXuEPAbkvByW1J6DL9hG89GV&#10;2iVOQY5IPUCH4e0AfAh7jM974F9/DQD/2j5zLwD8DgD81vfsK/f/wr78/Uftbx8Q/J62P/9hxAW+&#10;HX4Y4AssUH6B+suJAFBucAC+/xYAHX46arc4JWlmWSMAbAB09YDOj6g+HcPbrgKl+pTygpVHUmLc&#10;/b3DBS66FpTC91UgWhOclWBZKJ9kKcCT++zAjvcdflKAcXROqb/Duzbbpjd/Zxtw13a897qrQVWM&#10;3rvlHdvEY2+uW2G/W7bA1d2a+Y/aSpTeqqcesvXcfwuXbOvv1tquN1+wA+/+zo6iOKIPbLOMs8es&#10;OOa8VSVfsfrMVCCWbR38fwUbBhg0uouyraswxzpwXZqz0gBZitVfS7Ca1CtWDvhktWnx1ob731Oe&#10;i8taYP2c7xZG97Irsbwugeey+bxiG9WKghquW2661aRctZZs3lOQax18Z/nVeCu9etk6inKs6loi&#10;g0mGTXY2Wl9DoPq6pSroRB0cu1sa3A0bVkIu4BvqaOd2h43TMduqASBq4hQu8LX4WGtE+Y/0CIBy&#10;eXttarDfJgHg+FA/bnAPKrDNbgx0WAvXNGb7uxav8vJbXrGkTS9Zio7bgCIu6eXNr9kl3NNLKLaY&#10;d36HckMtbngVsL1qMcAsZhNg2/Q7XvM7u7xRe3i8anEqXb8ZZafPBHAyKbxkTRnsfBvgvWOZe96x&#10;rL0qT/U20NMqDtTZEQClfYCBkxRfqPoEvgB6u2aPfjsCPoFQFijBiCq8A4ClZwDfqa3+nH8GrnHO&#10;/g22d/kT9v48ABjLwFNbFACQQWakk4GlW4GjTlR0bwDB7m67PjzEwNJl7XKDa6sBkK5RnfU11gPA&#10;Jpvgeozhmg41NVgfcGoups8BtObCXCuIv2yXjhy06EP7LP1ilOVeuYyLfNXK0lOsMCkBdRdn1y6e&#10;t9Rzpxx+VWnJ1pSXZ52lZdZbXW09NTXWqWMtgGXA66qpBoK1NtAMrPnOgfY262ppxi1us56uXuvp&#10;GbBGVGFKZp7tPnzcVr/0mj0yf4k9/OxSXzo3b+16e3qt1CBAlBLEvZ0LwDDqGyyJCwDoJuUHtEIT&#10;wKT+HuYzBbpwm8xAAQb1Ad0N5n1+FACXRwCIKlR6zf2//lcPgvz93V+ze+5D/X37e3b3/T+3u37w&#10;qP1v1QL8wTz7yx/+sU2RIurvdgBKAcoCV/i/A8AGAdD3CbkFwDoAGLrAoc1dBzxreXRuIOjL4oCf&#10;5wVG1N/cIEgIQFWEycPKUE/ZKbGWkXjRYs8esn3b3rVzR/dZ1PEDDsGzR/Z6dej3X3/RNr/9iu3f&#10;+p6d2rfTju/eYptfX2+voeJeXDLPnl/wpK1++mFb+cRv7PWVC+3g+3TC4/stPZrGFHfesi+f88hb&#10;TVaKteIe9qGKhxmBhzX5XFtp/biQPmpzTlpxVZS538b5aAGEcl1aORftvK+rNNcGqoGkQIkN1ZXZ&#10;YF2pdes8a+VLSrzVXUPxMfr3VfP5jVU23sqIzXWqvpZsdRmp1p4P/PJzrDk7y2rSUq05L8ddo8LE&#10;SzaK8huW8muqxM3RPF8Tbm+D9dDBFIkcBHwC4LAfccu6Or1ztvL7TwHA0wf2WAYAbqkptbG+Tgff&#10;VD82OGCTdN6J4UFXgROD3agZXGNcvizOu1JOEre9auk7XrfM3W9Zxu63LW3X254onLD9Nbu69VW7&#10;qjk6Hbe/aVe3vWWJHJN4fdKO1yyZY7Lq7O3U5kVve/pKKi5tulZd4NZmHtjkkfBMBR8OSe0FpsIF&#10;itAqkltyHLf2qJKcgeAd7u5c8AXwC6A310IgOuR4Xu8pObXLys/t5nmBcWsAQ30Gn5nJb9y24Lf2&#10;zpO/suKoYzbMdR1vqwd0LT7/N9nXbdMo5xsjQ5wrzl9vr10fGvLz3qL2ggvaD3z6UISdUn31gRrs&#10;a2pCkVdZXWEBng9iIT/PAdYFtOq5nXbxgsWdOm6J5/EqcJVzE65YQbKmiJI9CtzAoNtK/1N77OZz&#10;BNKu6iprQyG2VVQAPu4Dv666WodvP+1jsLXZ+ltb8BBarQ/rAISt/K6uji5A2G9dwLCiusGi45Ls&#10;jQ3b7MnF2mpztT3zHACMqEDNBSpAojxCucKqMC33VK7uY7i5gqCnxujI4zIlRMsEwIdWBZHdh1dp&#10;j2DtDyxVGAZCeF6v4zGf+1seqD9tiqT3PvCv/2r/z6f+xj5z1z321fsesK8AwK9892f2xX9+2P4W&#10;9/cvUYDaF+SPzwHeBkAFQaT+IirQFeDtARCHXxmQK70FwEYBkPu1gmC4X8h/AUDN/ynq65FfqUCO&#10;XhMQAJZlAb0I+EIIygXW/F8B6s8LIagWIK5iVlKsxeFWnjy8ywF46sBOh5/cYVWH3gT8dm18y+sF&#10;Km9qC0B8afmz9vLyBfbioqft+Wcet9eWPmuHUIi5l6N8LbKX6cpJsvq8VOsoz7ee6hLrq1PicJWN&#10;NtbaWEOt9VWWe3Z+A9aCW6LF7h0VxdbBazuqSq1dt2mIQWMs8iKZvTw3WFfurmpfrdyYXGvOz7SW&#10;gkxrR8nJvemqKLGhhmpfTTDS3mDNnPf6XJ4vLrSO4iJGdb4HddCKEtTt4mSUwLUkuzHY5asPBtqB&#10;X0eTRx0FvgE3XF5G+VHNRwFBn5fCpFBacYdOHkIBHtxjWSgNRYgneunAdNypgX6OwzY1MmLjQHCc&#10;x8alCAd77QNA2Mr5uQTwkna/CfgCdZa9710U0ruWsUd76uKq7n7Dj+l7ACPPa4c1lZW6tg9Y7n/T&#10;99zIPKA5POXtve/zeApkyLIPB/N62Uc0twf4NLfnCg/FdhxIKTqOFftxZwC/yBzenQAsO7M7sLOh&#10;ATOH3y0AOhzdgtcGgBQUt/rry8/utTI+L5P/svmZX9vmZx+x4vPHbIhrO93VYlOAb6q/x2Y4RzeG&#10;h+36yLC7vlLT4bELN7QNCHVzFBBdIfKeke4Orp+iuA3W29hoQ62tNtHVTRtoty5A1lIuiJXRd3Kt&#10;ivbQzLVvxe2VdVTiAjMgK3qv9tdZXW6dkfttVeWu8jsAoeYA+/h8DYyemN1SH5jg29KENbub3i0w&#10;A+h2rAMl2N3aY329g9bc2mn7j5zANV5iTwAgKcGnFCB57iWPHnsyNQpQwQ7BT26vlF8IwIdlSoCO&#10;QDCc//utALgKd5vjQxG1d2ufEN6jYggov9/gHv8GVSgF+JulcpXX2vd//Rv7f/76U/bpu+6yu79z&#10;n335Ww/Yl779U/vc/b+xv/3eo/YXP3oS+0/yAOcCsEVBEMDXjALU8f8EgFqXWE8nbkT5NKJ4Gor+&#10;awAKfCEAKyPqzwGoI9DT3J/cX4FwNglaKjBNVaGVCH3Jrl2NsfgLcoMP21kAeBIAau7v6N5tDsAd&#10;772G6/uend633ba/+bKD7521y+3tNUt9CdLxze9aytnjVpJyxUrTrlo2ai/7arQVpsRZBW5pq8AG&#10;7GSdlYyi5TSookJcjFxrpDE2lxT6a5pRbs06F5yDOkbiWqxeIzLnT7X1OlF6nbjIXZzTDs6dasZ1&#10;8bhy9LR+tBuXV9Dsrq3wlJVBJdS21jkAGwpQfQV51lYIRGnQvVU0eIEQYAqAnVUVXnVEo7kCHP3t&#10;NGYg2NcWjO7hnJ/DD/PJeWyCjteOK3bm8H47uX+XZcZfQjHWBp0Y2AmC0yi/qVEUoNxgFOAUx0nc&#10;4ZtDvTbT2WB5MUd9SV6m18xTBeV3LffgO9i7XlQ0sA1eWy9HgQpPUQks+9D7lgPk/P5R2eZZUzBD&#10;R63bDUypKKF7K8DhpsoAoRu3g8cD8IUmADrMIgpQ8Cs/J3UnAMrF3cFjofFaQBe8Zo+/puL8TrfK&#10;qD1WeX6flfN56ajVjbi/x15cYbXxF2ykptimHIBdPneqgWVqYNBmgKCfP1T09OAQbvAwgxHupubi&#10;AJFfG67HGOAc7eu1oW6sS/OGCjj122hPL7d5rLPTeqTKeF9fSwPwxKVl4KovKbAqeQRlJYCuDPVY&#10;xuMVbh20k/aKUmsFmq20D7ncvbzflWYzn4P18lm9wFAA7Glq5DcFxx7A19XcAgTbrLOpHcXabu2N&#10;ihz3WEtThx05ccaeRaE9vniFPbN6vT279nc2f82LmPYTkSpUpFdJz3MUICYFGLqzDj+OAt5veM1v&#10;UH6/XQ0I9bo7ARiuA9ZSuMjx35ZKIa61H/zmIft//+Zv7G+//GW7+z4A+O0H7K7v/MQ++91f4wI/&#10;bn/94NP2Vw/+EQC2uaFeAF8rHbSVDtqK4mkpx4XzVBhFgW9Piv5jAGzEFXP4Yc3Arwn4/Vcu8FwF&#10;6ADESrKTrBQrFgABnxKgPQlaQRAPhARKUBDMSblsmQmKBJ+3S6ePuvJTNPgEsNu39V3b9MZLtuud&#10;V+zYtvdt9zuv2msrF9mGF9fY5t+tsf3vvmpXcJdVnijrUpRlX4m21JhzlsbtvNR4K89Rqg6DAI2r&#10;FvCUZWUByHQrT8VVx2qzMq0Rl7QJMDUV5vp8jVyQ2lzNa2Z4ompVjhK7MzH+PyqvmXPTzrmTohwE&#10;ciMATisH+nF3u+sqrL2m3Oft+puBHyPzEG5VC+ddQJXa7EIF9DKa99Kge4FxQ262zwVNdnTiArfR&#10;qNW4m2jYHDuw9kZXgJ6KAQRlcoNHejq90wmA3bjI548ctON7dtg1XOC+phqbphPPALkZuXDY9XE6&#10;8gRKcCy4PTM2jMIZtA9He1DFRZZ6fJelqXoyIMvnmH/oPVzU96wA6GldbZEbAOOYp9ccA2yoOc/T&#10;E+T8/mZXeLIAdoEVqGgBVngyiOoGLu6OAIC4qcUnb1ngut5us+ADguVnBbXdAE1gEwQFPIFvO7aN&#10;+zv8ccGu6sJebI9VX9yN6fY+q4oCgGd2WQou//aFj+C2v2fdtNWp5ioGIACoyLmi5pr7GxiwCaA3&#10;xfmbAnyT3BYEB9o6ABnQQXENMwiNoQAnBgdR1sM20j9sg919NgAEh1B/A51dNtSDOgSOw1yvTq6r&#10;XGZBq98VW+BCC27NUod4BrVFeGJYEwOzVGILClGRfk2F9KldAL0AgHVYAL9eoCfVKevBDe9pQok2&#10;tPI7BWsZrnF9q7XVtlpnY4e1t3bbtYxce+nVd+zRZ5bYMyvW2YI1L9mzwFAVpFVqf3beT7ZGq0Kk&#10;+EK4Ya7+1qD8UHS8JjCpwdD1vR2AAl9QGEGlsFbbr1GAcwH4vwHgPffdjwoEgPf92D57/7/Zp78X&#10;APBTP/4jidBSHO0VhdYOANsAoNYlqoO2fgIAG/4LADYU31J/TYoAfwIApfrc5oAvrPpSoSCIXODc&#10;ZCvB/Qz2AL4FQCnBMB3GcwHT4yw7VS5wtKXFnbP4s8e8DFbU8b1eHGH/tndtO/Db8/artvutl+1d&#10;VN+ml56z7a+tt5M73rHUqGOWe+WCFSVecqVXk5fFaJpllQW47/zXTi0wx42oKcznt+VYRXa2VXOs&#10;AYS1WRnWmMf/BHyN+bj/OUAuMgfTVBhMXDcVh4NCMDA0aS6Qc92L4hsCeENaikYjHAJ0UnsCTxcj&#10;e18TrhFKTpHBEQDWXlHkAGxmtO/Bpemrq0Y1VtkAblRFKuctPdWmtdSqCbeGBj7Q1kTnaQF+DTbI&#10;caQ7UH0hBIc6cYV7u+igdNLBPneTY08dt+N7d/p60n5+x/XBHtQKAET5XR8fsZuTozYzMQoAOWLX&#10;x8bsA+zGqFy9TqvPvGopBze5ais8pGICG6wIRVekRGIAV3hEBsxwZ1V0QI8VKJ1Ec3eK1GICXKHf&#10;3hEcT4WPzTUpPLm4EQDOgV9gt1zeEHqhCX6u4ByAUnW3IFh+bju3twG+nYBulwNPVhO9x2pjZPu5&#10;fZDH9lvV+T2WsPFFO/3icl573IZKMu16G6q5p8UmB7pQx30AT+AbscmRUZsc5YiNAbmZ4REbAW5d&#10;gKYb+Azj9o4DysnhUQDIawZ4vm+A6wb4ujoAYLv1d7XbANdwsIf7PaiwxjpgVOvBlPb6Gr+tOT0B&#10;rkuP02ZdDaL+pAK7gGOP3F7Br402Qpsa5NhPm+tVwGUWfgycjbjAWE+Dlu21WE897i/A62psQxV2&#10;BLfrO6yDY3dHn1VXNtj+w6ft6aUAa/4ym79yndcOFABnAyCRHEBPkAZ4qgmotcBSgoE7LNhJDa51&#10;U6DjTgC66lNJ/GUoQUzl8LUx0uOrn7cfPvSw/T+fkgv8JRTgd+0rAPBL3/kRAPy1ffqBx31rzL9+&#10;cE4QpBXwteJ6ydrcpABx41z9AUJMx1Y6q2+SVIa7BxBkjcAvPCrwERgdHGsoAYCCX4kgmEWnvx1+&#10;IQC9GILAB+x8e0yOAqAHPgBfKVYcgV+xlJ/DL1CAWgOsJOgCjsE8YKxlJl5EuZy35Isn7erZI3bp&#10;5AE7c2inHd6xwQ5setv2v/2au7qyna+/aGf3bkXtnbe8xBjsEu51Eq47sCrjvACYTiDUVlvOiMp/&#10;B/5NJUX89kJ+O/+9qBjj3BUzaODadnBu2nlNK+ehWe5/QQBAVfxo4fmW8kIgirtaW2Y9WJ8KZaL0&#10;BuorgWCtDUaUnhqkRmTNv3kFkdZgL4nxzmbc21JXk/VAtVPuLwBUpLALl7wI9TdIhxAAB9oabbgL&#10;hSfrRu11NqH0cHuxYTqRgiAeCKHTDfd2Yup8vbhajOZxsXYCACbHXrAB1MFN1N91FJ6U3vXxUQA4&#10;adcnJmwa6M2MTgC+Cbs+Ou5wvDHSZxOttZZ5ep9lHNoSBCRwVbXeVgUHvOqKQ2urFaHyio4BRm4H&#10;4IvMv6HCAuN+ZF6umMeDtBSOmI7Bao4AfApSyDRfF1oIv7nQC1TfXmyPVWBVALAqCju/GyAG7m3F&#10;+R1WeWFHBH67HXwB/PZF7IDVxR7isQNWiXscv/El302ukzY5Vl1k0x0Ndn2gE3dXqnnQpkc4b2Oc&#10;J50zzt/M+LhD7sbopE32DQEfAQXoaEDq5RoMoRCHx9ykBMf6B7A+1B/XCfANYYNcQ7/drffWeyCl&#10;GU+gGU9AKS2dQFBKrx0PQXN/MmUCSO2pIENfK2pPwTHaySA2wH2pSKk/QTAwQRAV2IAKbBAI27gv&#10;8LWjCjtQi7jiDShAFGErirALl7gDECakZNl61ODjC5bZ08tVWHWdB0ceX702sDVaIRK57ffX4RIH&#10;8HMXGbg9tnytPcp7lQeoqjCeFqMEaKD4kIzXCH6y32L/xuufQHE++NtH7P/7FC7wXV+2e+/7Z7vn&#10;O993AP79ff9qf/Pdx+wvvocL/KPIvsBSfQLgXPC1V90BwVmTfC500zxUk+A3x9ztdfjR8edYc2mO&#10;K8C5AHSXV/BD9c2u9shLtYr8NIeg1v2WAUCpPply/QpRfMr7c/dX6k/KTzvBAcCcpBh3gbVDXDYK&#10;MFfBkPgoS41A0Mvf79lqJ7a+b3vffMU2PL/KNr+41k7gCudd5b0JfMbVWFzqROCHWgN+isT1ttIA&#10;aBhdDRXWVl1qLcBHLnBTSWCtpTyGtZeXerCip7LUuitLPHNfMNScXCf3O3hvm+b0gF93Q1UQmW0B&#10;XIy6Un3DNMrRlmYbQ315qaSOFhojqgD49mqNLr9hGCiOMlqr8kdFZqpXaNGyp/4GKccGHkvnfCTa&#10;DGpOJZeU5xcoPgEvAOEIikFrefV4P9/h8KNTDfVhAHCM92qurxI1qzSYpJgoOkyj3QR+StuYBoAz&#10;EwLdFAYExzCON7g/MzZF5x6nU+MO4/qVJUZb+jHgBHgEslKfSxOgdlg5VnZ6m5Upmnpyi0dbPcAA&#10;TAS+UhRYKe7nrPlzAE4w5FjMsRgoFjkABToBb8+slZ2R7eV9tyu+WUO1ySqBXg3H2igUngAYhQqM&#10;ktsbwE8WgE/qb6+DT+pP8Ku/dJjbB03rghO2vWaV0cetlzY9XFNiUww2N4Z7AeCATY8CwLERzs+Y&#10;3eT8fCAAjqKegdv1YYDYP2KDrUAF4HTSBgZ6e1CHQ8APpYirPDE05DaKMhwFgqM8P9LTDfiAYXcX&#10;15PrLSCiDjWfOKjUGd0GpnJnpQLluXTJU6CdySPoxzTf5+4vMFRbU5ZAAEDAiElB9uJ9aL1yT2SO&#10;shsQdjcCuqY2FCsQxHS7i8c66pqtpabBWlCL7e3dVlZZazv2HbJngNiTSwXBFwBUsDLkiefW2+MC&#10;okwRYkwVo5UI7QAEcI864ALwuQrE1X0UyD2Me/0QylIqUM87AFGcDsBV6+3nDz9u//NTn7a//dKX&#10;7av3fd/u/qfv2V3fetA+CwA/ff9jXhPwLx6MRIFD1zdQfwH85gJwLgR1W/ATCEMAzgXhnfBrKg3u&#10;hwCUC/zHAOjJznmoPhm3ywFiGRB01YeFAFTNP5/3A36lKXGBCky/Yjmpl7wUVknmFStABcryUILp&#10;l87Y1fNHLRo3WErv+OZ3bMcr6+39dSvt0IY3LfPSeStIirP8pCt8bhIg5rcVK/iDq8AF76IB+FrZ&#10;xgoaAu5FbZXPrbQq8FEBFDl2MOJqdO2tkZqr8uhwT40WwstwUeXGYj08p7WYvYJaE42xBcUH1IZR&#10;diMdrZ7zpXm7sc4Oj85qZYbPyaAAtUJgABul4XYA2ZK0JM5pgau/QR4foRHnJVxhkMm3CaDW3ch3&#10;yq1BMTr4uoKUF3d/AeBQD4oQCEo9SP0NSQH2deFy9QKwITyDcjt3eL8lRp/nNzTZzZGhIIUDuF13&#10;AEbANzGFGpyyG5PTNjM5Y9Pcvz6OOzwxYr21pZZ+9qDlCoBRAMkNd/MCBuSqAFm1AguCG+aKDBCV&#10;85pyQHSbodJkZRELlKGAGCi+uQDUbZkAGIDwdgBWROCn76nmN9VeEACBnQIbqL7Ki9tn1V8Iv7rY&#10;fdZw+SB2iNsHHH4Nl4/652Tsf9cK+Z7O7ATrLsrwfYCne1uBXw/Krx/4DdqU5kmB3o3RMc7jMI+P&#10;4BKP4wJP2BRu7lBHF7Bqsa6WFgDYC+xuAXAcV3nM4dfP44M2ChxHOA6jCof6UIV9vdyXOuzheqP8&#10;uzo5tltfZxttANeVNtSFOhxobaa93Zr/1ZrkWQO8gl9oIQB7GHy76QPd3Begu5rxQPiNXShWWXcr&#10;AGzltuYI6wF4XaO11tRbfXWtNeJCV9TU2Ynzl2zZ2lft0YXadvNFe3LNi0DwReDHEXtyTQDDoEhq&#10;RAECwMeA3CPA05WfP6Y0mXUA8Hn77Uos4gLL5AL/etlqe3zV8/Yvj82zP/2b/21/84Uv2r24v3d/&#10;CwB++8f2hft/Y59RNegfPWV/8ZM5idC3KUDBDwnfWgXoZHMAeEsBCnp5t1kz1iK3T+DD5XWLAFC3&#10;Qxd47hygBz2AoINP0MtP9Vy+0MpRhOG8X+E1RXtV8y/OirBirAT1J9dXVWBUF7AIEOrxwpRYK0q5&#10;hKq7aFlXzuEKH7fY43vs7B5c4Hdftg3rltueN39nqVEnrTBZpbTkUvM7sjIBcZZPGDcDmdaaaqQ9&#10;DYBR0udJaDSKiLVVV3FeNK9SxTkDgLgdUmKCkawHSHbXVroJej1KPJYrK0UZsf6mWhSgoroNNMqm&#10;SJHMNhul4Y4zsocAVGP0kRiVN0BDnEKt6TsKkxM4n7m40FU23sHIi3utPDC9X++V+lPkd0jKr5PP&#10;pjMoz28UOI70cpsOOtzD48BQBQ4Ev5GBHjpbn0d6e4BqzOmjlp0cjxptt+s8dgMF6OrOAXjL5NbJ&#10;HZ6ZlKECuX1jEnUz2GvFSZcsDYVWpLk24FYBbCovApuLO33urO7CASDE44qocqxUcOHiHqtGbQWB&#10;Bh7H5KJWRqwCWJWeCxShFKPgFszxhW7vLVe4nGMFR1klkHLT91zQdwG36H38Bn6HbmM10bjCF4Gg&#10;5v74TTU8L8VXf+mgNcYdwg5H7KirwBJFjM/vtbZrMdZbmmndFXk2ivs/PdBhk4OdqDxU4NgAAEQ9&#10;Az3N+V3HZgDhDC7xzMikTQyiADu7aF8dviZ3oCcA4MSQ5gwj+Zac/0mOk55+NGJjgHEMN3mujQDI&#10;ga4u6+vg+jsIOxyAPYIaRw2AHvgSAGkPCoYJfp4WxTEImEkNzoGgFGBzravAbp7rBoDdLfQDFGtP&#10;2y3rlQuvVSR1TdZZSx8BhvU1tVZRUWXFZbUWHZduL76x2R5b/Jw9tfKFCAhfsqcA4VMC4ZoX7DEg&#10;qLXAig6rVL4XRJASBH6PrloF/Hg8AsDfOARRgag+AfDfUIf/ukyvWQcA5wPAz9hff+7zAPC7DsAv&#10;f/sn9sXv/dY++6Mn7VM/fsr+6qeRKPCdAGwFgK0AcHZFSKXmrSLR4NsAiJs4x5plKMAAfqg9QQ/4&#10;NRQH8BP45gZBBD/N/ynZ2fcAngO+WQOKUoGBCwzYrgG/a5cB3SWgdwmVF5TA8kowgLBIMJTR6fKv&#10;4gbHXUDhnbHEM4cs9ugOizqwyXa+uc42vbDK92AoSkb5AcDidFWbycb1zgGA2VZdmGv1UrbVZdbG&#10;CNhDA/HF66iz/lbkf339LAA1qawcK1XhEJj6gFvPHdZVp2BGrZeb6gOo/QBtCMBoe8lhXI8RGt8I&#10;3yEVGIBK+XkoMzXUNqlAGiVqVEuk5N7qO7TQXTX6BgHpDBDLvhLjSbDKKwsCGzRq1N9Qd6t/1gif&#10;NUrn8HQXADjWD/j6Wm28H7cXd3Wkvxtl0RuktQz1e1Qx7vxJqyjM8aVbymO7Sae7gSt3A4U3MxaA&#10;7+aEVKCAh7rBpA7lIk8DwN/z+DD/M5cBKA8QKWfOAXZhu1VFAxgAV3vxoJsHExRVBXwCYAgeDz4A&#10;K7moNRx13z9DwQoA6hB0FRg5RtRkaOU8PheAVfyGKgctt/muGo4CYH00kMP0vUGUV8pPru4BV32C&#10;XtMV2ZHI7WOzIG1PO2e9BUnWV5GD+i9DgTfZ1CAAHOoKVOCoVKCCR+O4wJyryMAxNap5wHEbB3RD&#10;3T20Lwa3dtQbt0dRhVKAep9SjqZwo7X6xmGIghzHJVYQRcfxiJsstTja201blfvL57S1e2RZqTVa&#10;6aMBUEet8higPchF1nPKCR1A1SkRO4SfgBhCUB6IXOFbeYEtuM30BT4/tD6UYB/ucDfub1t1o7vC&#10;zajByrIqy8srtfzCakvNKLE3N+yxx1GCT6+KFFNwCOIaowJvAVABE1WD4T4AfAQAPrJKq0E0B6i5&#10;P6m/F+y3PO+l8YHgb1Y9Z79eDii5/69PLLQ///Rn7a8+91m75zvfBoAP2Je/81O7658fss8++IR9&#10;+sF59jc//SOJ0OFjoUssBdhcEeQDBjmBSonBpPoAnpvUn0MwUHs6hrdD+MnC258EQAFP0V433N+S&#10;CPhCBVicAaiwIiBYIPilK+gRa/koPYdf4iUrAnyCX0FCjGXGnrW0qBOWEnXcEs4esviT+ywOFbjj&#10;9XUWhStcjNtblIxLnaKk6gyrzcuzmoI8q8ZqigqstqTQF6q31wEuLrZG5wEu9JBGVxqBJpiVSNqB&#10;G9wJDLuAYa+SSuu15hbwufsg10GjZy3vwR0FKj4BzXGQBjXMUVAbRf2NAj+BarRLEVqA5abbjNoa&#10;oZt5HQ11mgY+xGelx0R5Oo1AOtJabwlRp62pvMTGe+gAvE4VSLR+d6Qrsg7VlWEAQFV0GUOhjA90&#10;0YFQfbi9o306BupPLlp9cbHFnzvL9a/wz9S84E3BD6gF7i/wmwSC2PWJMb/9wRQdfIrnI/YBnfwP&#10;E6PWTlvIOLbbik/vc/ezEngp4FAD9GpjcCljgCAm+MgEndAEocCk1gJgVeFCz0LwXDCv6Hl6nquH&#10;IvT7gTkAcYcFwCqer0atCbbhdymgURcL6CJze8Fjd4LviFtz/FFr1vHSIdzm/XzXXmtNPW/deVes&#10;pzTN+muKbKCxEhXeaJOc35mRPtxczikucBA55/z4gBFMHUgBTgNBmSK9SnUZ7O61AQegosYKluAq&#10;A7+JYcEPQ+n5fCADkiehOwAD+E0ruszgpVSabrVRBk0FVoYiq3yCZY9SgWrPUoAhAAMF+EmmuUFP&#10;kWkJAQgUpRTlMtMn+nHdBcABFGG/AFjfbO3VDTCkzlpRg43V9VZWVGnZ2YVWUFRlWbkV9t62A/Yk&#10;qu0p3Nhn1vzO5q3+nT2h+UFA+Mia5wFgUCBV5bDCfUG010dwXAv8BEDZOvsNwPutIsK87t+0KxwQ&#10;/NVTi+zPP/N5++vPf8Hu9TSY79tX7vs5AHzYPvfDJ+x/P/i0feZn/10AovxuKcDgtlsIP0wwFAAD&#10;9ffHARjarPurtBdMwY8w3SVIecGyA/BpuZugVxwxKT9Xf1huSgwq8JKVpMVbKWquKAHlF3/Rrl08&#10;ZSnnj1tG9GnLS4hGBZ6zy0f32rm9W+zMzo2uDEtQfgVJuM2pKrOfbTWov1rBr7gQ+BVZXUkxAEQB&#10;4gYrD0rKTxAUAEcwQakbNddVXW2dwE/rKbtrAgBK6WnkdJdCkTUA5QCcY6q8PEjjGpL72ylQRQAI&#10;+AIIBmkqAlagBAMXeQo1JtWYdP6MlWekuIqUEky8eNYmlDyrdAmU6rBUnwDYzeiPGlTjH+vucjWn&#10;QMe4ylkBvzFUn+b9lKc2OdBvN+hQN7GClBRU5lXgynf293kk86aDbtoB6OpPHToCvcCC2zemJu3m&#10;9DTPA8EJoIkSqk2/YlkMQCVnUXnnAc05QBMF5ARAgCJ3UtCRq1mvuTaBJx61JcV15RD3UWiXBaYA&#10;WreUYAC92Xk9bs/OFwqCuMcVKD/BsZLnq1GZAQDDYIa+E+M79d2zv4HfdCcAdbsZqweWSq5uS4m2&#10;noIU6y+9ZiP1RTaibS9xF0c7Gk2lwxQBnka9zWj+bwL1rPM1GcBPpvMoCOo42j8I+HptWMnO3B4b&#10;0Nyf3jtq07w/gCAqcHiUY5CEPslnT44qrSaSWgMEBUxNY3S3NVsHA7CU3gjX3NtRBIAhBP8YANXW&#10;QguWTypHMEiSDucMe1GLfbjrfbju/XLbAWBvU5t1AsBOwNcG+Fpxhdu5XYcLnCcA5pdacUmtZaMG&#10;N+87YU8sfd6exJ6WS7xyvUdwH0UJqgyWF0RwEwDDFBgdBcB1EVvrrq/sNytkAuRz9qunF9mfCYCa&#10;A7z/e/YVAPjl7/zMvvLDR+2LP37a/k728/8CgHJ/b0Ev73b4cb85AromD3IE6i+0lrJbanAuAMO5&#10;P5nUXwhAFT8VBOXyOgCzw+ivUl5QfnPglw/0Zs0VYCwd9aJlXzpvWZfP+1rdzEtnHXq6LwAmnTtm&#10;5/dtw7ZbVsw5K05VBWngl5KE+4v6zMrE/c22OpSfShNJ+ak6R3NlmbVqyRAurEY9uZYjHqAIoKTG&#10;0ksj07IkTzXg2AsA+wFgCLqBdtwJRd3C+61B+SnN++nxwQ4MQClPb0RlkxxWNNqu4HvUcDUXqMao&#10;uT0trRrmdsK5M4A/2YttatOivOQE3KsR4NbjkPbPQAWOKeKLwhzAxlByKmc13h+ovrGhPjdXFlrn&#10;SwfTcq1R3p+XmGgNhUU209fn6S8yAVDKL+i0fxyA6uQ3gaCrRdziD8YHbAYlWnblgmWf2GNl5w9a&#10;FQAUBOuiBUCggoWwEfSarh61lsTj1pxwzG83xgOmuMDqBEKHVeiyCoaBKVnZV2iEhuJzi7irmlMU&#10;/GS3VF4AOt0O5vqC27IQfgEAjzgYFYmuiD5iE9X0ifxUG2sqtxEVPtWySK7xGIOZip9OA6lpromg&#10;pDlRHxCmBL8ggBQMJAEMleoy1NPnSlAA1H2ZkqYDNzhYfaNcwuuoakFR6TTTfMbkGK50BIRBruEw&#10;MNV8Im0Jj0GJ1Vrl48seaVOBGpRH83EAzoVfYHo8MoArVUb324GgVhTxGZpr7HN3WvOAWiGCAsT1&#10;battwOqtnWNDSZWVZhdbVUm1FRdWWGFxteUU19m2/Wft6SXr7ckla+2pFQBwFQDEgvw/QfCWCgwT&#10;poPVH8+h/JQKgwLk/r9pFQimZXGaO/zXZ5bYn//9F+wvPvd5+8p3H8B+gP3c7nnwUfvST5+2z/5k&#10;nn3255E8wJbKTwJg6W0KUEnQSor2lSGCoQAYAVwIvBB6c8F3p4XKL3R/w4IHQdmrFF/u5kveHIAB&#10;/EoAX8m1y1acpvk97X8K9JKiLS/pouVi1y6fsbSY0w68NBRfOvDLAII6XsNSY05Z7BHVRNtmqedP&#10;oxQTAKkqyQDajHRfzVGZm+vJzQ3ATxFerZNsq67wc9OqpUSa2xMAlYgccU2DSJrmBJtcCQbvUaqB&#10;FKAaDKOvQKf5OBriECBUrlVgut3EYzQ43FMpNAEwTFVRjp4aqburUnz6Pj5HynCMx/T9iefPAql4&#10;jy7LHRa8b9IhhvV6VKDWkY72aX6vkxG62SewtdojgF9f4D4BtVGOE6g7VXZRZ5vhscYyRupr17wy&#10;yFRvb6AAgeR1XGCBL+i8UjO4vdMB/NwVVuADSIZzgx/yug94/Aad90NAOwIg8i+etPwzB6ziwkHU&#10;mEAkkAGey3NcTaDXCvwEwBZutyQe4zGevwok4wETirAxXpBScCJQcKGrfMut1WNyc/W4XGy+y+/r&#10;+SCFRaBzVYfSdPcWCyEcAO/WaxqApH5nBTDNP7XTBlB9Uy1V1liQaSPNVdZbU2wDDZWeqD4RSSW6&#10;PhqB1FgwcASqmcFBOZSRgUSK+sPp635b6k8usEA4FokC3w5AAVFR+BEHa/DZADACwQlcZs0LynRN&#10;Nac7qukNrnmoAkP4+VwgAAxNsAsH2jsBqEwFmQKBPqC78RyfNYApH7G/A7e7tR3V2Yzr22jNdQ3W&#10;3oABwdqiMqtC/dWWVllVaaUVF5VbviBYVGt7Dp+zpxY/hxpUYdQXAZggiBu8SmkxigwHtwP191wA&#10;QI4qif8QrwtUoOCHEkQBSj3+SgD87Bexz9qXvvtduwsA3nX/T+3uBx+2L//sSfv8z+fZ5385JxF6&#10;LgBnIfgJAJSFsNNjAt1c+Ol+aJ8EwLkqUAD0db8cZ/MAOQbwS7TSLOX7xc8CsAgACnzZ8Si8OCB3&#10;WaA7a+mxZxx2Oiai9BLPHbX4M4ftyqlDQOKYXT550E7u3GQxh/dbYQJqMikB95nPzlLqTZZV5eX5&#10;sjbBrwnlJ4gpebStutwB2FYtAFb5iooRFbWUuxpRaGpMYa6Vlh+1VClXUNFfpbnUOASlvoZ4n8PO&#10;G5MM+AHOYW4LjsMdgl6QqyfVNtodgM5dVRqvXFdBUODT4xrJky5GcQ5iOO9FADDa+pubfKH9oPLC&#10;tF4UpafghiK8Wv/bCZSV8zcB/IKI4rArBc0fTdDJxpWvBuAE0KLMTFRwOfBV/b9em8Y1Vof2FBg6&#10;auC+BdALVGAEgijA0M37APsICH6EElTe20e41f8OZFWVuvjSGSuKQgWi/mqAk+YAGyIAFIxaE45b&#10;W8IJP7ZcBYCypCOAUKoQUF3ldajCZiDYBAxDWAWu6+1WG8vny8XGxZXVx+m7pDKPRr6Pz5Ta1HfE&#10;A1q/j+qcA0ApwToBFtWowgraf+XDTlxdwNdYmGUjrTV4AQCQ+2MMZNOc4+uc0+tjAfyU9CzABXYr&#10;cq771zlHgmCoAgVAgVCBEc33KQrsAZBZAAa5mCEAZ8anbAqb5HrMKkGuo16voIkAOEIb0hxvAEB5&#10;BwEAVQwjnA8U/D7Z1HY1kAt+AQA1aCsoOEh7GlQOKZ85oLXJbR3W0dRibQ1N1lqP+9sEAOvrrb6k&#10;HKukf9VYfXmlVZVXW1FJhRWVVltBaZ1t2nnInlys2oAqpPoSEAzA95gCIxEAeiK0K0OBL1B/DysI&#10;AgAFP58DXLnan/vX+Uvtf33uS/bnn/sc8LvfvnTf9zkGAPzKz5+0L/z8afvCL+fZn3xSzt9s9LcK&#10;eR+xYE3wxwEY3naLRIH/MwUo+xgAIwrQC56iAj3oofm/nCRc4iAZWru9ZV49b6mXTjnUlNicAOyS&#10;zh936F09e9Rij++3i4d326VjwfH8wV124cgeO7l3mx3btcXSYnGHle+nub90retNQ/XlMDppTxPt&#10;eVIK8CJVMmqrHYLK+dPtTlxgKUABMEwzcRABG7/47g63+Ota+QwtNNf63aDiMrDzEZbGpCRVzSXO&#10;MZ+vawduuJ3jgHUCECqPb5LPngBG2kPC3WC+I5gT5HGglHklzlIvXrRylFo+7uqNQTrKwCC/pxs3&#10;qs8bvuaCtMRNkO5RwEWfK1cXmE0DJM0pjWsuSSBUZRLcp9a6eivMyMKNqee7VLEE6PnC/WDZltI3&#10;PvAOq85LZxb4poHeDB1ZNj1lH05O2UeYQ5CjosF/oHP+gc//Pcqkr7bciq+cs8oYIHMZ6FwCPgCw&#10;BUC1oPJaAZAA2JYIBK8edxA2JwmCGGpQwGpFGTYnSC1y213l49YUz/HKcaAlJScVd9TVYsMV3Fop&#10;xisATfOKvF9utZRmW9IJa08+5Ud9jkOXx/WaBlebcpP3WyMQLTut1SEH7XpDsX3Q3WR9deVWgzcz&#10;0tFg2jJgrKPJprxsWI/NcF61YmbaITjqt5UqFCjoyODhg8aUTXvqEBDj3Cq/T6a0lgnO1wSgCwyw&#10;YVPATTY9PoZpVQngu8OmsGlgKZvksyZoD2NaO0xbcA/B29Ot+UAvh+amwTgwDdiByUVW+w0UobvL&#10;au+01yEJAD5L6TZyhXtxg7twg9twgwXBdtRgW32T1ZVWWGMFfaOmzpoqqqwecwiiDAsAYWZeqb2/&#10;dZ89umClPblKNQVfMN8+8zltoYkS1JygR3jXeBRYqTGPrEAVYh4BjrjESoQWFH+9YIn9r88LgF+0&#10;e+7/vt2NArz7/p/ZvT9+xL7yi2ccfv9HAGypjLi/oUXc4NsgGEaF/xMAzp0L9Pk/wCcT/EojCc8y&#10;X/oGBIsyr3qqy7XL5+zKmUMWfWxvYIDtwqFddu7AdjutwMberXZq9yY7vnOjHd2x0Y6pYu7uzb70&#10;bdf7b1jUsQOWnXDJchMvBRBMu4L6Swd+uQ7Aua5vCDxlz+sY3pabqzk75dEJSKroq5QDz8inIagh&#10;KWFY4AxAqhUf1ahAubwB6ALYqaHR6ICe38ZU3iiYW4wUzpSrKvhhKo2k75MClOn2FA26IDUV+J+z&#10;/IREzneJfYTSGO/t83yyIeWR9ffjCg0Aw24aJ646DVmqcBaAwE9zfz6RjqpQZHEYsFYVl1hVYRHA&#10;pCPwWQLgjVHAx2tUA9A7s+f70cnoxFNaEzxDp76OW8fx5jSKj04t+5AO/yGQ/D2vlX2kBGkUyoea&#10;o6rBJYqPQomdATpngRrwAk6u8oBQqP5CIAlW4XygHm8DVoEBsCQB7HRgidxOPA3MTvG+k7znhDVh&#10;4TEwPksg1fsjAGxNOsn9E24OU75D0JTLre+sv3zUV7QMFiTbH7rrfZuBHgCoHQ9Hu5XCpOmCTl8z&#10;PY27P43adaWmcwfAPE1oiv8/PXGbKVh0fWrGZuQGowaV46dEZwcgQJyQayubhds40MM4twKd7t8J&#10;QNkMrvE071PRBQW5Rgdwgwc0OGJKetcSOtpTAMGPAzCE4CBHpc0MMsAPRgIgA7TXwQ61+0jUmmM/&#10;bUUKUG6wg6+hETUYgLAR4LVU1/qcYEsVAEQF1lZUWwXucGFhuRWWVFtKer6tf32DPbZkTbBiBFdY&#10;63qDaDAAlAIUBHGBHYCY3GFPgnYArgOAUoXrAeBS+8sv3GV/8fkv2te+B/y+Iwj+zL76k8f+7wAY&#10;FkYV/IKqMJ8EwFwLCh98HHyyTwqChCpQ7m8pSk/wc/cXN1j381Mvo3SiLDHquF08utdOAbqTe7ba&#10;cRTdke0b7OCmt7F33A5seMt2vfe67Xj/TS95tR3wvf/GS35MiDljmcAvMz7Gsq/GWk7yJStDASrh&#10;uV7pLmWaBgjU31zo3QlATQKPdAEhwBS4mLgXff2AkNHV3YpWd0UDCKriRrlHg4dRYG40Mm9sNDy5&#10;syHU9F65JmPA1eHn6g9YMWqrjFI4D+iv4bYAWJiWZpeOH7e8qwk21NJiv6cjqEySUhMGu1UtRJPp&#10;AmAvDbPV+vht7v5iyvMT0FTGKkyx0JxgN4q0orDQOmm8gx3at7YDAA558EORzEnU2+QERxVBmESB&#10;0KGnprg9ze3ruHnX1aHDji0AjmNj9iGusXd4ucp03A/ooL9H3fRy/usSL1pzarS1pABBINSajEmN&#10;YSEIQxg2R4AoC8B10jpSTmFnrSvtfGDpUdZ17QLHi9aZeoHPPG9NiWesOfksx9PYKYdhs2Cn70vU&#10;9wFAnhMwbxmvAcpNfFcDx5IoVGBKtN1sq7YbXQ022kp7aK615qoSm+jXQNXF9QJ+wGaGQcbLhmnZ&#10;IPCbUSQ8kicpu+kglALEOE/XpwXAGVeC4yOjNgIARwHg+KjgNzlrk+7qRub8IqCb4j1TgHMu/GTT&#10;viyR96EaR4b7+UzaKnAeBoLD/bjBMtqy2tWdANQ0j+eOam6a+/08J/gNNQeBEgU8hjpVqkurTzRv&#10;2QcAexyAXS2tgK8JEwCVEF3POaoCfnVYLd5RlTUCwAYUYF1plZUX4QoXYIVVdiE2yRav+Z09tXSt&#10;zUMJPu7zgIKd3N/VKD5FeVU8ASiiBB2AmKu/ZdhSucsvOAD/6ot34QZ/3r7+vX+2r6IA7/nuzwHg&#10;43bXzwXAwP6PASglOBeAs/DDFAn2CicR9Reqvbl2JwBDFSgFKFdX4PN0mEzUX2q8ZcRF2ZXTh+08&#10;au/Iro22V8vY3nvDqzlveuNl2/L6q9grtuWNV23jyy/Z2y89b++89qK99cp6e/136+zlF9bYQRTi&#10;tZRLlpGEAcCMuIuWnRQLYFPcBa4vDgB4p/oT8DyPj2NoSgXQfJ3cX0VTJ7Q0qX/YYTMidxilpehr&#10;N+9vrgjmUvW+YUbPUSm9CABnKzFHoBaaf64rPz4bqAp+MhUnCF8jF1jVhHOTEu3Mnr2uAK8DxI9Q&#10;ZuPAeBj4SQGO9OFK8buGsU7AJgiOA0MBUCpQaS3XlaLBUVHCMdzltqY6q2RAkFuvSXPNDU2jIhVc&#10;UREERR5nAN51gHfDXV8M6E1P457N8PjMuH3E4x74EPTU0UP40dE9AspzmrdSgOQmSqSVNtCYEWet&#10;16KtNQ0Ipp6xtlSUXASEbUCqHRi1XT3p1gqc3AStVNQe71Eicue1KOyCdWdGW2/WJSzOujIu81kx&#10;1pQMBFPOWQPwa+DzGoFeM9YyRzm2pgBA7utxf07fIVjyWOWlo1Z68aiN1ZXYh31tNo7Lq02iNBfW&#10;3lBl46grn5pwAHJuOWdeOMIjtUqBEfjGHHwhAIOI+S0ATjsApx1eo6jAEQCo4/goqnB0wm0uCKcm&#10;ph18oc2F31ybYBAa4/qN4g4PcY0H+7ttUOu+AaCCYkFUGBjSJoP57Vs22oXrCwB7adMC31CjVomg&#10;AlGAAuAw6k8BG6nAvo4e62rtsE48BwGwsxkANjdYa32NV7xubwiq1WgBQTOKsKmsyprLqlHQQLCw&#10;0opyyy0np8y27z1uTy5cZfNXaMtMJUMHaTAPr1yFuoukwkTWBWt98EPL1thvUX6/WbYeAK4Hji/Y&#10;bxcut7/+0pc9CvyNBx6wr3/3+3avFOBPn7Av/2K+ff6Xz7r99wFYFYGfrOIT1J8AiPt7W+WX4luJ&#10;z3dC0KPAkTzAcO8Plb5S4VN3gbHcxBi7pADG3m22D/BpH493X11vb7z0nL0K2F4Hdq+tX2evv/C8&#10;vfr8WnvpuVW2ftVyW4etXbXMVixZAACfs7joM5aRokKpqhMYa9euXLR0wJqbcgXYZliDCpdWakMa&#10;VeQNQBeCL8iCn7MwHFMQQ26oQ6q/j8aPiwFkFDAIANVpAzSS5opS0xaiUoNKYh5zd3eu6psLv6AR&#10;6r2ep6fPdvUHrPQdvbfcYAcgz6XGxNiRLVut/FqG/bsm1eUyAcAJV338ngFcqf4hG6SBdjYLgO38&#10;Tm1iBFABphTKB0qnQA1qWdQEykV71daUFPlrHOi4Ryrb/gFw/QD3NVByqDpAN4mq6Gypt3pU7hi3&#10;b6IAP8QF/ndcYL1OnfsGoLzJ6wP1B/SmeG5yEjgqlxBYAofh5hqr1g536THWDMCa088CwjPWAdg6&#10;AKFUXjtqrQP4tccH8HM4AaYWnm/hda3Xzllr+nlrFwQzLlpPdqz15sRZd9Zl7sf4c00pZ6yR9wiA&#10;DXxeE7dbeczBJ9BJASYDQqwtmcdl/p4zVhJzxNqzE1F+TTbZBQhaaQdKXwIQXQyKo6g/zbXqWqlg&#10;hJYLqmzYFIOLCiEol88jwA7AAIQfA6C7wdMMMEFAY3R41IZoWyMKhrgbLAgGinAS+E2i/AL7JAjK&#10;ZeYa8Z0T2Bi3R0dHbZhr2cdgOiAXWKt/aGtKtfI2qLaF6lOmQWACogbsVuuVZ9PC/6Udqyq158N2&#10;oiQdgL3ucfRzv6cFBaj1zLyuu7UJIGoeEE+KvqSSXW111dZWBRBxf5sBYAsAbCytwROroS+WW0F2&#10;qaWk5tkLr7xvTwBBJUoLgA8BPRVGVXXoQAkG7rACIwLgQyu0JO55h+CjK16whxYtt0/fdbcnQn/j&#10;fgB4HwC8/2f2NQEQ8H3hlwsB4AL7k7ngC03rf+8EYCvg+6Pzf54EfWtVSOjyNhZnfCIA66T+Imkw&#10;SoGRAlQQRKWvPPFZbjAdIi32tB3fs8V24M6+/+bL9sr61fbSupX24tqVtm7Ncntu9TJbtWIJtthW&#10;LV9sK5YutGXau3fxs7aE45KFz9ie7ZstK/mqZSRctpyUq5aXdtWyEi5ZUsw53yg9N/UqUrzIWmu0&#10;JWHVLPwceA3BSo5waZA/zqjWy22ByHPqtEMaMAkhNaKVFjJc2m5GPJXTaq6oAJxa7QHwcCu9seHq&#10;yrwSi99W2koIv7kA7PfPntAyNb2W79X3KCp86dQpO75jh3VUVNp/0AmkGAU2AVApFFpH6lFFrzWn&#10;iWtFlAVqudTan2LAbowN0QnaPUqsUvfK8lcCuE+a8xqB+SYdR3N3H9GJFd1UbbmC9ES7cv64bzm6&#10;f9tmqyjIBXwT9h/Xp+wPWOACh8pvAjCi9ujsHwLHP9DZPwCEymUTVD9AWfY2VVltTqJVp0ZZ07Xz&#10;1oZJ0XWlnwOCgC/puHVePWXtEQU4q95Qi1KNrbyuDfdX1g7sOjN5b9ZFDCBm8jhQbQZ0gl4jsKsH&#10;gIJgIzBsTgakgl8inwH02oBeB4qyg+9vTbtglZdPWmXCeZtoLreZnhYb69Q0CK5hN4AAfKoWJPjd&#10;4H/IrkdSVjxqCwBv8pimEIIIeaAAAxUYAnCagSJwgWc4P7KpiSkbG5kEgCM2yLUcGULdRxTgXNV3&#10;p4UADOYGAxM8x2VAcHhkxAZoT0P8XlWQ0R7QtwAo+M0FoKZpAgBq/ljtXu1jqFUDebcrwJHu/ogC&#10;lAssAOL9qHhq5LVKvdJ2m130J2UhtKEABcDWSjyk8hprwgVuKqmxhmIGwbxyK84otMLsMjt97orN&#10;X/a8Pb1Mm6c/bw/jBqtKtEx7Asv1lT2ioMcybuvohmLUPODilfa3d3/N/upzX7Cv3feAfQMX+N77&#10;f2Jf+9lj9pVfzrcvAr/PowT/RIU1P26FgVUWzFoIP88FDAHoSjAAYAi/UAU6AD/BFa7HqguvWXVk&#10;/q82N81zAV0BAsAiVXa5Fu+lrM4e2mFb3n7ZNqhk/fo19hyqbg22auUyW75siS0DekuxRSg92ZJl&#10;i2wR8Fu85FlbuGi+rVi+yM6dPmYZiVctPT4Wt1fFFJI9/08l8y+fO2ZXok5ZcXa6tVSXW3ttla/X&#10;7Wak6sYV1CJwAVHRX8l/XxcpAGKeEE3DcVABJ5U8n0JBaYmZqq1or9zRzhbgV2INJSXWXq1gSIu/&#10;R8BT+oBq7wXGY5HonOAnd1eQkzkEBzkOKOgSpMoIuKrPdmb/fos+etQmgOqHNOzRbr0PcAFNpU9M&#10;STWgItQwO5sYtQGzip2O8fmCqU/Uj/XbAL9TUWLl/w0BaSV++zwjQNQmSHLrVEapPCvdEjhfJ/Zs&#10;s/2b37a9m7CN79j+je9b9OFD1lNfZyYAAryPFAjh6C5yBIByjf+Auvn99HVXg15TcHTEPgSEH00C&#10;jO5Gay9Os7qUCwBN8IrBnb1gncCrPSVwR1sAYDPWclURWwEQ5SdLiwJ+FzAdBTypwdCigF9E/QFP&#10;WT0A1VEwbJHSQ+W1JAeudIfDF1c6IxYYXrTyS6estyzLrvc22UR3M8q/jXOj5OIOBpoeBhatp+6x&#10;G+PBMjRtEjUyxHUbHXD1d11gnJQNAX0d73SBUcOC38x1uz7DecE0FyjFNzo87ipweFAucQDBufN/&#10;c+1OGM7wmEyBEM8RxMawEVTgENd0qI92QPsNARhkNnTYOG1sTO4v/0tZDwqEKPIbDP64wL4sVABU&#10;bmEIwF5vZ908pyV4AqAGBi3DU0WloLR+A14WbnBVbQSCNai/Sk+SbijBFS4ot9KsIstNK7CMjBLb&#10;uPUgrnCwZvix1etRgc9HTKWwVCEmAKBDEPPCqIoQY48sXWOfufeb9pcOwPvt6/f/wL76wE9RgADw&#10;X1CA/7LQPucusFd/vtNuB2AHarA9Ar+5AJy9XYZbDASbgN/c4gh/DIA1RRmeOqAK0HUAsDo7ZTYQ&#10;4pucp8ZZwoUTtnPDa7i7a+w1XN61qL3ly5e6LVm22BYvXcKR28uXAL+FtmjpIn9cIFyw6BmbN/9J&#10;e/nl9XY1Lhr4xVn6lcuWlajS+XK1M6wkK9VSL0dZ1LGDKJnTVpGXae31ALCpxtfu6hjsjaA1j1qx&#10;EYT/FQHTfR8JcQ8dVH2dNkmHmFajH6RjADUVHB3DVMevoQgVWKod/+tQcFJ8nTSYdlxTgNaLK8z7&#10;VdpcEJSSUGdy11pzfzIAOD5AA+X1guuNoUHObYkd2b7d0nCDtWxN807jrgA1J6lOqIl3OgKjvhpo&#10;BwDs47tVmVijvpbe6fdOjWrkprEDPOX5jXbSGTravBqNTOuAEy+ctxO7ttkBYLf3vTft6Jb37OSO&#10;jajPTdzeaEc3cnvzFku7eNGu8zv+HXUn2CnF4zogvBGZ+/s99gfcvI+mbnjem0pmKVfOo6UjvSil&#10;PvtouNOGqgutPi0WdzjWOrMvOcDcVQVgcn0VmFDE2IMXwKsdAHagHNsdgMAz9TyvP8vtcw5AQbEl&#10;5TxK75wHQmSNuLmCX1PSaWvGBMGWVAAYAWYn8OvOuGKNV6OsMfWSzbTX2UxfK4MP55ABT4PSMNdX&#10;ywk1oGmjeK2oUYBhcgyYYwp8aA5QqzccgFMCoG6P3A5ADQYA8DoA9OWDnLPrKHpFeqeA4MQILuzQ&#10;mI0NagkcIHM3+JMjv3MB6CtMAKnSZHwwxKQExxgsRwYZ7BS4w5PQlIoG5jC1a5z/o+WYnusKBFWl&#10;SEnP4eDfr1QuvImhTg3awXzzIIOvosDdbe2mrTS7BUBg6XuJRMwBqAKtgl+FqilVoQKrgKAAWAkb&#10;yqwsuxCvLNdyM4stOTHXnn/hbXscV/iJlesB3noAF4GgVodofjCSBjNrCo4oQrz0Ofu7r33L/vyz&#10;n7d77vuuff2BH9pXv4cL/JNH7R65wADw8/+ySC5wuAfIXAvdYdX/CyDYWZ7vO6GFEJwLwlsADMrg&#10;h7UAwyowH3ODuS8Qah7QV4EAPgFQ5e3zk2K9ft+pg9vtvdfW2esAcP1zK2zFsoW2ZClKD9f22YXP&#10;AjrU3pLFthDFt4DHFuP+LgaCCxfPdwDquHfPDksHeqmXNO8XZ9mJcq0BbXaGVeZlWEXuNUuKPm+n&#10;9u+xy2dOAOY8LrDc3GDht1Z4hOsePfQ/B4BBdQ0aCo1His03vEFdac8M7akhJaho7ijqrKmo0hq5&#10;uNpsXNU2HIK4F0OoCS9H1cPnSJUBUx0dgJForacvKJvf52sC4E4DOK3RPbJtG+cuJ1B/qDsPcESq&#10;g2hFgDqBGr9yyjpxTfpp5FPDCtYEOYWuWAF2vxKv+V65t5Oax0Sp1uflWfL5c3Zy506g964d3LTB&#10;zuzZZVdPHLUozuupbRvt5PZNdmzzRjuycQO3t9uZXbsZzHLsD3zn7+l4qnhyQ/N9Ms1/uQHDsevc&#10;n/H7ihCrzqDgq8IMM0Nd9h8j/O/GSmvJS7GWrHhrzYy11msXfT5QgRFfHoe1KFIMyDoAV2fE9W1D&#10;ubWjHh2CgFFqUEnLbWnRHAVHYCo3O0UwPAcYsSQUJFBsSePzpTYVQc64jBKMs+q4czZclmsf9bbZ&#10;TG+wvE3XeVLXRDAc6vH5U0FwfKQfuKCaAdz01CgqDvipBBZ2IxIECd3fuS6w8gBnpqbdBdZtzQlq&#10;LfUM58bhNYoa9IoxAQTHUPUCmc8L3gHDuQC8zjW4zudKTU5xDfT8+CifocCKgizKN1SwTIOeVCDt&#10;ckwQlCp0KNJOeUypMn0owR6A5gB0BQj8lG/azUAASAVArQnuxoPopm9oHXJ36y3w9eCxaPMmiQB5&#10;Qy0VlQ5AgVAQbCqTEiy38pxCK0jLtbz0PCvOKbOo83E2fylQW6LIr0pjRZKfgeDDuq9cwNsAqNet&#10;sUeWrbXPfvM+APgF+woA/OoDuMBSgD9+xO7B9f3CLxZiDkAFQDAPhBTxo27NBQp8Ap3UnwCoHctC&#10;5Sdr4b7Mo78CHkftAVJfJMAJeuFc4MchqHnA2RUgKMCya4r6XrHMy+ct+vg+27P5TXvzpdX2u3Ur&#10;bc3KpbYY0C3CrQ3cXRTfbRa4wLJnFz9jzwLAVSuWWtSZ45aecAmlF21ZqMCcq0Hdv7IMvjMvy+qK&#10;86ymMNfizp6wo7u2ejUV7ZsQJoA6ACPKTy6vzJUgEFSGfBjEUNTW0x8UWUWdTQISAUWNZ5wG0l5Z&#10;bzV52kag1DprajwnUMnUw10qT988C0AFUeSezio/TGk2SmiWQtSEtZakKXs/5vhxO713r/XTsD4a&#10;pUPIXeZ7Z0bodMOagxr2XL1JVNYo9xUAUaa+u2g0WCk9KcZJVKDqAWptZ3ttpZVkpFn8iZN2fMtW&#10;O/DOu368fPiwZV2KsbbiQhttaLDMKAYNwHd66yY7sRkVuGmTndq+w84Ay6gDB1yd/oEOKMWnslle&#10;OxDYzWDXBcDJG7jHuMF0dClFT5PBFI2Wwr0OYP5dmy0xOKiKTB0gakoHgii61hQFLlCCqEFXbikA&#10;EHXY6W4wqg94dVyLBoICIapQrjBAbE+PDtQhalDzei0A0tWgACj4SWEq4MJndALb7uwrVnP1PN8b&#10;bx92NtlNVPo4g5YGJ1V4Vh6lQKhAktZea6mZNocaH+4DPsM2A+A89cWVXrA8UClAgqDmPgMICoiB&#10;ArzJ+biBOvYVNDpvUoBjAFA1A3F7p6T8cIMnBoJ53TGu6fjoiI1h42MoQ+Am85QYbJLzLxP8BFcP&#10;skQgqGRrDZAOQTyGQdqwzz8DQU/up515hXBM+4704SF00z66AKDm9DSVoyCIww+ADiv3lNu9tKke&#10;2qZKx/Xw+h4HIF6UAxCrr7ceAKj18u01CoZUOwQFw+byCvpHhVXRT4qAX0F6juWm51o5rvGGrXvt&#10;kQXLvRag1gU/vBoXGPWnpXCqDC0QeoVotyAy/PCydfa5f7jf/tfnVQzhAVzgH9q99/3Yvv7gI3Yv&#10;CvBLvwSAv1xsf9JZXYyLW0QnBXq4vVr2dicAOwRBFUBQpDc0QKhjYxnAK822+rJsqysFKiXArTjT&#10;anFzFe0V7AQ/RYZn018U/RX8Isqv7FqClaYnWmFynCVHnbQTe7bYhjdesJfWLbPnVi225csWAcAF&#10;mOb4AugtRPEtkOpzJXgLhs8uedaeWTDPXn3pBYu7eNaSLp8DgOctJ+Gy5WG5CXFWnJbMieb3FGle&#10;s5jfkmFRh/d48nRaTJR11wtSCnwEqk9qadYAX2hKGwjTVkIATms1hToF9+Vqar5OJYKq8gs5Lxpg&#10;Kk17v44AwZFO4KcEWgFQoy4AlArUe0MATgiCEQCqYUr9NZWV2Ynduy0pKsquc19RR80VCr5aexrs&#10;2IabNY0LxVGdxVeGyEUGsJN815S+iwarTXGqC3N846Pzh/bZse1bUHK77PKRI5aFS1uXcc26y0oA&#10;X719wPv+AIAbcrLt/K4ddhL39+SWLUBws53ett0uAOQzPH7x8CGf9/yDXGHNAaqz0/m9UCqd8Sau&#10;3o3rdPbrkx41lnlOHGAQoAUZFXX4wwyPoQY7ywusJu2y1aLc6gGVoKdghaCllJl2B2CgAFuBXgcQ&#10;VCRYQYzQpdVjgmIbz4fBEuUdylWW66v7nZkXrDsriCA3pERZSewJm2wosw/7O1DHwTWRGlcVFp1f&#10;DTTjfQO+OkYJ4nJ15QZPO/gENv6XAD8z6SlGWmst4AXL2IL1vFKAHzIQfAigPuDcfIj9/vp17quS&#10;ziTnhHM0MW03RriWAHBSFWK0SmRQ67j5fj5rfBxVyEAzIehxzqcAqFsEhq4ude71vEAJAJVrKBBq&#10;cBzU/LMrPoyjbmuaRjYA9LUxei+qrgs1J+sVADsY/IGf3OghAKh8QCnAXhSgCjD0AsDeNk0hqSJS&#10;cNR0kAqFdNG/lHEhJaj+0FJRgZXTrsutMiffitOzUIFZlpWMpwYAr2UW2Ip1r6ACV/qKkEeAoJa9&#10;hcvhQvPiqA5AKcAIALUS5L777RuaA/zuT+zrKMCv/goA4v5+6ZdLACCqryMS+NDGR26foACl/JoY&#10;jRsAWQPQkzn8ylB7ZZlWXw74yq5ZbSlWgrorukaHv+YADEEY3g4jwNpsvDor2Soyk6wo5Yplx12w&#10;2OMHbNeG1+2V9SvsudWLbMWKhbZ0OQDEvZUJcgtkEQB+3BbY/AVP25aN71nSpQuWpJqAV85brmoE&#10;JsUDwauAFgBmplsdKlD79nbg9ivn8MTurXZkx2bL4XVBtZZA+Ql8oQK8E4DB5LH20pULrKABChAQ&#10;CVpSBtrHdaJnwJrKK3G5cx1eWianYgkjQFZVQzyxWnMwwEnrNT0nLwJBzQXeAqASo/ssPynJjuNy&#10;VgOiD7SEDWBIdToAgd80pty7DwUfuVG4yFOKCvNbhmm8PTS8Wlzn7Lg4i8WlPb1vt53Zu8uSzpyy&#10;yrRU6y4vs+H6OpuiIc/g+kzxO6dw+6eB9of8pyGeizt+xOf/TmzdDAQxlODF3TuBIJ+1e5edB4KK&#10;Jgtkv49Eha8r8jtNp76OIuExT5oGfjdnUEXTozyveUutNkFFjQ76e/4APD4cHfAio5XXLltl8nlr&#10;FLAEPkV+FSUWvFB2rvRcAd5unRm4tJkXg6NgqLlBV4YBCN1VVvJ0tpQf7jKvy43ab805qL8+/ntv&#10;i08VjCpfUqtmBDBgraKk2qLyOjDxSs/8V6/8IoUnAEaCPzKlkWj7SoFeq25mFP32KHlkLpDXfsC5&#10;GQdsKms/qXld7AYq8EPApcTxmwBrWtVhVCRhUKt3hnF/UYAAcJzPG+O1SnkR/CYjNgtCPkNHqUS5&#10;we42uxs9akO0sQHgN4QbK1dWx2FsBBd3qEMpXZrLRtE1KqihaLAqv+DBMCAPYg7BniARWsVctalT&#10;f0cTAAR4LbUAsNa0Lr6nQZXRtdBAa+2DwiEybTrWjOdVV1JkJVmZVnQtw4ozUIBJ6VaRX26Nda22&#10;d/9xe2zBMnsCuKnaixdCmAu/FZH7nhy91rRE7vP/eH9kDlB5gD+0rzkAHwaA8+0rKMAvSwHOBjz+&#10;EwC2Reb6pPgEwcaIeaAD9ddQCtjKMhyAdaXpVl9yzeqLBT2skOcKMoIEadxj3W/gfl1emtVmp1pV&#10;RqKVp1+1gsQYSz57zA5vfd/eemGNPbfiWVu57FlbBtCWADYFORyAWAi7ZyPHuTZ/8Xx7duEzth8l&#10;khoXY4kxZwBglOWoWGqKav8l4wYnWWlKMt+POi3UHCbKrLzQUmPO2ZHtm+zMwb24xnkOOIefQCgl&#10;eCcAZYIgSsphhxqbHhr2xqv9G5QbONELEDn2AZ7K/KDogtYcd1ZX2QDugcpa+bI4RtsRqUYptYgp&#10;mqu0FW2CMyRlSMcYxJWNO3XKTqEAVYNQGxUFc4+DntbirrfcGH0WI7nmKbubmhmMSgFnqiVfYJBB&#10;3Z3ZucNO7NhiFw7t9zL6Dfm5Ng7kPuK7fs9nfSh3HgU71a2k32Ybb23wMk/TAH+KzpIVd9mO8f6j&#10;WzbgJm+wY5ves7Oox4uA9ML+vXZ6jzag2uPJ2kqm/j2d+99vzjgMBIcZ3EKtIpFdjyRWz0xqAb9W&#10;T9C5I7lzSpf5AAX5B8A4Soeqz0qIRImBGypPSq9LR3d3b0GvQ3OGuMLuDmdwzIy2TtRdZwYA9Hm+&#10;87w/eE8ATgzwdQDK8rijdu30bhtrKbMbgyonxjUaRB2NDQIYJYLzuwGOql4PAIopoOTFSIGJACjV&#10;HUJQ/1cg1zaWLfXVHvmeGuE/j8vVFfRu2b9/cN3K8nPs1MH9Fn3iuMVgV1H5OUkpXL8SQNJi4929&#10;XGfNmapKDPCTCywFCPyU53cLgAHwXP1hSrORuUs8EahBBUamNX3C9daeIgLZiEzwo02PAPch2ls/&#10;39tTr82QGvz2QKs8IQEwUggBBTjQFUSB+1WFmn4xQJvpb1P9QOXSCoCRIsEKNNZrxzqtuipHBSr9&#10;TAAs9wGzODMTCGZbWU4e/zsVAJZYa0Ob5WQV2vI1L9iTS1fbk6sVELlVD3AWfrLIXKAiwV/81v32&#10;Zw7AfwaAP4oowIft3n95xr70i/nYIvsTubxKhPaKL3fYrAIsywvm/wDg3KRn7f+hoqhNQLARCDaU&#10;pLs14gY3ag6wQPDj8UJuu+Em5wPHPNQX8KvJTHarAIA5ceft3N5ttvnVF+zFVUtsxeJ5tnTh07YU&#10;oCnwsVgBjzuU3ycB8NlF83ntAjt59LClxyvf76ylx1203MQrvolQ6TVFmlOsLAX4ZuKy5+fz24t9&#10;7k+bO106ccQOoGzizp7y1SAC3H8JQKk31JncoSklIwuANNJxzdf0cptGqxSV9poaL7sl97ANldVd&#10;Vxu42Jpo1miKK+KROTVCQVAA1EY43Fa5dEV4Wyur7Tjw06blXTXVXiBVK1fkXpflZts1FO7V6AsW&#10;d+G8xZ87Z1ew6JOn7cLhY3Zm3wE7q9SZQ4csLeocSjjemovybRg1OoFCuY7K/AA37QNUrKK5U1Kh&#10;StFRWf12rXzQtpytNsl/aeL7ovkNh7e8b8cYtI5ufsdOMXhc2AcA9+3B9tnpnTvt6NZtdvbAAStK&#10;S/NA0X/cmA7cYkFE82Q+VzaKAlKwBDcPdaTtI+Umaq7MVRQg+Qjw4POhQhusJTvRGtJirA1F2HXt&#10;EuouFogF830dUnYOQICXEcMx1loyYj2Q0pnDawVBpdZkRvkxUIgxfMYl7l/y9JtrJ3dZLZ8709vs&#10;8FNZ+8kxXNhxBhu5rvxOFYHQRlB9Hcql6+c1wXUPIaj/pKPUneCmvLsGOrueVwWY6VGp8yl3ccN5&#10;v/+4ecOyEhJs46uv2PY337Sdb7xpO954y7a//a7t27jZoo4cs+yEJNprOTBs9bYhBRcCUKZcPw94&#10;8LmCnAIh2qzKvwsQ3hQIua2KPl7VBwBqVZCDDNM0y7jaM21SpiIeSgMLV0YNMkiOtCo9pg0A0jf0&#10;PtqnAzBSgl8A9FqBeA4KGIZ5tb3Kq6WtdtZr0UEZ/UHHCveImnGF60vLUH7ALzufgaDActLTrbKw&#10;1BprmqyxvtU2b9lpjz+71J4EdI95EGT9LARdBUoVKgdw+fO+L8hd33nA/uzvBcDvA8AHIwrwIbvn&#10;X572UlhfUCL0J4FPpqKnQZ5fJPCBOfhQfWHeX1AROoz6KuIL/NyAXGS+rxHFJ/XXIBME83g8K82t&#10;NgsIZgGjtCuWcPaI7XnvdXvtuRX2/PIltgqILQ+TmgGf1F8IvT9m82UAcDnvv3j2pAMwJfa8XbsS&#10;bbnJADA9yQMgFRlpVp6CXdNKFAFJJf+LrZNRqTQzFcDssINbN1nW1XguuEDX7sAL6vdJsXHxXfkp&#10;UZTn5AYriKFVForCYkpE1qbW4324qHQQXyVCg6opLLAq1FZLWSnnt8wniaWQBjppTN1Kn1FUjdcC&#10;ixFcXzXycS1pA4ATuBmlGVmo1B3AbJ9dPnbc4o6dtKiDh+zswYOWgFrIS06xoowMqywocNA20qiC&#10;iJvmXLTKpcGV5yiKbgI3f7y1yQYatdtcPQ2/w67TGT4YHvLqL1NywaUou/htXc38RgzXRjmEqnBT&#10;kJxg5/bvsSNbN9qxbe95VDj6wB6LBoDRPH7hAEoQCB7c8L7te/9diz153GqLCj2v8CPA8HvBbRJX&#10;UMEAOrGvTQa8TRXlVsXrVMJJgQK585pz+2hixGwCRd1ei3uabE3X4q0jKx7XFRCi8HpQcN0CX2YM&#10;BhQ5tqL+Wji2Z1/itbHWnXPZegFhdzavUaK0ls3lxFkP1snzpbFHLOXEDtz8IpvqabaJ/jaA3APM&#10;OB8oVKk+RWel7j6Ynsa17QpUoNTY0IC7wfovDm9eowKoioCPDfT53jK+gTzqTwAUQGdQatM6F9eB&#10;E59x6cxp2/nuu3Zgw0Y78P4G26/jxk2cw822//1N3N5ipxjILp89ZzkM4tVlKCkV2GDA1dye3Fql&#10;Pwl61yeBHfbB1A23m1pHrJxC2lEfoOrDlZVnok2TpFAHNe8n8KkqkTIcaPca+NVG2+uqfTP1oSYA&#10;qIFfkW+1fdqC2qsnQnegAPktgp9nSmjJHEcBNFhJpfk/fY4KB1dZh1aF8JktVZUAsMKqCwpxf7M9&#10;Elyal2+59M/K4mJrpN12tHbZqdNR9sT8JfbUsmC3uIdXqUZg4O76LnFSg8uVKqO8wbX25e9+1/70&#10;77Qp0g/sGw7AH9vXf/IQCnCefdFTYf4rAEagF0IwVH+3Jz5H9gGWCgR8AQAFv6DoqYpFql6alGB9&#10;Po/n8jiQqc1McRe4Ahc48/I53KXN9vaLaxx+a5cKgAttJdBbxf1ly5bMAvA/M4cgAFy1arnFnj9j&#10;1wBg6qULlqniB9r/IzXR982tzgIQnFwBsCqb31aMCtT+vdUlqKoKu4ZLeBgAntq31ypycnFTkfuu&#10;BBs5KngRgM9HQY7DiqIxcqrogFzfAIIBAMf6cY9wg4NVGj00gDor913nCnz9cXNluXUzQmptsK/L&#10;1OcAHXV+7dCmjbAnVB0YN2Oyt9+KGBUFwCPbtttBOsaRzVvt9O49FnPshGVcjrPeujqUmwIiA3Qo&#10;1IrUHC7ODK60qrqok30wwu3eDkDS5Buoe/VqTP9HO78pLUXrWD0JGggrN3EICA50BPlgQ50MBoBQ&#10;DbkoNQkI7uZ3KGK8wWIP7MP22kUpQR4/vWuHHUNRH0Qh7t/Ia3bvtMSLUYzyygfNt2qsPC/bClDl&#10;OUlXGawu2RXUd9ypk5z7bJ8b/UARVFTXh7iMHwGWPwCZifZGa8xNs2YA2O7w0trfWOsFhj0CIpDr&#10;AHpt2YCQ2525vIb7fXlXrC/3Cq+Jse6sGD/2AkW9pyklypIPb7GKxAsMDDU20a1cyT6bwS1XOXut&#10;gVYFnBuYlKnSVbR5UQ/Q8H05OF8CtReN5XdK+SkCrurPKkulCs1eEmtcCjCSIoSLLJdaq2fqcQH3&#10;btpo+zZscADuffc9wKco+xY7znU+sYVzuW2nHcYOcv0Pb99px4DhuVOn7UosbT0xyXIzMq0I97Es&#10;H5hkKZ0kywqv5WDZlhmfDFwKrFfww43tZXD3Tb6AmRSqTG1ZwbExB2Dg/aiMmpawKXo70NiICAjm&#10;vh2AAqEAKKiGAFSqmEeLGVyVQuYqUCustMa+xrqBno6qn9mutcE1Ko5QRr/IdQWo31iam2cFtJFq&#10;+khDTa21NrZZdGycPSkFuETzgAIg8POE6ACAwVxgAMDHee7u7z5gf/qZz9pXv/0D+4f7fmzfuO8n&#10;9g3NAXoUeBEAjLjAn2RzAfgxcwDmzAIwSIAOFaAgKLc3E/cS+EXc4JrcdEzzfmkOwDqOtTmpps2M&#10;Yk/st+3vvGwv4fquXbYY+C22lUuA4LKltgIALl262Jb8dwAINJ9ZOM/WrFlhl6POWkb8ZSyAnxRg&#10;QfJVK/Xd365ZdWamVWYIgBlWnZ9D48s35UB2SZKXl+AKH6Uhvu/zMIpWudsLAJS/pzW5agAeFRYA&#10;NXICr+G5AJQbrKVouMGTKDilnCi/SiOsym5V5uk7i7wMlyaCNWJ6FWg6idSklywCgkqBGQNeE3yu&#10;9utQPlUJvz0vKcmyAF4eLlNxWqolnb9gKVEXrJ2G5PUEe9t5vSLTfagqIMpv0/I2BVGm+NzpPjpt&#10;J649jXtAkbqmoG6hcgG1IkSpHr5REp8x1CcAdtgg/9W3U+Q89OMS9zbX4dbUWdm1NNzqfXTS9+3y&#10;of2WcOyIXdiz087v2WHn9mz3pOmj29/zUmUndm3BtjPg0ZG3b7ZD2zbb0Z1buY+q3bvTLhzca3En&#10;jljC8aOWduaMNeTn2Qy/6SOliwCSm5o7Q+VoaZ42im/KS7GmnKvWlnMF6MVZd268WxfA00ZFXXnA&#10;MD+OI9AT/PLiIwCMdQsgqHXDl6085rglHthiQ5WoPyldroei+sFKDgVpBMAxB58COjdmrtsQ16VL&#10;RSb8mgNKJT0LgLxeCtA3QhfogLgq7twCoqLBgYv/+5szHsg6d+SQbXv7bQaKjbb/PdTfe+8zyKGu&#10;NwNAIHhs01YH4PEdu+0ox0NbttkulOFWlOImYLnhrXdsI7YZl3nL2+/Z1rc4vvF2YK+/bZtefcOi&#10;T5zi+iloh1eCcpVpc/U7AajalCrTpika7QesLSFU6VyVjpTGFQT/eI0UIAN7CEBFi33JXASAAmgA&#10;wNqIAcCG6gCGDTXWAQi18kjzf6XZ2VaSlWUVqL9yrnupdmasLgeAqMSGJgB4yZ5asMSeWKKN03GB&#10;PwGAD3F8VEVVV6+zu+8DgH/79/bVf/y+/eN3fmzf/M7P7B9+9Ih97RfP2l2/XAwAF//nABTsFPjw&#10;Y+mtvT4096eAxm0KsES5flr7Kwvm/eoBYAOqry5itaq/l5NmDajAem5XZiZ5FedDW9+xV9YuA34L&#10;7bnlS23V0mWoPxUzWGpLgeGSxQtxg29Pd/kkW8jrFAF+4fnVduXCOcu4ctnyEq9afkq85WH5yfFW&#10;nKoIMN/Pya7NzbZq1Fg1v7OmIAuwF1h7RYlvOalOfWz7NjruNsu8Eu8JneE+HVqHG46AoQJ0CCpQ&#10;4etwMQfgKB1jNFBwmtMDbApMaIRUxCssxColqHk8n1fsajUlUeu1ngpDB1TJek+j4L5U2Q2Unban&#10;VAWYaT5vFFWWczXOUvnPjUV53G8Edm28voPvVqI2DR6gBoUVFFnuckBOCNqoOUW8fae6lkaf91Nu&#10;26S+D/h5DTnBmI6i/xhExOU2acP4ahp4s5dIasjLtbSoM3b1+BErTrhipQw26RfPWvThPXZm9yY7&#10;uXODnd2zxc7v22FRqMMze3fYqd2c3x08t2urXTqy32IPoRz377K4w/stmc9JAAg5qPF+VPPvUU4f&#10;AY8Px4Ag7qOvIR4ftMGWGqvPwx3OvWqd+QkovavALt46pQpzgV9erHUCQSlAQbHHXWCUMjYXgJ2Z&#10;Fy3j6FYrvnjSpls1J9rM/2z2geCmp6vg9gI/lfy/oZUaCi4AwOHhIeuk0wuAnns5RwHKBMCgCILm&#10;DUcjAASggNxzAwHg9fFhy0yMt23vvGnbAeCe996zA+8CP0EQuB0CglKBmk89tmMH52wXx90owR22&#10;FwjuQB3u2LjZdgLDne9j720KjPfuAqK7OO7ms3a9856/T/X4xpUGpXXpDMgavLUlqvaFdm8G1S0A&#10;av5PebBdTfUWFAfWRv5AzdvpLQAO0VblAs8CEPgJgIKfFKBuSwFqa80AgFUeFBEQO3GJ5f7WFheh&#10;AHNcBVYXFngwqIr+2MbrGnGXWxoa7My5s/b0wiU2b8VzHwPgI7MusFxildZfb/fe/wP7008HAPwW&#10;6u+b3/mpfeOHD9nX/jsK0G2OApwFYMT9/UQAloQAVNIzAHQIKuJ7zYGoAIgAWKc6fLi/BUmxdv7g&#10;Dnv3d2tsneAn9Yf7u3wJ8AOAywDgkkWLAgBiiz8BeoEJjgEg5y+YZ797ca1dxc26dvkSCjPZl78V&#10;Ks8wNcHd4PJrqQBYc5J5uOlAUAoVADYV51kHANQG5z1c8LToC7hum+wELmZFTo53fjUYKcBQBc7C&#10;zwEI4ICMcrRGPU9r1CaHGfn7cY+kDhnlg3W4ndZOY6oq4PuLg1L8qiLdT0PRfJtvWcnrvGwVHWyM&#10;TjgKkJQULZdU0d4ZIDvDKK4d4rRuszD9qqVcPI3KvkbDbeD7VPklNH4zLq9/JoDTcr3JASBIo1fi&#10;sUqc9wNBzW9O8hrlM7pqFID1m3nPqFYMaB5T/5eBoLet3rqaq1EIzTbWDkyxnpoKy0VxV2Wk2pjq&#10;JmLl6cl28cAuO4UK1J4sFwBc7OG9Fn1Qc4S7LfHsCSvnutTiFeTEnLeU08csHgAmHDlgVzheOnzA&#10;8q9eAbKN9gfU1b+j/n4/FhRW/RC39OZYPyq01Brzk6wN68xLwuUFgBHgdeXh/uYFCrBLru4cAGou&#10;0CGIG1wdd9iu7nnLegrS7aYKHQDBgY5GYNYHqIYcYO7SAkDNAyqx+MaNGzbEtWlFIQUBEEApF9cB&#10;KPDxWgB4nd+s23pMCeGa+5Mp7WWS91fk57r6O7Jrhy9vPILiOwSwDgLBAwBMnsiBjap9iVoGgMd2&#10;7bYjgOzA1u22FyjuxHYBwd0btwS2QbYJdfgeEMTeexcIvmd73tdc7GafRhlnQBuXq6t2jPITAFXY&#10;QQnRru5cBapttFoX8JoFIEDzlS96jbd7RYK7bFBBkI4ung8AGLq/s2votacwg6wrv0YAiPcgAKri&#10;ujYfE/QqGERrigoDGBbkWkN1Keq6wZoRJI0IhJ27d+IC08dXP++Qm10PLABqeRxHpcHouadWvWDf&#10;/Oef2p/+zd/b3f/4gP3jd3GBFQT50W9xgefZXZH1wH+ipW5BoYPbwefpL3q8PNdatdrDYcdtqKzc&#10;uabifI6R24BRQRClw9QBwTpgWAsE3Qq5XxAERXSsy1MBhGtWlnbVEs4e48K8Zi+sXoLiUzUXFB+2&#10;BPc3tKWALQTgkkWLbfHiW6alcMFtrRSR4SYDwNdfftEBmBIbjfJLsvLsLCu9lo6rmGRF2gskI9Eq&#10;clGkSOw6QK6q0HUq5Iq1ai6wqswTNpuQ5RePHMYl2WAxx45yPso9MqYG4qbGEpm3c/dBI6iWrA0C&#10;jSHg5aWQlLw6BEw0nxYsb9NSOak9bb+pjZj0PQqKaGc5uRxeDAHVJfhMDCoQAoA4SgV6HT+gqGCB&#10;u7V873hPh5UxoKREn7WqnHRUUR0Nu820VEtL6LxoK58xzGuVnK25yAkt5u/nt/M61bTzStfAd4qO&#10;IDdYK04EQR31PQrwjOHGK0qo/z4A3Hq16VOLNnTH3abDTPJZFQxuxQw2/U01dmOo267zHdXZ6XYR&#10;dXcON/cSUEsCcpnR562C69FZjrsJgBWQ6Wbw6SwrtnIGLc0jxuzfbdFY3LFDlgkca7LSbAiX+wPg&#10;/4fRUfs9QNGew9psaaAOVyk7xVpyU6wtl8/FLe4GhDLB0N1hHaUCBcacGG7HeO6fcgFTD2yw9GM7&#10;7aNOpfrg9tFJtXn8B1rDi0IT+IKghtJ1xjzSevPGdRsbGUKd1Pq1ViK0FGAAO4EOdx1THp/cd1+b&#10;jUk9ao2uStW3VFW7y1ddWOQuYGFasuXEx1naBQaDM6ct8dRJu3LyhF0+fswuKti1d58d37UL+G21&#10;fVu32L5t22wPtnvzZtu1UapvI+DbGFF/Afj8GLEd77xjqbGxrt6UwB8O5qGpCIamabx9c1RAQ+6v&#10;18rk2KeBsrPFB1S1LxXy0PTIcEQxhqovPIYgDLfVFPR6XAkGy+I6qlF4pQAwPz/Ymwf41ZeWWF1p&#10;kXXyui6+T+lDlaWFtmXbJntywSKb55Wi19sjq4OUF0V9tU5YIHwUEKoc1tOrXrR//P7P7c8+/Xm7&#10;559UDeaH9tX7HrSvPfgbAPiU3fWr+faFX90GwFsQDOEXADAIgLgCBIBSgC2lWvsrAMryfM2v1vc2&#10;+IqQnAgAMzEUXyEm8CkoouovALAyJ9Wy4y/6io83Xlxla1cscgAul8sbAWAIuVn4/bcB+LS98epL&#10;DsAkFJwm1lXooCpPO79lWkkmIEShyMLlcPX8B4GwsRjIA8D2ilLPsetvbLASwHmYhnZg00a7dinW&#10;50B8hMTUWNRoAgBqHqXTBlXdZQDIDAOZ4QCCk8ODKIQBYKa0FrmgQeKy5j/KUaK1jHzNxcUOWDUM&#10;QUbqa5LXBgpMC+3lDivdYsATZFUmKwSgoFVblON5jJVAYkD70tKJVZRBVWqkGAXewAXXqK/CnYFr&#10;rM2X1KAFwdsAiKnAQuAyB6p2jPujUgqCPZ/vEGzSxk6oVjrAJGqghfNXkHLV2qtKbZrv10qOKSBY&#10;z3kuyUi2quxr1ozy7q0utxFtDI+6mJSriYodwwUfRT3IioBA9N5ddnHfbrt0aJ+DM+7YQUsHDAWJ&#10;SQyoBfzPRrvBOf2PMW22hAJBMTQCwTZUYGduIpDDHc5JAHjxPv8nAIbKsDNXhRYuet5fzZWTFrvt&#10;LWvJSrA/oJgHgXdnfSXXq8s+nBoFZLiucn0VAJke93JV01rJ8sFNGwV6TQ01nhytXdiUnKwNkBxy&#10;SjuZnLaPZm7YRyhGrfD4gPdpnw/VzOsAANpvOihEgIpS0EGuN4OR5mWHOD+K0Pfxul5twl9R4YG7&#10;+LNn7MTePXZs7247unevHdqzxw7s2Gl7UI77tIRx23a3I8r15HUneP7wju12EGge53Z+akqkHdB2&#10;I9M4cwEY3pbHI5dX4JMCVNuUt6BtW0d9+WYgADwQgloUAAW7uQAMTBCUKgy2hZUrrFJxXfwvLYdr&#10;KCn1/Ni6omAvbkGwURkSvK+V19VXVVh+VoYdPXbY5i9eZvOAnvYP1oqQwP0V/F4I4LcSOK56CUi+&#10;5AD8n5/6HArwfvv6fT+we+/7kX31R/9m9/ziSfuiSuIrCvyJAIzk/80FYEtZUOjUgx+lgQssU+kr&#10;hx9Wz3P1gDIAoFaDADyt+hAAsaD6cxoqLN7iTh+xrW+9Yi+sWmxrli2yVbi/7vY6ABdFwIYtuh2A&#10;SxbfguPHAbjQAfgmAEyIjrKEiwqEXLJyVJGCHPWMIlWaXM1Utnkaj6NKIxHgRoDeJLCjQNpQYx3l&#10;Fd7ouqorLO7UcduPO3Fi53bem87FVsnwiKtKQ/BGgA324DL0tNmQ3M4hRthhXE6HIO4w8BrDtGZU&#10;bqxMIKkuKrCStDRrYARsYeTTXKAapbuqgo+7rMFnSFXqc7TaZKp/wOf0lKaioIYqT6dfirKya8m4&#10;hJGdyfj8G7xXkV0FP8boZGr0wfI9KQAFXRTI0YoXbffZ6gCc4XOnFSyRyuR3BgUZcMOBYrC7mOYD&#10;FQlu9rnRgZYgmVtrZXuBehEqRjvV6f40/39aBQJQsKo+oyVlUwwek3SucVzuURr5GCpjku/W/SHc&#10;yXFAME7HqeYapZ49bfHHj1rc0cMeHLly6oTFnzxliefOWnrMRU/FaSkusBuA/N/5jr7KImvOFgCT&#10;UHhYXjJuLxBUkETgy7tsHbjFHTmxDr/2a9GWeXy3pR/fax92NaL+mq0L+PW11tn10T77QADU/J9W&#10;sWjeDzd4ZmbKZnB/bwDAERRgY0O1jY0O+lTF1BiwnJKLO20fzly3P1y/aX+YuenquY7rey0pwRLw&#10;TKT2NBcclD3TOnCpc0zBKVS7ym3N8H9mOPdeXl+DkM4vQGwqL/EgWmkOng0DaEF2huWmpVoOYCvA&#10;vS0EkkqFKsvJsSoGCp9T43ZxZoZVFeR71oEAF3oy4Vy2foPMB/g7AKh2qbk8BQJHaeMOQL2G3+TV&#10;zfFoBtzV1b7XAQCD1DEVENG8ISAEnioyoo3CpASVEdFapSIIJVZfVEwfLHUANsgbaqj34IvqB5bR&#10;ZzOSky0x4aqtXrfenly80p4Edo8oFcYB+AL2ooNQAHyM20+vRAH+4Of2P/76sw7Ab2ot8Hd+ZPf+&#10;8NcBAH/xTFgQ9eMAVAJ06AbfAmAWjToLCOqoVSCq9pIZLG+LmK8BBnxSfzVFGZz4EH48pqVvualW&#10;HVF/R7dtsDfWrLTnly7yub+Vivg6AJcBwIXAbJEtXMhx0YI5AJwDRuB3JwAFzmcXPIUCfNHigV98&#10;1GlLAQpFqL067ftBw9Gm54JgSeY1K1U0WHMNgLEJV0wgdACWl1tXRZV1owIHuFA1uVl2Evgd2Pge&#10;rvBh/ntRBIK4q30ABSAM0iAGaRj9PcBES6cGaMi4gKoNp7Wj2nJS8FJQQTXk3L0FaF00Ru3oVk7D&#10;baEhaHN1uQ1eFp+OEYJQc0UCqGxqcAiQBCpQVamVr6elRplxF604FdevrsLGlcKBypvhewRApeGM&#10;zHHfpeBk2ovYVUcEgJO8Z5rXTintBghKtTr4PIgjVxgVCVhD17kPF1imuaIRpcq0NuCOX/PUIn2m&#10;AKr1vSp5pdSam6gkJVxLLWoHvBHgJxvlu1V2qY9G3wdUJ/iN0wwq/XQAAa4iPZXzFG+5V+MtI/aS&#10;paAEE86etLiTxyzh9EnTXs+9VWU23Y4rzUAtNdcFADuAoVRgJwDszFEwJJbHY609WwCMsYaEc5aw&#10;b4u1ZKfaf6jEFb+/m3OpTY5ujvfh/g4FgYrpaZuamvHor25PawOj6ze8ZH1TfS3Xd9A8eRu1+JFW&#10;f6ACBb322lrPzTx76KDt3viubXrrNYs9cwKgVDlExqXEMQ2kUuyarw32F9E6cpmCV4HSV5vrb633&#10;66T24bCijQzK89A15ZxqLa+yDQRWzdu66dorGb+HtufP3w46wU+3w8f1mEyKVPN5SlVRIrRgqMFS&#10;pd58YzCUq7bGFCh17fq13pfXzwWgnvNlpLSVWwAMAiCaU1SxYC0PlfrzvNXyMmut1hxhEyo82EMk&#10;NyXNslNSrCi/wN569z17YuFSewr4PeJJz1J/gt9LfjsoiLqe51+4TQF+Exc4BOC9v3jKvvTLZ+3z&#10;v/gjLnAIvbZIKoybAzATBZiJUlHEVOovqPLi1V9cAUbcXtX7KwSAUn0yub4FADAv1cozEu3q6aO2&#10;7bWX7CWU3/NAay2qbyWmOcBAAYZgw+YGQeYCEFsk88ekCpf47fnPPGlvvf6SXblw2i6fOW5JgDA3&#10;JckTkDXZKqsHYDUFeVaenYkLmsnv5L+UqVpLEQAssY7KSly0WuuurrYeGmo/Fys34bId2bbZDm3d&#10;aImAtbO20hukSl55tWbV9KMBDwoMvaoTJxdY8MP9xS0aA0Kax3MlqCNgEADllpYyMmdfueLrczUX&#10;qNFWLrbgJ8A5CFFy+jx3g3096DAdJ0hlmFAeFu5oTuJlK0i6Yh2owVEanAA4DQDlyspd9tEaG1Lg&#10;Q6oPG+qikepIp1Lah4Ig2gjdFSCAnVQwB/WhjqQO7YqF3+Sus3dIoDW3aAQdQeqkmvMrkI9xfgR7&#10;dWIFV26gmHyVCd+jxOvRyHtcIeD6yc3qaghScqRSpYCuawCgww1LSQDIftRBO4NZaVqSpUaft6tn&#10;TloSSvGaouC5GTbZXGPdtLv2rESUXqAGO3Ligd5l68q+BBBjrTUr2trSoy331D67duKATQK96/wn&#10;7eOsdaxTQ6rwDLRRdsGqlQmbVPRWKS0owesAUKbk444WlcVvsVL+d0NlqVXkZ1sSHohyHvdtfN92&#10;vfOW7Xlfe9m8Zcf37bTyvEz+L+eG9uJReg2iDkCOmEftAZ7+vx8xnW+5nkMdjVwnAKjX+WAUCb5x&#10;29eQ67wqG4GjihWoXt8og5lWE/k8NEcl5Ssb4U4Q3gJgh7cH3/Afxan5PwEwWLXEQEcb1/p1LZeb&#10;3S6T1yqIp2vu8MOUO3sLgLjB/GdtKiYFqIRorQdWSlg9Lq/mAOtxhdtqcLfxvNpqlSJTR18tt/Qr&#10;VxExWVZdVmF79+63x+cvsqfCatDLn/e8v4eWvxABIMowAsBv/fAXAPCz9pV/uM/nAOUC3/vDf7N7&#10;f/m0L4X7vC+FE+hc6c0BoJa9Ofhwy7BmN7m+UoCZuL4Z1ozKa4rs/yH3191enqspBnSFmBQfVg34&#10;qvPTXAlWZiej/i7Yyd2b7Y21K1B/C2wdCjBIfF5iy1F9ywGg5gEXhfN97vYGSlCKUCbQ3WkORI7z&#10;5j1l77z5ild6vnTysMUDwawrcVaVy++Xa8vF7KxRMcZyqy3M93nA6khlGLltrQJQRaX1AMDeGiAI&#10;6PobuF9XzmedsgObNvga2OL0FB/pHFTeiGmEakwaUen0UnoOK02ODwOsUYAFBGUKZsg0L6fKMe00&#10;rpSYGK/x18RI2F5Z4VsQOvgwVZpRTp9cYc0l+hI5rTpRY1ZjpzErmluA+5sPANtQs4rATvObtEOZ&#10;u7JAROksUgv9KLU+OpOWLDkEVfQSF1blkCboHNpwSaoyCIKgHvVddKLwGC7tCxt3oAI1J4h7xPnQ&#10;WmetdtHSKU0VeLUcAZDf7tVqOAa5iTpnAUhDd0nn1FMmGhv8s/Q7VAD2o7ER+2B0yME5w3/+kHNw&#10;k2NfQ61V4AJmq+ht9AXLvRxjLflZNoEb21uYhcubYl35KUAQGGajArNwg7NQgACwPuGsxe3cgPpL&#10;tw+lvPgdKgumuVyVCfN9fT0HUOkvQa09raX19bQyQKjbA4CmuqjE59eO7VaAYrPtfPsN2/bGK8Dv&#10;Tdu34R3bDQCP7NpmOckodAZUpR+parjgJwV4C0iBOyxzlUd78nk6KS1+2yAK1b0PQQiVrxqRUuQ+&#10;v+vQ4zbmWQldWsWjSH+Pw1AgHBMM1Wb8OwLwfkwB6pqofdCGOuur8ErK3fX27TPxInwnOdqQ3qfr&#10;r+sezPVx7gQ/XUvMB8RIG5mFnxR2vYIqwVpg7ZlTjRdWXVQI/Kqtow63t7bOWlB+LYCwOCvLMhIS&#10;cd0LrZZ+efLEKXtm0VJ7cvkqQLcG4Gkt8Hr7rQMwgJ/sSR771o9+YX/66c/al//hW/b1+79v93w3&#10;AsBfzEMBLrDPzQIwAjvBz/P/uC/TLnBNwLGR240VUknZkXw/KcFsa50DwHoeVyksKcA6VYKJrAQJ&#10;5wDDPT8Szh+zrW+8aC+uQP0tWwj8FtoaFJ8SnwXAZR75BYAOtEABCn6LFj77RwE49/Fn5s2z92l8&#10;Vy6csRhG9ktY0vlTgCHeGlCBHZW4towymtfQRkgNuGpKh5Epqt0qBVheYd24wD3VNdbDKNVVXYIr&#10;XI3qLbaoQ4c8UfXi0SNWX1hko+1qOMqzC+ZyNCKrQbrrJ0P1+B68oyOeKuHL5DygEAQm9LxSZPKS&#10;OTdnzlolrnAbroBUjspWaWtMn+cTyFCMSqZ1gAIPD5DoO2ns6kiVdPw83MSWEtxPlEygMACoVCfv&#10;1/ydOrcDUC4LppUdaqAarQUchxW/JwAgv99Vw+0W7CkSpMT4Mj7liwFsjf7qrJowr2TA0RpPQU2d&#10;ymHKf1XprsAGHYqBusF1806uNKN2n2vq11wgHW6azvqBAAg4P8B8lQpAv85v/JDz+QH39VuVnNvM&#10;eSvDVS7hWneXFthITam1Mwh3AMCObAHwKgqQ57RbXNZlyzq2y1IP77YPUMsf6nzyf4Y538P8Vrn9&#10;U/zGmVHl8+ECAzrZ9MyMB0Cm3SVWea8pLzBaSEc9ulOrNLbhJWz2OeM97ymn721fBnhqz27Lxn1v&#10;r6ry9dsabFz59QIwIOTXkGs513TdBUBdF9+bQ9cLpSXAOIBQgu72cn4dfLw+hKAqtfhOhdiwqgDp&#10;tuDHtRuZA0Cd+3AOMHR9w3lhwaoDAdBRU2F9TfV8rx4PXq9BU3AT/LxYsIzbaksOPJ6X+W29JgI/&#10;pb/I/W9XAYSKEve+tC2t6gNqblIVo33rTNzjegbSrJREy+Oaal6wvqraoi/E2IIlK+zRxcsB3eoI&#10;AJ8PlsDJluEWL3seQD5v337wl54HeNc//BMA/GcA+OAcAEZc4NDFVWHTOwHYVAH4ODaU5fJj+KEq&#10;gxVxe5tluL46eqkrh2AkDQYANgC9BuX95QVKUJHf4vR4397y1bVLAd98W7cc+AHB1Uu1+mOJrQCE&#10;SwHf3CiwgiAOvwXzgZyKogp0qgwt0+3Ft0HxmWcA4Du3ABhzbL/FnzpqyVFnrCSNjgDcugCb5jUE&#10;wY6qcqBXDNxwf0sZhQRARpoOAKhIsHICu+lIPbXl7n4pYHFi1y47vHUrn3nRehmxlBrjDTYCwXGg&#10;M6Ey9nL9gJXWuE6jXlQGKXCBbylAmVZeNJejME+dtuyYaGtEPSkPUXNkkzTIIDcPWLpLHXyGPnsW&#10;gOpMHDU5LgA2FObiLjbSwCMAjHyfL6+T0fi1gqXfo3ZBo1VjFnwcgHQQV52AxQMtc+AnBSgbRQUO&#10;d0oFBhB0FdhE52xrQ/nVzxZ9UNRcKwqUdzal3EXUsNJ4bihaCtiC6tkBxAXUAKr8HjqNgDTDb7jJ&#10;67SR+gdjY/bh+Ljd1Hpa4HcDC5ftaWMlvU7bjzag7GuzrnlUuKMkFwim+Y5uXVgvLnFP1lWrjz9n&#10;Fza+bk3pSfYHfsMN/rP2WlatvRFslN8q5R4UPVD+n1zfKZvyCDAwnJm2GzcEwkmrpr2cPXrMc/SO&#10;bNtqBzdttMOqkQj0zu7da9GHD1tRcrIPvCpgq13VFPV1BcYgJQAKSLPtBxP8QgUYADAYIHxejfPp&#10;a3EFQLminFtZUFNSASoBsQfoCXz9tyCoQQs16HOBIQAdgrfmAWVyc6XYeoCViuSqfFV/c71fl0GH&#10;n35HAD/NC8o+CYA+wPKYckVnAcjArPm/lspSPMVcqy3KcyAqCV8eg/JjZZqqKsvJRjEnWWUBIgyP&#10;rbGm1q5evmoLl6y0xxcDQd8W8zkAqCVwuMJyh5c/55skPcHt+37yK/uff/O39qVv/oN944HvuwK8&#10;5weaA8QF/mVQFXqOCyzo4QYCwtnkZ243lQJARXa11A211wToWnAtZM0yVX0JgyCqA4gLXIsL3KgS&#10;WABQS+CqctJwM9MtNzHW9m15G+X3jD23FFu+wFYBwFURAK5chvqLAHCJzwUCQiC3WNVg3AWWCrxl&#10;ivqG4JvrAm9453UAeMpijh8EgIc8cHH55DGPGtbm5QA2IAj8tMVlFye/o7rCQdhWUWptqMK2KtUp&#10;Y5QCgFrv2l1fhjEKcoFU0SINSB3ZssVO7dpjJSmp7q66elLDRUl4jt0AIzLHCWCl8k6qb+cbkKPi&#10;xpQnOKhIcLC6Q0vcVHAhIzbWEk+f4jOTHMhDQGyShioVJDWm92pOURPuDs+IOpMi03erAWltrla3&#10;DNGgFIWdkDsHxPQ9XmMQ01GT5aFyE8C8AzgAO9wFDjdkVwrMnfDTXOBIFwDsCCGohfWaA5KL1sq5&#10;qreaggKf2B5QmofSZOjw0/0oqqFhT+OZlrriv2ilhSdc8/vd/aIzhq6T5yzyuNSj6hzeHBP8btmN&#10;kVG7KVU4rqPWOANVwCXgtqHWO3Gv+hi8OmiLXXmp1p2TbL14Ib0ZVy113xZLPrDTbqL+PuD75VYr&#10;0qryYyN8hpc24/dp/k91+zwPUMcbKD+gN8b3dtHRczMy7Nyxk3b20FHa2Em7cva0pVy8YMUpKVad&#10;nW0VPF+Tk2NdtKVBbSrOQOHnm/8ZrPgJFKD+p0z/32/rXETA53tzRK6Pb6sq022ZXiMXN2JjgM5V&#10;nkCnz4uYq0KuuVxiQTIEYGDBeQ8HoRCA2htHSk19ZNC3AaWtcF30+x1yEQDemvcTnAMLn5c69LXB&#10;wK9H8AOqrVVlDj4pQMEwXIopEHbWVfvSuFraTmlmtpVmqdByKR4oirGmzpLjkwHgCntSxVFV+PQ2&#10;ACooEgJwvX33J/9q/+NTn7a7vvmP9s3v/dABePf3/9Xu+fnTdpeiwD9/1v7E4YfSC8rbax4MJVii&#10;FR+a8wtTXTClvjgAcX+B3iwElQYzRwHWFqVZfUG61/zzsld5Sn9Jx/1NtrizR+wdrfpA/T2P+luH&#10;G7xGKnD5Ulu9TMvf5P5KBS7xVSA6KvVl0cLABZbqC1TgrWOoAoMgyGJ79tl5tnnDW0EQ5NQRiz1+&#10;yC4c3GcXD++3yyeOWFpsFDDOMNUh07xGEI5XmL/apX4bjys031Zd7RDURVH9su4GDDd4iNGsjdHp&#10;0vFjdmjTZos+dJjzU+JujYIIPjndH8BPCdHaJ8K3R1QtuTE6lva7GOq10SGekzKLQHAGCFZmZtrl&#10;I4csFbValZXuv88B4GqM1wNBRYEVURZYtT5YRU7He3CLadQqO64lfBXKBeR/TWiyXECLQCyYMwyC&#10;GZrDU0P2eRt1SO9QWkOMuxr5ThVV8EDInHnAWQj2oCi1MbZqxgFAH+mBqVJilN7QUFLsk9t93Fb5&#10;JCmeKX7rTD/wUxQbt9ELiQISKVtNFwRBHzopv8Vzy+iMXlWbczQ1OMB7UH7jKjCAGkORBbcFJ1WL&#10;GbPrcldHRjzvUZv59DF4jTTXWBdtuoPBuAdPpDc3xSpjz9j5jW9YF+3391wHpeb4HCX/0zeVQjFN&#10;D2pJm+b+FNWd8GIMU5zzptoqy+EcpydetRIUiuaoKvPxHnDPOuigPQ2NdOhmGwP6o9o/F8U3wIDQ&#10;ryo8SiPhHPlgg+uptiIAudK7wxx+oaGyA0OpaT9ezcVFTEnLw51ScKg+wc0VHtfXpykEOgEv/Fw9&#10;L7UYQO9OCwGodiAAdjUqH7KKdqi18EBObi/ehr5PgFOQZFYBcv1v1ccMVKKrQbUL+oyCJEqEbi4v&#10;cuWn+b9+5QVKGSoxuiEokOCRYUSI5vwqcpW6VgYoqxBhqhlYaylXk20R6k8K8DEFQlbKBV5nvwF+&#10;DwG/R9zW2eMC4M9+bf/fpz5lX/z6N31bzHvue9AB+NVfPAUA5wXbYs4FoDY38g2O5ix980AHAPSV&#10;IEDOAyAAr7kwYgKfK0ABEPe3UDltAFDuL8d6AFiNAixMi7cT+7a6+/v8ioW2VrZqia3mqD19Vfjg&#10;kwGIwpPii7jAC2Sz7nDoCguAwbyhHt+x5X1LjD1nSUAw/swxu3hwr0Ud2G0XDu0FiActJeacJ0er&#10;FpnAp8ijJt67GwTCWhpyYO24yrognXWMgg2q2hKsYVQ0sr6owPe/EARVhKCnttZGaZBKW/BJbTrV&#10;sNIqhmmIQHAcALqNAqthXEggGLrCo3Q+paoIFomnTtiVowct50qMB2rk3vp8HCYAOvwiKTGK0Lo6&#10;Ayyak9NeDRWZGb7Ur4+Gq2IHmuMRYCfo1CqrFU6Ey2UKAahGGjZcdcYpIOjpF64CPxmAKvE1KhVI&#10;xwtXAeizpAaUC6bIodY4K49ykI6vIMsknXIGFegAHBKsAMyYqigLiMpr5HdKsQAFAVCdSJ1WAA8i&#10;0iO+P4Y2ClIQQnl52kLSNxUChF6kFCXolbk1YKBYJlW0obrEOoqyrZd22p2bbFd2b7aEw3tspr3R&#10;ruOCTqPGpcKn/BxxPoH0jZGJoBw97q5SkGpRlIkXL9rpgwfsyM6dvtGWlotJcU4P6j9xbRkUxrux&#10;Lq47AByU2sP6lSupqQDBzwfKyJwf51oRfP3nCW6HIAxBFC5L+yQABkpMAOSxDg0atwAYzNHeAuDt&#10;Fnx+CL07LQBgu8OtEyg5AGnznpwtoPnghPE/BL5gkySUreDH465U+YzbAMhnSeV14PY2luS7qNDn&#10;SRVKZep7tDpE1WFa8M7k/tYUF1ttSSkwrAKANQymuMCVNZZ8NckB+KQgeAcAfyuXeFmwIdJjK1+0&#10;7/7yN/Y//ubT9qVv/IPnAd7znQftK/8sBfiE3fXzp3CBn/k4AH2tbwR+shbBryiwFhpRS0T9NWvt&#10;LACUSywAuhsMHOsLUIC5GKpPANTqD+37kRV/0fZufsteXLUI8Al+i2z1qsW2YuVCW7kcEKIAV+AK&#10;fxIAbwVBblkAPh1lcoODoIlet2vbRku+HGXX4i5adnyMpUWfs+gj++08ELx4eB/q7ZClxF6wqvxs&#10;H4nCJE/tj9HXpLmsNoDYYp21dQBQayD1GgCokt5A0uvptbdYSVqqHd261ffQKE3FFcbdm8DNkGqT&#10;+hvCBge5DfAEPm2VOMFxHMUjQHqlFyk5dVhUzjTAyY2Pc2Anape6/ByvvSY3WOrIgya4jppLFDi1&#10;KkQdVykuaviDdLqq7ByvDqOSQ0ox0fyau8t0blWoDpa03QKgN14aoxqsGrA6hzqkzwHyuUqbcMje&#10;CUC5WnT2WQDyO30eKAJBDRyak2wrL41Uvm7FDZayVARYwBAAUW9aN6tCp4rwRv6L5jaDzi93UO5/&#10;8J6pfl7H+3yLx4kJm0QFTqHMpmUhAFFt08NSmXxWN0AHcoMo+E68mt6SLKu4ct5OvfeqNWYm24e4&#10;n9NSyFwHJZf7QKL/CqA/GJvEBR6yBryCK9FRdnTvLju6Z5dFaa+UK1esD0X3Aa689mTx5YL8Ts1z&#10;ytUfAlJSRMpl88IArdpHupnzJIWkcmpBypHUn8NP0yYaOBl4HEIKbEQgGQApVOgR5ScItumc6zlN&#10;QQBcjh9XgB8H3FzT54cwVJvVMQSgfncnikzpKlJqSrPSf9KyN02fCICqE6gd3wS68PeFrrrak1uk&#10;XbhnxYCosmuKYnvKE251ZxPfgVusAIjKYqk2oPIAmypUIxD4YU0V1YirCgdg0pVEW7ho+R8F4CPa&#10;Gxh7bOV6+96vHrY//dvPOAD/4YEf2b0A8O7v/cru+enj9uWfPW1f/BkADKs+ezDEXWBc3VD94fIK&#10;gC2Cn6KkALAJ0HmJq/wMr/jsRU5lgFHFT5t4vBH4NeSnWR0wrPVd35It+eIp2/zGi/bCykX2/GpB&#10;EAACPwFw1YoAgJ+kADUnKACGc4C3VF8EgF4xOnCDdVyAC7xz2wZXgGlKgk69auWZKZYVF21xJ4/g&#10;Du+x2KMH7NKpY5YeF4Mcz3O1ooutjdB7cV+CQpGtjHzNAE+bo0ueB5PBvbiWSr1QGak+YJh0/rSd&#10;2LLF4o4e5fwUeWEABRFcAUZU4KgAOAKsPBBCR5OCU1CCjidzmAGpGyi6mvxclOVeu8xv1B4mKlSq&#10;8lZSZL70jY6qlBp9hnIDNac3qxxwh6pzczyirNptUqRyf1Tm3MEnAKqTA7DQBdZIPyBI0DG9JiGK&#10;QpVC/LsUFOC1ev3HIKgirwBQG+nMLoNSKoyMBq+O01JZYs1lRb6u2qsIc26kkib5nBBmCojMjGn5&#10;GOpuiP8GBKVYg/1U5JryehSoADgzoL1NMG0FCQAdguPjNunHiDLktldl1jkWAFHBY6jATtq2IsJX&#10;D2y3uL1bbVx5fz1t7u5rENEeG/5fNfcHlLWvRUrcJTu4e7sd3LHNzh85hAK8wKCex/XotA8VyQbM&#10;KhzrGyZpLs3dww7OaTA3JkBI2cjNG+J3BEELwU+pQXLvdX34jZ4KE1gQFAEi3ZoDDY7h+wRCH6g4&#10;34ESDFzfIeA3DAR9SgJVPsI11k5tIej+mIUAnGshAPX7FSTUkrUBABi4wHgM+g0838/17GIQCKok&#10;Baov9CJkgqKrQNqFIrzyZuQJaLP1AIpN1o1L3N6Mp8U5aud7BEClwqhyuvIBW6trcXsZSAFffRke&#10;RWW1Jccn4QUusyf+qAIMAKjtM//51w/bn/3t39sXv/YN+yYu8Ne+8+PbAfhTABgEPyIur9xczAsb&#10;oOwagV2Tq71sX7/ZWKid3aT2UH0h+CKmmn8KfIQArAeANXkpVoPLUZaRYJdOHrR3XlprLwqAQG/N&#10;8mcD91cARAF67b87ALhkEQpwDgDvnAecC8AgCLLQ5wB379hsibi5ibjA2fGxVnItycqAoJKEE1BW&#10;0Yf2W/TxI74dZm7yVc9bU1JmB5BTEq7WZ2r07geCciuDhdwqCa6NXQIAyrRqQMUhYnGLBMFruEjd&#10;XDDtuOaJqP2MqkNSbcADAAZrRbU2WPBCQUUgKCWoaKg6k/LfLh0/bOf37bJk4KryXOMohikHoIAH&#10;DEaGA5A6ACPRQu+A7Qw6eZaXmkQDqnI3zOd86AyqUqO5rQCAfDe/MQAgI7sA6A1WDVmfhQrz+cJb&#10;Ngu+0OQCOwDV+aRIBMAIBAGgphTaa7TTV5F1MqoPMZgoZWgU93CcTqqNohyCgp4HiAAhYFfEXHOj&#10;Cr7MdcG1EdA08JsZRuGhAKeAnW8FiZuqowA4pUrLAuA4KlFKmXMzBVCmulutp6rYqlIu2+lNb1pt&#10;arx9BGymAaRqDWp+cTQyMChdqYXrfP7kMdu3dbOdObjfkhU847xqQ6mbvFYDlSpnK8Fcyl2bpSs5&#10;OQAUnZ9zEU4FSD1p3tgBxu8YjoBNcNbKGaWzKMnZH5sDv1sAFPz0/gCgAqkK12pw84EH4A65G3wL&#10;gB795b98EvQ+yeYCUDATuNT+BcBgaZtSbwIA9mNyd/s4F10N9BENbIA/WA8sdRsAUJ8hxdgByFqU&#10;19rSTDvmtyro5m5xMwBssDbUn853M25xK9/nAAR87TUAsZrHq6qsARVYV4ES5PH05DRXgI8vxDTf&#10;FwIQC13gh5auQQGute//mwD4OfviV79p/3DfD+1r9/3Y7nngV3avAPjzefYFByDqz1NeBEAVAwCA&#10;XtxASg8I6igINqECBTrV9ZsLP6/0jPnj+Xoey9P8X6pV5yejaIKip6f3brdX16609SsWR4IfCxyA&#10;K1cusBXLF9mKZYtt+dKFAFCmwgiLbRmu7RKHnyAXzPvNtdvVIGDUcfECO7BnpyXFnEedncRduWhF&#10;aYlWnB7sB6K1o/Gnj/t+FnE08hTcG6kmLUFrx92VO9yt/UsBkaKa/Vy4YIc4QMFRDULLtSTltVBd&#10;84E12Rm+HaQ2GipOSrBB3itXSBsTyd3VRj++KgTVoM1zVD59Ymg4khM4iOIBZlIeShCm42clXLGT&#10;u7W95AHUczoKBtda7hJQGuW1k0MjKJwAHkGAI6ICcZ20oqU4M91dUKVbyO1U4usI7x3hO3Qc7aXD&#10;o8QG1KDb6mmodTRuLXKXCyxXLFBfnmQNhHyFQcRmnwOgvnm2dxoMl2xQu4XRMdTAe+n4KnvUigps&#10;lRuMWlA0eFg16OgwCsQIPDMMBlJrirh6upDAJddeLikd2dUnAJzkf/sSwBFUo1SfQy9MTA6qrGgP&#10;jOBxwIgKDFSy5k+7rB83OPH4Abuwa5ONN9fY7xmYFF33c+cud5d/b21lmR1HgR/H3U2PjcYLKuZ3&#10;t9pNYPcBv/em3HHe43mNKFVNFQTKSUAK5lRD+Gng1FzXMOd2qKPZVbaAp6R1X0kxxxyCboJp5Ogm&#10;oHDeMK0yUv7dGABS0E0KcMgVINcB+I10co07ucbAfIjfpbXmAlzoIfwxC+Cno+YSAwUrl9SXv/l/&#10;UOQ6SHHxCtKtcn+b8ZoUxIjAHVOZLFno+qovKSdU7UHqeHaPEZ0f1KAqTXcgJFRtWqXxPS2tDvhp&#10;32BMKrClGk8CawCiLdX1lpmaaYuWrLLHBEApPcCnMlgOQO67Alz6nD2+6nkA+Agu8Gfti/d8w/7h&#10;O99HAeICP/AvKMDH7Mu/eNo+hwoMAIj5Xr/Az6O+ivZG3GBBUPN8IfwcdBHoyUII+uN52vQoy2oV&#10;+UUBVhekAMFg7e/Bze/aS6uW2fpVS3GBl9tzK1F9gHDFctxgAXB5sP/vsqWLvAK0ALgcAC71VSAB&#10;AB1ydwDQ1aG/BjeYx1Q+68j+PYAtAGB2fDTwS/AyWEXpQSms7KsxqKyDFnvssKUBQO0TrIauxF2B&#10;Q1FMhyCdVnlsfXTmcJtMNW5v5Fw8QVDpJoJgbvxlO7l9q++IVpOb6Wtbx1AZo3KBh1BUClrQyeW+&#10;CoCTwyMOwHGUzVi/ymXRyXmN1syqWOpZOuHZvbst78olG2qs8Zw4V4BaAzwo+AUA1FyXBw+kOmnI&#10;Si0ozcpg5AWAwEgT9Z4GIfDReR2CAFAqcADg9bbiorXi0tNJNfekiXJPwwAOet9c+N0OQDqMFAqu&#10;nNwfNexB7Rg2C0A6EL9baRSKmqtU/7DUgibz+U1avSKF5wv9MUVYr0sFAkEHISp3HOgoQKRIuUy7&#10;7encaa4v3P/iukeEp4KjL1ULtoKcmBAkA6UsyPbUVdqZHZusLDnO/jDc7SW0pLjl/up/CoIVqLyj&#10;nPfo0ydMZcrGcdk/4Hx9yHW6yfEGML7OgONBKf1mfpPgEkRig0i4wBfUvtOyMLWZiHpyBdUMrMJV&#10;HP8HFgHMAGpQ7x8DRnMB6AGQuQBEmTsAfY3xfw7AcO4vBKBSowQoeUJdwClwfwVvrRiSqkNNA7+u&#10;hkaswf9TqEwHgbuWW+o8aDqpk76k+T65/EEqD8/znDZW0vnRuVJfC3P/OoCeiiBoDbDWULehAltQ&#10;gbImlKAAmJ58zRYtXYUCxAUGdloOp42Q/o3jvy1dbQ+5AtQc4DoA+Kj9TxTg5++RAvyBffU7P8IF&#10;/qXd87NHPQjyuZ9GABiqwBZtc4nSU4UXAVDRYE99weUNQTf3OBd+SniuVY29vMzZ5GfBrxI3ODX2&#10;jG1762V7YeViW796ma1bAwA5rgaCK1GEHwMgEFumZXGYFOESubkRW7joGbfgfpAfqKVyS+UGPzsf&#10;FbnYjh3cBwDP4UICwCvRDr8Sbb4O/EJLOnfSo8KJ5055/TUth2tl9Pf8QC5CrwMwiA6rfI9M4JN7&#10;owssEGrt41DEPdB84FWU5eHN7/tcY0d1EZ2LEbwfAOEKj8sVxg2Wq+fuHgpFwQwta1MVaY/o4vpN&#10;0WHlaqjkkYIriSePW6fcYNwdrftVnto0ClCbcUsteakrQOLrcwGRAFiRm+UAlNvhhS15TgD06tJ0&#10;WikEAXCQjtvTUmd9twEw6BSeL8hRa0y1ssVLcim6HVEVY8BvtAeg9aJO1DE91SEAoCsgBghF+FT2&#10;XEsPe2jccn9G+E79pnEU8gT/x8vzS00JhMoNlBus+UBMCs7rIHLugnXUqEMpaJ07ADilnc3GgR52&#10;Y2Labk7M2E0VKZietskpXGGZcgQxbehz+dhBG2mutd+PArLhXrvOuZbq05xjTXGBxZ455SsP5JoJ&#10;yjcBn+CnXfJucJ1UgVtFaL1itt6nOVwGnUHgp2smt1HgCNxGpRcBLoFDy+v+b+En+xgA5yhAzcGi&#10;rka6AhfY3eDu3v82AEMT/OS+zwWgQK627b+f75X61H8UnNpr1W5wy/X7eiJtgOMQR113zX2qQILP&#10;dToANTBqWgmg0i5l6j86V4r+BuovsFD9CYCtEQg24gbrfnpyqq8EeXzRSnsC6Cno8dtlwE8GAH+7&#10;BAAuCQD4g988bn/6mS/Y5+7+un3j2yjA+35k9wDAe3/6qH3xZ0/aZwXAcNWHzAuf4gaHJa4EPylA&#10;BTcEutBCJeiuLnYLgFjkMUWAq/PSrBIIxp89Yu/+bq2tB4DrVi8FfEttlRTgbQAEeJ8AwGXcFgAX&#10;C3hzFGA4HxiaK0UAuGLZEjt5+KAlXzhrKQAwBxdYClDQK9MWnNkpblmx5y0aACoifC32gpWkp6B4&#10;i6wbN7gf+T/QxMXxAEgNEAyqV/Rx8QdQMWokAqGUjtyDgc5G4NSCgs4Hqnvs2LaNlsFnDrY30klo&#10;gForrKToYTo67rDmvFQ5ROpEy+I8sOGdiuc5KhBQmJpi57SK4OABq8dFFwAFOc2JeUTUU0kABnYn&#10;ALUOt40RU8ARNAMXWHOOmIIufXKBUYDaxBoXp7+l1hu55zFqLjHsGMDOK7/oMYFcc12ReSot4fJl&#10;XJg6gRq7Rnd1fLk3MpUzkivVTQPvplHrOQFQFhZxCEr1Kw0Fk6picNC5mRkDgpi2ydRG89pwaEz/&#10;FWUoAE6r5h7Quz6ubR5l1/14c4pjxC2eUa4gylCVWbSfRdm1VLvB99xgIJoBgkGJsX53wQrSU62x&#10;opTfoJU7Or8KbgA9rodWm0ipuvLjMV0jKXqfw2WQ0B4b2gxIAYGuRi33UtpLCMCIoX7CYEFovp/G&#10;f8P8tVKYuMNSYWPATwGlQAF2AkAUuEDYGUBQ87vaSP+/6wLL5AYHAAzcX1kfA0GgYAVApbo0u0pT&#10;pFYKcEBzvwIgg6DaxhDHPtq8ABhUrNF1FgD5rbw3qAmIKgZ+6jtSgQoUCbaCoExzgHOthcGzCfe3&#10;Ee9MRRISr1yxZxYusScXrwKAqggTASAw/A3q77dLscVr3TUOAPhF+7svf9W+/p1/dgV4rwD4k0fs&#10;CwKgXGB3fTGpvTANxre4jMBPAY9QAQagC1Z31ETAF0LRQRiBn8qyK/m5Oi/VCtPj7NSBbfbaWtxf&#10;ARAXOADgUuAnAAYWKkCfA4zA75YCDIIdCxcBP0GQ44LQFi/wo7vDQHGVA/CApVw4ZynnTlhefIyV&#10;pisQA4xV/ion060cKCaeOeZRYRVMyLgcbVU83o4K1N6lg4IdF6uHixkoQBp2o1JluJCuAgMAaiH/&#10;IPAb7ACCjHIq+Hly1zY7uXOHleOKhhU/xgTB4R46nTp5AEEBUKpGrp5cwKlhuYMDdgN111hSYhcO&#10;H7ILB/ZbWUqyjbbQoKSaFBwAftp/OHCBAScdUzDRXJKWGNUVFQDACp8DdNdYbiuv82V4cwCo6KEa&#10;pI/KDsAgOjnbKXylQkT1zQGg/lNoytnzDk3H9Jpwmh6QixMxj4RKTeDW+PQB581XQaBQAhdb7naQ&#10;duPpOlJlgiCu7o1RrfhA5Q0rqjvC+RuycQEQF1jBjmB97gygu2VSgteVK8j7fOc13OKpoVFrLC/3&#10;RGQVVNDSw0kAOIYKVMHN2rJiB8sNgY9z5CDmfOl1KtygCjY+P8vvc/XH42EAa4jzpC0me3D/O/mf&#10;Km8mlSQlrGmBAIIB/IJKy8EcqEznQYnFSi25ZYFi11pebVbk63wFOd6rXeUU9HD1B3AHgKBUfLAt&#10;A8DD9R3r5hr3KBL8nwMwmOaImFQ+36nPVvsOAajghwDo7nsnqr6l3vP0BMDuJj2m68jnRdpGH16E&#10;UlukVtWWPArPdykooragtqFk+dkoOdejk+/ReQtVoFJgAqsEgJUAsNJaNUeoJGns/OnT9uT8hfYU&#10;oHsc6D2KCYAeBUYNyv19eOk6e3zlenvw4afszz7zJfvMXV+1b9wnBfigffV7v7K7H3zIvvDTJwIA&#10;zk16Dm9L+TWXKgEaJQj4moq4X5wTqD+t8FAkmOeC/YADq+XxUBkKgsr9UwHU3IRoO7DlbXv5OQU/&#10;FtoaVN9qQTBiIQiXKQgSCXysWAQQFwVzgEsA3OIlAQCfXfIMxnHpszZ/yQI3bYUpCModlmssRXnq&#10;yH5LiDpjCYry4gKXpaH+UHgV1zKsOlObIeUC6QzLT4yzmKMHPDcwAQjmXLmEcs2xLk56Py6w9qHw&#10;8kg0BAVDehnhpQLD5T2aGA7mPgTAZhqpXJMWX4+r0lkXjx9m1Kp0FTg2qIgwqmeUDjZGBxwf8qCI&#10;CiRo7s9XO0Q6n5aKDTK6Jpw7Z1H791rWpRh+S5NpQ3KlkExqNQUAnNHSLzptmESsUVxzKdpnRGkH&#10;cjMm6VBBqocUFoDhGESEUTB8nhp5kOelQgaRUVtgo0GPCHjYXODNNX+NFKA6IJ1cnV1L4RQ9V0fy&#10;JVD8buXMaQ2sIuo+eAgImnNStFlwpqN6HhzucABqpQuNAjIBEBWnHdSU+jKqDcCHfSPwiYkRIDhq&#10;MwBO5aluTAuAwVygNh6f4fU63pyase7Wdmsor3Soad2w5gRHuSaKQDY31vA/u3GHgzXFHtyIqDwP&#10;yHBb0NNtX7rIZyhwNcrjQwwufVynbv6vd2QpXY7BIEnb0PnABNdwtcYnWRjIGGSAG8AGuS4y3R7S&#10;bT2O2pPSlOoblFJDVeo8yv32kvScT9X8G1F0vkeBLkENMNEm7rS5IPTitngQ2it4oKvbOmnz2gTJ&#10;VayUHwO8ynApWNZRXwGYyv1/9mp+mf+vc6LBTL9H7xHox+T2+hSJ5oj1e4PpAXlPyl/sb9F6cbnZ&#10;jdaBl6V1+eGeI0pJ01y8gpIekNRUCiZgCrx7d+22x+YvsCdRfo8BPLnAjyxbZw9hv3UIruX28/bY&#10;KgD46Dz7889+2RXgN7/zQ/v6t39s997/K7vnR4/YF38ausBzABjCLzR3hQGg4NeGOlSARPcFvybP&#10;F8wNVoCE5mowC4hIASoNJs3SY87Yjrd/Zy+tXmjPr1oUBD/mmCtAqT+U3nLc2ED5BfBbtkjq7xYA&#10;Fy6dbwuAnwD4DMCTPQsEF2B6zYKF82wlKvLMsYNeDPUqAMy8rFzAeCtJS/Jy4tU5gl8uak+QVh2+&#10;GIfgZVxhJR/nJsT5Otw+Tv4AI5PW43q9Ojquj1w+emltI+CQy8dzGvmCslJBY9G8YCYwPbJzqyVf&#10;usBrmnBz1bnlBgMiAVBJ0XLp1NnV0QQ+Oqa7wK7sBi376lVc6v0o1JPWXlHuAJwCXFMAUPtJKOE3&#10;CBzIDQ4CE2qc2mmuBQBqxFXOmgDoCbf6DbjicoMVXPBJ7zkA1HyVRm1vvMBt+L8AoMNP8z4oT+/o&#10;6vCeOqQ8So30yqlUYjnfIQA2RdSzd1x1Ev1mqZBAkXixVXUoIDMh1TeCmzuC0hudxBUeR/2NAECU&#10;IAAc0wAyOmwTY4AOAMqUDxjMCwYBkQ+A39TImNWUVbhKuwlAbzBoaBBoZmDqbGv09CSdfylpqT0P&#10;KvEbPBKNjXNbndynKHhOdfU0nTDc2+uQ6kGJdSkogOsr+EnVqF24dzALPxnn849A8D8DoKyPa9jP&#10;e2UCYb8DMDCdR1eRXHsBebC7hyNA45zOdbdDCwHoRxntRu8TAPX9XYCqi//Q62pdbVpzkFzPVhUn&#10;1WqoOoeRBmgl1+vcyE1XaTXlB4afL69H7UjtIhAMtAcFyTC1hW7tB+LzfMHaX7VX33dE88VSnw5M&#10;RIeUorwvfpOqWu/asdPmLV5qTyxd7QrwMZ8HDCrAKBgiAP4WBajy+D95/Bn7i89+xQH4jW/fAuBX&#10;f/yofRn4feGn83CBI+ATCGWz837FCnRk+kZBAmCrXGNuC4CCXR2gqy/U/UjkNx/4of6UHF2Hi6yl&#10;cNVZyXbl1CHb9No6e3HlAlu/avEsAOcGP1YArRWAbrlbAEEpQc0DepR34TO2EFuE+lsE6OYvfsae&#10;WTTfbb4g6OqP+/OftNUA9eKpY3YVBZgYdcoyrlyw/JTLvk+F9veoAoCVKhWeh1rlt1fjrmcAKSVH&#10;C4JJvEcpM524wgO4R0p4HuRCePAD16OPUayHzt2jjk0DkfXSkfojUT5Fy5S6IJcyOSbKju3Z7gUw&#10;NQ84gepQnTkVNdD8k3Z88xJZ7v5KZegxGhUA1JrWmvx8u3T8iEUfPWQVWZm+78YUDXVKqTDKjYso&#10;Gk3mS7mEANQucyo0qTmWcQEQyATpHjRKL9KA+6nUDzqEXGClOmh+JozYCYLDwE2l/UcAXagKZXOT&#10;dR1+3QEAvbNjngcYAaA6Sq8gCABVFEHmaUV0Kp+7otNrqZ8Ug6+CAIAjgFkKa2JohHMyxv8DaEAw&#10;BGCg/sY4yh3GFA1W6kskBWYa+En5CYICYA+Ko75C6k+rO8b8HKk0fQedTGu0NQ3hwZcI/BSM8WuA&#10;+ZQB10rTBurosgCAfQ4NAamb9tA5B4CunEL4yRyAnB9gpco5AfRQXZ1avXELgFJ3A4LcHQDUfQcg&#10;g5W+T4qzXytNsH6g7qpQ70dpDQCfAb2X6637ur6B6x3MPc5Vf7rtxsCjAgmDvql5BwBvnm3brtR5&#10;r9J3egBgV1NtMPDzvzR4aVmlqs64CtVno+aVHhV8Rwfv04B3yxPQte/jPPXg0nYDuvZK3Nwq1Rus&#10;ChYjIDrUZnXe5DYLgPJolI7TVllhidEXbd+ePbZwudJgVtoTwO5xoPcoAFQNQJXCemgpCnAJj614&#10;3n76GAD83FcCF3iOAvzajx+ze342z76klSBz4ScL4HcLgA1AT+BrjMwBCoByd2sASH1+Noov293J&#10;qux0q4lsd9mAC6ylcOXpV+m8e+y9l1bbCyufdQCudbf3lgJcHgHgShTgCuC3DJhJ9Xlkd8ktAC7C&#10;FiyaZ8+i8p5Z8LTN474AqOPT8592+D0973F7/rmVFnv2pF29cAYVeMquxV+w3JRLlo8KLExLtZKM&#10;LCsHglUAu0ruOiCXGkyLPmNxJw7aldPHLPniGavMTLdupLhSXQQJNWrV0OujkfS2tNNIkPwyRrZe&#10;GkWfoqA0FM+FAiSChqAiEMfyma01KDgBUCoM+MgdVURTpsIGgplc4KDj0RlRKhoJE86dtotHDuJW&#10;J3ge3WRXLyoQBei5cX3eaTVRr6NUlDqhErsFQHVG5V5N0nk0x6bIriLS2shapZGkSnz532y+2u0A&#10;HASAOs4FYAA/1IQCH5GoX5j7JdXzSQD0KjERU3BAibSCwQgd19N0AKhy3uQuyR0b4b8JgsE8pyLe&#10;owBwdFYBCoATkwByXAb8UIEeFeZ26AJLAQqitbi+vZy3G6Mj/p3VhYVcixqPoqvWn59r7Lqrbrm+&#10;nEeBj+sw6gAMA0eR83cn/Pg/HY1N7gIr8i0FqK0j1YkD8AXnJgBRRAUCm+EOlFeHwBfAzIEmuPH8&#10;oIAkAHJ++rgfKj+3yGtvAyCQ9D1pgJxU3BDn0gMo/p1/HIB6TPmPqhzj8GtSm2Zwpy2rrQ90cp1o&#10;D3KFu1pwexnoe2gvAp4yFwZ4X297O5DmPynTgXPj84/cF/z6VEEmEkVW5aUOQKeK6y1lWn3GICTF&#10;Vxusv1fGhYDn66Qx3RYQW6orPJ2mMDnJTu7bZ4cOHLCFy1bZEwDwySXP2aNLVtvDi9f4vJ+7wgBQ&#10;tx+LAPAv//7L9ukv3m1f/dY/29e+/aDd+91/sa8/+KjdDQBnFeDH1V9grgBRSQJgHYpO83+6Hcz3&#10;Be5uaLUAsSYniARLCdbkpFpBYqyd3rPZ3lq/wtaveBYXWFHg5T73Nxv5XQr4li4AgFJ/z9rSRZ8E&#10;QNxfwBfCzwG4SAB8xuY9+7Q9Ne9JmzfvCXsGe2n9GrsEAOPPn7IELOPqRctLjbOijCQrTE/1EjuV&#10;eXlWye+v4LfKDRbIKzJSLUUVZE4etqvnTlh2XKzVeemsch+1NH+lBFC5Ur2tAiANRfBzBUgnV4PR&#10;vAwN36tmCIK9jNhN9XzeGVeD2kXNd2NTZwrnu6R25PK50eEAoy+Nk1sMDLKuxtkF1Gl6bIyvNZ6m&#10;gU318r5eYKlkYlSJV1jW/B7qSXMtAmALpjSGUeA0TmfwOTa5mNgQI7VcJblPamjBZHcznTJYozoq&#10;uEkB9tOJOPqqBUX7MHePNbej19A5Brs+DkDNAWpJoQDsChALIehKkPMmEIxq/SrHsHOGeyuP8L8F&#10;Ha2g8bk4KVxcfd9aYDSYA5ya0vaUUnwTszmBAqCWwqlKjPbd7cTdkvsrRd2Hgq9EUXfU1aMqR7yc&#10;llbUeOFTH0QCFThbOxHwjQzyO3Sb36J5Qp9X49wN0MF7+LwOznVHkybyg4i35/7xX8PpgBB+DkA3&#10;YCRgtQMpmQDYfgtqAmAf16RfJtXHedHtAJIoIgU9/LV6D88DrUE+w5fCAT5Z4E5HzuUc+IUWAjA8&#10;5wKgIOqDegSA/VzPfuCnbRMGFP3t0ADPdeM/yQvSeuPhbm2EzrnguzXn6KuFOOqa6n9qra/gJ/HQ&#10;XFmK6EBo5KqeaIG1VBR7fqiW2amNhOdMv0nnSudR84FyjQVIve/SiRN2CvidOnbClq56zh5bsBw3&#10;mOOSNfbI4iDw4a6wA1DFENbbzx6fb3+FC/zpL95j9zoAf2L3fPsX9vUfPuIK0BOhQ/Ddmve7BcBG&#10;XF2tANFcoPb1dUXoSlCpMHekxAh6AEXHagdLquUAn+M737c31i9H/S2ytStRgMr/w+QCrxQAcWsF&#10;vhVSgMBu2cJwE6RgLxAHIEovBOB8AXAhthgYcpyH8pv37DyOT9t8br/y4nMA8ARK7rhvup0Zf9Hy&#10;0676NpjaBKlSmy8X5Fs1yrUqR7+V/6O9HIBiQVKCXT1z3E1R5LyEeICe7YVRe7Xsp4XGR6NTNrxH&#10;gblYGiX7gJ0AGBaAnG38NBaVlFIENPH8Od+JzouXAj+5U+MDAQC9xL27fXKHFWEMls6pHHspv/EC&#10;UE7i93ShSKek5gBfsCQt+BwPnsi1prPqdzWVlwHAEl+up8CG3BElZXu0jpF6CFAO+RwWI7Vce5Sa&#10;3BN1Uo2+UnYjqD+fB1Sen+5HADhrwE+dS/DT+lA1YAVAZJr3U0qITBPYvVKZfIcDAlN0WsvntIzO&#10;I6LqiOqUUiYOGcyXESr3D7BrNY2mDICgbELpMYLfVOD2ah5QrrCOU0qPUfl61F1tebkDSqpIa0oH&#10;GbhuoApvjox5lHl6XGuqpb4V+FCEN1CAs+u0OU+CsQcJONcaOARopaP08H+6+G+d7voGqxq0rFDp&#10;QB4QusNUBUbrd4cB3zDwUk0/VXPxpXOyyH0/lwxCUllBgENzfVwjPiOwAJau/PgcATSEoEy3ZQ7E&#10;CAAD0EUGGllEAboSxF3W5816NQxOPojf9t0a3AXg4Hu13E4boQ92KeBCu8UmsfEuAKjfQv9Qwrsy&#10;J7Tta0kWnCgFekBNXo0eDxYYCJK0Bb5nSC4z/10BmLZa5fzhGvN6teXECxfs/OHDFnXsmJ0/fdZW&#10;PYe7+8wih9+jUn8owUcA4MNLn0cBSgWu9pUgP39ivn3qC3fb//7CPfa1f/q+ff07P7W7AeDXvv+I&#10;3f2Tp+3vf/pUAMDboDcLv0D5aRvMYO0vACwKgOdpMBHYhRakvyjwgfsbSYu5dumsHdj4hr363JJZ&#10;ACoKHM4BrpIKlPqTClQQZA4Aw82QBEC5v7KFKMFnFwiEz9j8iD294CkMAAJGAfCNV1+wyyg4pbbE&#10;43qq9FVOEgpQqTAOwByrLSywhpJC/k8hvz3fGvKLcNkLrDon23KvXvbosTbaSY46i4pNQAUXWidu&#10;U1+jlAwNAmj4aC4FRaMUANVQBEAHAaZRLRj122yajtReVYkKjPFNoOUqKKFZ+X++HC4Cwklcvklt&#10;diRlONKPmhmy+soiu4KS1dacDQVaiI9LS4f0yil8rsOUDuvrZwGnOpMaTTMKUOknvjaTxh4mM7sL&#10;zPuG+Q2DwFTADlTgLQAKcOE838fA56ZGOweA/Hef9NegQAdy1xfQuQGg2duYXG69TgCUklAQRB1S&#10;iiWEn+aS9DuDfVX4b4Kg5k1H+22ac6Lk5mlc3JmJYE8OBUC0FM4hOD5mN6YnbYDPbaipDib4UUST&#10;KOabuNI3eY3XDZSKVHmyEZ0/5SHy+ZjOpQNQc6QMTAp4DKFsBrt7UX64igC7j/8sAKoSSne9CgIE&#10;SkeuXpD39wkAxIJVMIBeEFH78ddiDs3g9uxrdd0EIW6HbSqAJecbEA21ATxZO9DDwpxAufmhhQAM&#10;1Z+urQc+ON+zShCTKy0A9mrqgmujOT4PaghMWD+/q1fXGajeCtJwzfBGlFCvepS+CqUD6+QxzlV7&#10;TS0DPkKoMN+vu/+PiDjQ/5Op7fl/Y0Dpoz1pE/SOprrZ5XEqjpCZcNXOHj5k548esXNHjtrlC9H2&#10;/Isv20PzFgG/VbMAfHiJgiHPuz0MGJ/ABf7F48/YX3/+K/Z3APAb31IxhJ/Y3ff90u75wcN214+f&#10;tL8TAJXqIuD52l9AF8JPwQ0dpQp9b4/8NIeg9vdQjp8A51FfAZDbngSdLwvyAysyky3x3HHb9c4r&#10;9vLqRV7+ft3Kpfac5gCB3+oIAFcrAOIR4AWzCjBwe0P4PTsLQN1WXUDVA5Q9uwA3WGqQ55QL+CwA&#10;fO+tl+3qxVMOQKW2JF44YxlxMZaXiApMS7XyTH4vCrBZgYLSEmsq/v939h7ueVZXvjb/wTln2jnz&#10;zZeZJBRXFXc6IYQASUjohJAE3LvB2KaXEAIBQmih496r3CRLsixb3WpWtdUsS7Lk3oCUmUwK6/vd&#10;az9bem3InLk++1rX876v3vKUve/nt/Zae21Z9T7BpVYGEMu9Ckv++jUOwV2bNjgEWayImn9HfXoc&#10;YzwAgDsiDQQI0HjCBQWQUdZ7I9TfUIKsfVqwZZvubC1qrOrkakBMgWOA/jNB8LMTUjfHpQJxh89K&#10;AX52yssF7Vi/1jYvXaxzutvTbFi6EsVCaguVpakv6HOOT5/wztEh5XOwsd4TTOlEjAd5Ph9QYfzv&#10;+DGZOrYA5PvKnVj73t/x6CjqGP3jRBjjgmqkYR6rjl0dI7WD0rDdBdZxu9pz1cf4YgRfgCKvAUnU&#10;UCjfFH9HANTjOBXPx9wE6hh88Nw83RT+8EmYRfM7ylV9kixQJACydTUoAH4ihdglhdGna3TOg0Rn&#10;7Y8CH8oP1/cPUomUzSIIcu4Myjn8Dqvf+bQ7ByBjpSg/xvykmBMAAoK+QyGHjWlccbokwwinewRA&#10;sgD0Hs7LlxvnLJw3wMf1PKMbqG9l7j3Qbvh78pk4DzcY4JAd0t8ELtRkAF74zi+zCEHgR15eal4g&#10;Nx4AeOyQ3G8pZHezBVOGR6IKBYYefEERqi0RYGHM0dsUNzCdmzNShKcEvxM9fdbR2CzVV+JFELi2&#10;/D774TdXPY7PUZqIhiNyl3sOtVkXxYk721wFdguA+8qKbZ3gt2XlSlv14YdedTt/W7a98OIv7f6J&#10;AuCMefZj2Y8cgnJ9Z0kFsiVHcK4UoAD4VQHw0mEjbezVN9rY679no755uwB4n2V+90EbcqsAGJWe&#10;ww53Nz53AMo9ZG3fpLRVS6VUXyUQRP3t8bJYbQRDygW9Mqk/FKDey6yQfbspOrDE3n3pOXtu/uwk&#10;CXqOzX+YIqgJ/B7SFvUH/ARBAiGkvvwtAJLo7NWhpwFCAW/qZEFwYpghQpHUyePtN2/80nI3r3b1&#10;l7d2pVzHtVa4JctXhqvIy7PqXQXWUIKaZe5zlQBYLejX6nj3WUdVjc5BlY67QvtfYLs3bxDEV9tO&#10;ua+V+ixKkIFcEqJ9TEsNhzvvCV3Q4J4E+PlYSXI3d3jo70wGx3WtLS623dnZusCkTKjRC0KhCCdB&#10;DfLTwsA7QCPFhcZSkLXJAUiKDmszsKD5Z8wsIZpLZWmKLZAKw1iXOkZbXZ2rQDqoD7yrEZ5SY/XU&#10;CAfgcdkJv5MzHge0IgDd2F86iIMpAJDXsPg8zOhI6XQ6Zp8JwgB6P+wECgEvPnYXWFt+85Q6GhHQ&#10;/u9LLJZoZxreuVQAkpvHWB35enJff8tUQCAm6HkhBAGQYgifSN0d1ed7tD9nGdPjvSROC5q/p5CC&#10;QOif02PSaAh2EPRgOOKszonPmBEIAeDZxPX1qKrgjPpjvJd5rr3tzJUNic/hhshsiQ5ZyJ0bAFZi&#10;/a9xvjhvQfH1n/N+4zoAxfB3/y6BNRWCrtoZs+U86nFcoOhvWbxuwCjCj8cOJ71Om4kKEFcX9/mk&#10;rg03duAX3V/aODmH7knovFBTkoTtkwRc1LaOCpINNTVWJxHB9SayH3+bLQG5CECULIEWAoi9aiOH&#10;1a4P65zG2UNUZc/ftNG2rFhh2atW2ar33retq9ZbQc4Oe/VXr9mPJ063B2YsOE8BAkCCIMwG+Qku&#10;8ISp9tX0Ufa1YRk2+pobbMx137GR199mY2/+kY38zoM2LBWA5Ph5IYQIwMTtRdWxni/VXShx1Srw&#10;YQCPdJcWQe9Amf5eussDHyx+zus1u3Js24qF9tYvnpICnGVPSv2hAOcLfgsEvvm+IPoMm5+ALwIw&#10;pMBMT6rAMNc32Ay5v/0AlE2XTZs6xWZMCWCcNlUgnDLBFr//puVnrdFJW2Y7ZDs3rLLdWzZaafY2&#10;25u/w6oL8j0nsLmYytWU+BIAa6UCZQdrBUFXhgJhTZU1Fu2x8uyttmvjatsjGFbl5kkl7rVeSfOg&#10;BGmIupjclZOG4jlautBh9awBZUNwgfU5aATFOTlWlL3DqKZBJPkUSsjdLcad5BYKZJ+ePu2uGu5u&#10;8Y5sy1q2xHZuXOfrFANAFjvC/T0jCH4qJUOlaJTLce1LW50UYANpBQfUAdTgaKT6be7cdGhfIEfm&#10;Lo060IWuCZ3Gx4q+BICpncobsj7nr2nL93jKQwJADKUUH/cDsJOOy2f4vhSoJhYBiFpFCUZj9byY&#10;J8mQAZFhAiCM/VEb8LeC4FkBr0ffe4xx0rNnBMgzUoRngwl4n+im8sm507phnJP6OyMACoJS4FTL&#10;ptRYKP+l35LrHAtC4Aa6GtJxcnx0UG4uYeYHxSRw8QCgoORJ8WoXglIwoDLgxvafr78JLV5PzN8f&#10;rk9U1xF+BNROdLX51hPyk89feJ3ia37DSqBHtD2OCXL+j+l6hDqY/B5tl7FFKT79vgNQnz+hc0B0&#10;mSAa7Q7gndJ1Ynv6CGOIHdZYvdf276vycUxvm4BRv4ExzEGeYNw3bye0CbwEnb8jAiBGqk13a7PP&#10;Z9+6Qh7cunW+qNTK37xneWs2W8mOXfbu2+/bfeOn2U8Z+3PwJfCbxRjg43bvnMfsvnmP2w8mT7N/&#10;TR9hXxmabiOuudFGCoAjcIFv+rGNuPlBS/vu+L8NQMb9guuLWxsUYKtACPDaAB+Kr7TAzQEI/PS4&#10;Rdsmub+V+dssa8kH9trPHrOnHp4uBTjHHpc9OneWwBcAiM0T9B4Bfnr88Kww/S0kQCdKMLGgBC+w&#10;qVNtlmwmLvHUCdpOtFWLPvBxv+2rlvoC7AUbV1ph1lor2rrByndsEZh3SN3lWaMU3v5SotuVck2r&#10;BT6KdwqEpJAQRRUQ2ysrbb/czsrczVa6dZOVbd3myy62V1X6mB4VY445BNVwAB+NSXdB8rl8kJqx&#10;ngSCsewRMzaYo7trs9zygl1qeARP9DcBEPWHQiMF5BMUzhlBUIoHV2CLGkPO6pU+VY+0lM/UwCIA&#10;Q74aKTQntQ891lrLOgohgkan9WlVNFgaq8AA/BjXOiEwey6jq7IwBhgB6J2GxpvSaC+02KH9M3SU&#10;BIBYTF5NhWF8DgA9YJKooZAeEn4Hc3UCAL/EoqvKDYOSYr/1cb9PBL/PPBfwqG4mR2QsVYkr/KkA&#10;eE6K76wenxUAz5475UnUpM2cE0DPJACkRJiPzSbBJa/urPPDtUs9XgCO8mPaFjmXqEFKu5Psfkru&#10;r5eF+hIAemAhxVLP498y3udDFMl59Zus2s5xuYzHgV93q/9u6vddeL14HG8sXhwX+LmpPeg1Puvf&#10;TRv27+GzAYwOfcGMZVR9HrJuomfkeZw+phvqMbXt4/oOvX647YAvf9AjcJ0mS0DtjN+I0/tCsraA&#10;qvPh4+QJzB2A/W2kzc8n090ONtVbmcTKNpaHWL3aNnz0sa1//yPbvSnbKvKLbeEHS+z+CdOD+yv4&#10;3TdzgUwAnPOE3TfrCbt39pP2w7lPCoCz7Osjr5AbPMZGXXuTjfnGrTb6m3fZ2Jt+aqNuGS83+AIX&#10;2JOc5dbGxwCQaC4QbK1C7QG7AmsV/FoFQXL9fOEjQREj8Xk/JghW7dxumxa/b68+u8CefHiaPY7y&#10;E/wIgsxPXF/G/9hGBRhmgSRJ0LLZUnmzZL6Vy/u3bIZcYdTf7GmTbcPKxbZr20bLXoMLvNwKNq0W&#10;bNbYni1rBcAsqyrYLgACwXxrLCn2ZOMDcm1ZxIeL6BnpgltPQ4Ovz3tQsNtfusdqduZahZRbZd4O&#10;ayiWCparjEw/gjtMp9ZFBYLHuHMKeu4yyEKlDkCox+pQNCggSBGCvKyNtq+0RI2ZxNIw7kWCMpHg&#10;UDvwpM/y2C81uk3wy1aDaK+plEKiinCv3LajHigAfudw99SZT8ulbttXLxWo/d/frEatTiCgDABQ&#10;DVgQJDhA4iwBHBognSCqQNSHj/HJwiyGAdjFjvUF09+COhmAIN/73wFggOD5AHQFKDs/OhxSiICg&#10;V9Fh3FTH/JmU3u8++9RO6D1dHR1yfU+HMcFPBT5B77TO4xndSEih8TxCAiBynT8BjAIly2CGCjkh&#10;ncN/2+GncyYYcBPhGIFN38EWn97YdaDBOzwT/wHg8W6pwC8FIMb5SzlXslRI/VcWz3s8t35+GWbQ&#10;72HH/bf0Xr+JoN6wcE75fASg31T8PCZw0nMfzwNwfp1w3ePnUPaAO9l/xnx10/UxP7U7towro4xR&#10;weTqkeo08P36OzcON35D/YL9FvyiHWMoQeqPYBLq0W8qumFzY2EmU+6mDbZ1zWrbvHyFrXjnXVv1&#10;zge2Y91m251TYO+/+5H9ZNIsAXC+FJ+gJ/jdJ/V33yyBT9sfztHjh5+wO6Y+bONuus3GfPNWu/G2&#10;n9hNd0ywG++YbDfePcu+9cO59s0fzRsAIMA734oT95fghzq8AIgCTAUgFaCZ8RFVYNiirAIANyx8&#10;11eBIwfwsbnT3P2d91AAIPDDQgR4qj00O+QBYnOk+LDZUnmzpO7YBvsyEEodTpnkAJwrNzlLqq84&#10;b6sviJS3foXlb1ppu7Lkwm5dZ2WkxOShAnOspijf6kqKJLXLBUGpwJoaa5Xr2yYIHqyvs576euuu&#10;q7NDsk6pwwN7S72YQt2eXb7yWnNFud5LaL/JK8Z45Qw1VAaUjzMuiHuZDCY7gPxuGLY0xt+ePCo3&#10;ar+PczTuLe+P0PndWR38DGOBcmnJgetsatDxbEhmhOzRe+WiqkGiAAmCkKt2lsCJwMkk+HbtMwag&#10;UQ2eFKuGewqj8cqN8XQOXBd1IAahyfDnzsxEewbyY8SXDu2dOumIf6uDBnctdNSgKMI2gjAVgqiY&#10;4Nadr1z6lYqfh6Qj6TEWn8fgiKcOUSY/GQskR7BFN62+Q10+HS4ATnAT+E7rBkFeH+DDPvNagfz9&#10;EynAM3YKADL2pxuDJ/Lqd3wfAOBhriMwIN+z1Q4f3G+HWnRzkbFgEFWCUqcSYj51sv98BEs9V1g8&#10;5lQQxufxNX+vnydBjnOamJ9TXa9jifvr6TQ6b0GxDVj8Lr+hcO44LrUv2gPwO86WNC7cUF2j1BsS&#10;j12tkQx9RO1N38HNhwpBuLSuSvUZ9oWgD+22f4xZN1eSuUnkZr84fwAvgi+2CdKkcL0prMBwUA9r&#10;8Ow/YLW7i2zdwsW26sOF9vEbv7Ff//wle+flN2zFR0ts9bLV9srLb9lPJj5k90971H408ymBTzbz&#10;afuh7N6HnrJ7Bb97BcG7Zz5q3/3pTPvO/bPttgfn2Z0TH7Xbxj9m35/wlNThc/aDac8HAH4Rfoz/&#10;BQAG9UcSNCpPLq6UHgDE1QV6vvhR8thdYP0dF3ivILTqvTfsl08HAD46d6rUn5Tfw7ND8OMhqb8k&#10;DeYhcgFnTbI5MyfK2E4WAKfYHAFtzvTJAh/GY0FRLm+/CX6zWRQdAE4ab/MEzS1rlltZQbYVbc+S&#10;8lvra5HsQgVuWmO75RqXUyK/MNeq9uR75eT6sjJrlgpkDVsKkWLtUoPd+/bJ6qyrTooQCOq1Dqmv&#10;Vr23qbTYGuWWsrxfe321de+vU0dgjiRuCo1PSi/J5I8AdPdDjYEG6UshSmFQYumwAFqweaOAVePj&#10;hP53opDkoUnd/fbMCXcNCrdstk1LFnnZLh8kFwTPCYA+rU3vRwVSYeb00R5rq5ealTG9CBDhpuC+&#10;nNLfzuC2qKFiJ6Ukj/SoAQJANUw6GosX/XcBGF/z15NtdNdo4Gzj41QAUlzCO7UsJI0nwaLk/GB0&#10;nAi/AQiqI6OSUWi4wCeZvXHK/iCQHVGHrSopUec7ar+XK4wLjNpzBahzc/YMAAzjgT5mKMM1PnMm&#10;ADCUkQd+6sD8nqt2wQ8lTweW+jtyiPUrmu1Qa6OrwN62ZqMwbiiW+18DMD7HON54nH6syfm80Pz9&#10;nCPOlc7jhRAMycZ8J23uvw9Acu6AXwQg44h8H98VP8O1oU0w0we3lpuzr9jHudHfieQTgPGgCu1J&#10;33VKf3fPQjeO44f7ZLR/hoaAqUCr7/OEauB9UOezTe2hneKqKMB2O9zSZvXFZbbh48X2+jO/sCfk&#10;4s786RSbPn6azZs935569Gl7+vGf2YzpC+zeH8+2u8fPtzsnPWF3Tn7S7prytBTfM/b9qU/ardNl&#10;U5+yWyc9ad8b/4R9d4Ke6/GtE3j8lN0y/mn77sRn7OaJT9tFEXipLnAAII+J9BbJUoIdCeii4fY2&#10;Fef768EV3m1NUldlAtDK996yXzwOAKcIgJODAgSAifoLEeCpsgjAYA/Nnhyez5hkszHBzxWgFN95&#10;AJw6zWZqOzMBIAGVbetXWkVhtpVJ6ZXnbrHd2zZZoWzX5vW2c+MaK96WZdUFuVa9e5fVypWtI0N9&#10;b4XtrxYEBbi2mmpPeTlIhWipwUOCIOOBh+r2eZEEMtkPVAPNEn1G6rmORZWIuFIzUK6QXDsCI9xF&#10;w9hW6EjRhaPxeNUVdfBPBCQW1Onaz5hHjlHLj5JSuGDcSZmJQIoL0Cjavs1Yi7gyf4caH+6GvleK&#10;7rSrwGNymYl4nnCotTVUab+qvMIGA+Ynma7GtDUAGMdw9HmmTgUFqIapTotrRXGHUwIe8ENpxmKc&#10;RDldIcSOJnDRYRxi3gnD4wi8vwVAxnxIvA7zq8Nn3fXWd2L9AACI3DRkPpDuAIznMUSISY1BDf5B&#10;kKNuXIWUOS7sH8791j45JbjJFUYBniGXkGjvudMCIfOHk3HBs2EM8JS+58SxMCzAvNg4PxcFfwwl&#10;pGNlRguD9D3tzdbd1mQ9gh/u7wmpvwjAkAd4PgD9xnABAP11P87QTgYsQC+eA1zvCL8IwlRzuGr/&#10;GPdNBV80b2t+I0ui+jo+biIn1A6O6zUCGw4z7S+/wb5yE2If4rVzdQdAE3P4drDOid6r3z2n9zsU&#10;9f2uKnXjAH7Henp17gRYN/2Wf2fyOwgFqb9jgt6xFoGwhZQiwa+0xNZ88JE9N2eeTbjjPrvl6m/Z&#10;Ny6/zr557Y32retvcbvpxh/YLd+5x27+7k/s5tsm2bfunCGbbTfc87BdL5f2mz9dYN/48Xy77scL&#10;7Lr7Ftg1P5xvV9//mF0ju/qHj8oW2JX3PmJX3fOIXXHnwwMAdKss8Rw+L3mlbXRxA9gGAJgKwQjA&#10;8Di4v01SV2XbN9mKd9+0nz/+iD3+0BRb8PBkwY/UF1aAC/CLAHwIxQf4XAlOkSrUa9rOERhnz0D9&#10;BVf3i+7vVKk/IsEC4GQpQH3f1vWrrHJ3nlUV7rCqXbk+mFqaR9R1i1zhDVa0lZzAHKvavTOZHbLb&#10;GssFs6oyqb+91i5XuKNaxpggeYJSfx1Sgx0CYIeAiFJr21dlrXpvK+unUEQ2mdrDynJB4QALXWg1&#10;YO+8ggaNBCMa52WzAIsaIe4I1UkOtTRZlRQppYA8aKIG5QuhC5CApSI/13LWrLbS7K2+JonfyRmU&#10;jgAkMio7qbt7m0DaJlgHBagOpU7gEFTDPyEFyAD2CTqCfvuo9gUVeET7iyvsA9W9qMZD2l81fvZV&#10;FlIx9D3qMET54qB+7LTs438XgNRa9KrAqAi+Q0Z6hKtAtrJwzhIXGNhz8+Ax55DOLAiGgMhRLyLR&#10;ofNWTf1FKcPfnZV7e1JwY7kBucakCHmUnLFAWQTgubOC5OlTdkLn+YRuOKh2r6zcd8QBeExQIu/v&#10;iADRS7oG+WkCX7dcX1/L9mCIAAM/j8rqMbmAjKF+2bmJ5gDzvw/Az2HH+dXrqeafoT0ln/PHDCHI&#10;GDv2wIg+i10IQH4/KvmwJrCOTecYj4CxP/6ORYXKY78J6fFxrp+Mx/G1WK6K4rYnO6V2BTYPnOnv&#10;x2VHuVHo+dHuw24DhRtCLqFXhPH9V5sQAI+QBdGmdtfarj5YIbd3oc2bPMV+cP237ZtjrrIrR4yz&#10;y0ddaWNGXW1jRl5rI0dcYyNGXWujxn3LRl1+i4288lbLvPZ2y7zuhzbyhgdsxM2TbOSt02z0D2ba&#10;mDsestF3PWIj7nzEMmQj7pxvmbc9Ypm3zraM782w9O9Os+G3TBEAqwW+aqa1JeCrkkn5tcr1dfjJ&#10;xSWoERVeBKCnwQBCAbBZLu9+mcMQ25NnxVvW2cI3fmnPzp9tjwmAj8oNnpfk/kUAMv83ADDAzm0G&#10;z6fbHP2NQqiz9NxTYhyCXzSqQDNOOGPqRJ9bvGHNMinAPMFtpxTeLrm6hVZZWGAluTlGOknpjhwp&#10;wxy9luvv2VdC2f49UnVSwIIa8GuvEkBq9glwMrnA7fV1bm0yosTt9USLCZpILcoFPijF5RA80DAw&#10;KO5ROikdFIEaBZ06zLNVJ+YuK3UFrFBjnnMm0B2WmqguK7LD6mg+zQ1j3EUdfl/Rbk+DKREAe1ua&#10;vSE7GPyzgFKdXUZg46Bg0CZ4M5XIG7ZAhzI8cVQNUfA7fiwoAFygowJxXw9JwwGCPq1P8DuhTgOg&#10;41oOYU5o6GShw32xo6YC728B0DtVh5QSHYiOrM7HNLEwS0LQw9z9DM8Bnk/0jwDkuLVFBUYAkhrT&#10;1bLfaqXmz5EveFpw07k4LjXHeGpYRvS0ICgFeAooyjU+c9YDIKe5aQA/nWsHoOCXCsA+wa9PyrhH&#10;14YKMt26UfUIgKx3QoHQcK0FP13rcL1RTQFuX4Aazzl3ekyggnPZb8m5jVAaOK/h3LqKTB57VXKH&#10;CUDVY38/350C08S8WjdjeDp/oVqLVDRj0fobyfzxGvXDj89xLbl+MoDLbB7GxhkewtNhofdTnbpu&#10;umYoRLyHXr2P83RE+wz8qMJDoQSM8xhzChm75Lz1dYQcyiO6GXY2Nlnuho32zNy5dvPV19g1I8ba&#10;VSMvtzHajhpxpcB3rY3IvM6GZ1xtQzOusCGZV8mutcEjr7fLRt1gg0bfYoPG3m6Dr77XBn/jxzbs&#10;WxNs2E1TbNj3ZlvabXMt7fb52i6wjO8LgrfOtRHfn2OZ359lad+dAQAFP0GPiG80wMfi5qzpy5Q3&#10;L3AAJDz1Ra9FAJbqPQIIiq9ZBgxRg/WFObZrwwp775Xn7al50+1RAdCLoQpQMQCSqgAxV3uM83kA&#10;ZIZXhQ4pMKTDsODRBakwgt5MvYYLTI7g9GkT7SG52GtXLrbSgu1Wq32pL9tt9RUlVlu6x8qlBkvz&#10;cI2zrRwFWAj8dltdaZEAWCoAov6qBMAwM6Rdqq9Nqs8DCoCvITGHIGkm5NrJPW6UNVB9ZZ8donJF&#10;GyqQ9RLaZAxS07giSFBVKEA1ND0HgGFsTp1bICSgQeXbxqq93rhZX9gr9kq1sUh64eYNtmfbRk+F&#10;8Zko+i5Pm8FOkAgtd07fBQw8kLN/f+hsANCBp8YqCAYXSHdmgYWJ77jAJKRiuMGoA95PgqtPh9Jz&#10;VCHvpZN+GQBDZz0fgv5Y25ju0N+pDjKOFTq0u9V0XGAH9KT6XPmpk+KiR9Xng/ycL6DPTUMWpstJ&#10;Acq1JZl2X2WZzgNqmOmEp72SSq9+r1ewJTB1Vufo3KkznmIE/NxOCoA6zycAoBRSKCbQK3hIwWj/&#10;mJ7Vp32n3FVPa1jAp4dyTuq8zHH2SkAyBxOg4lwAkeQ8eR6dn6/wmgcFtOWxn+fE4rQzPxeYwBHz&#10;JANEz7cAxnDOw++G1/s/z+d0kw1jeACQoYMjIYrL+dTvE0H2ay6Axd9nX+L181qX+vuB2iprqCiz&#10;vrawLk5Y04Prp/3Ag1AbD/ALAAR+wVCDQFBbPAv9zdtZJwnPsjYSypkvXGYL33rTfnjr9+zKjBF2&#10;7cgr7Aopv5Ejx1nGiCssfcTVlpZxlQ3LuNKGpI+zweljZNqOuMoukSq8JPN6bb9tFwuEXxvzXbv4&#10;8tvt4qvusYuv+7FdesMEu+zGyTb45hk29JbZNvw7UoC3PmQZP3hYQMQFTgHgAaK+nsgc8vlIgWkG&#10;egKgT3fTY4egoIfqOyCXFwjul9Jq2oMSFAhL8myfAJS3Zom9/eIzAuAMV3+Pyv3FLgSgq8BZAYCo&#10;v5ACM9NmTZ8pwM0Q6AQ/2fSpYbYH8PNZH/44JkUzNU4utAC4bMn7tnP7OrnBOdag42muKtW2yCql&#10;SsvyBcD87bZXMKQwQV0pFWHKwhhgZaW1kw8o+HWQEI3LK7U3YLXGGF2nwNfZ0GCHqGUmd6DLa5mF&#10;ema+qhylfcgN88gaA9UoQFw6NUSpLV/mUJ3A1Y3uxjEg4XNPj1G5+ZgvEXiwscHz0LxasgDI2GPh&#10;lg22a/M6O6R9YZYAbnCMinphVSKe+o4uqRT2dwCAgongccJVoEBCUjSdgNfppBFYNHo99lQYdQai&#10;xP45OoX23fPBko79ZQDEON4IQf/eC+B33M8J71WHpZMmMAhBD1SeDMUn4/dd7TEkQG4lNw914GhB&#10;OUsBSuEd03c0qqOSTE6ppqCIQ1QcBULpJqD42Zlzej8VZD7xPMCzJzlnxwL8pAAdfnLbwvQwEoTl&#10;qqmT9ra22uEDrZ6qQVCKecCkbzCw74Vx+0Gkc8C5ADDaRgB6qSpd85gTx3GFmwz7JsMjAIQRXgnQ&#10;sAg7P1/+N10T7V8syhFUY/gcNxF/7OdUzwU/ghg+nioA+lohOrf8/WiPgAW8dS39vdov9rdPbZeZ&#10;GX2CP8MivXqMCqRtcA0Zw+UmRuoLHsPRwwKlvsPhh6UAkOmIbBlGOKLzQxAEBeh9ROeWFeD2ZG+3&#10;5+bNtVuuucauHjHarsocJ/U3zkYIgOmjxlma1OCwjLE2NG2cFKC2GaMFwtE2SCC8RIrw0syr7dIR&#10;19nXR15nX5VS/GrmDfZvI2+yfxv1Xfu3MbfZV6+4y75+zY/s4mt/apdcP8EGfXuKDRIQB98iBZiq&#10;/sIMj2ScTwqQOb+x8IGDMBWARYKdLCrB5iJBUC4lCrBu1zbbvvxje/1nT9pTj8y0+Q+HNYDnA8A5&#10;A/l/Uf25AnT4sbob4It2PgB95keiAB2AUog+I0SPp02bbCywvmzhB5a3da1VaB+aBcCWGsFNEKyT&#10;cqUmYPnObKsokAIknSUCsCIAsE0AbKtl/Cwov6D2AgBRe9HIFYwVbDGCDdQuC8mx+0Pn0MX1MuBJ&#10;p8AtQvn5OKA6tM8OUeekQZ6iUTKWx8D+iRMOgR51MgCKYqSWX5d+r2jrFqnATR6MocyVZ/brsz4G&#10;eIaCCqz1cdT3g31mhTtgRoP38T/BlCIBDPaHCe1UD6EmYGjY3rjVIfoB6MqRTqvOrA6K8TgqmmgX&#10;wg+YRreXRk71D7becRwUAYCx08aO69VhcD91XKhTIMhsAz9XDkcUr24YjGPKSMQ9e6LPAUgEt0XX&#10;hlqHYVYNSvCU/e7sWZ2bs1J+1F08Y1SIxkiE9tcFQC9wmoz/ofwAmBe61blgJgtqj47KDaVbxmOu&#10;bRjTGjgeh1VyTgBJLCoK2JgdFKKiOi6HUwBhUOY6d1LnAZIDN4RQFQag6Txg+rxbUkorvC6Ycv6S&#10;c+gA5Dv0eW4gHvhKbiRnSPFhthHnUn8/insvt51x3wDOMC8YxUsxgm7Su6TqOO/M3KEkHIUfjmI6&#10;fswT6XXcrvRQfEyrkx2RwnfT36mb6IZKFACPJPN9iQT3NDdbzpo19vCE8fbNMePsmlGX2ziBb7S2&#10;I2XpsmEC4FABcVgGINRjqT9scMY4u1RAvMyNx5fbJelX2NfTrrKvpl1t/5Z2nf1r2vX2lbQb7avA&#10;cPT37N/G3W5fvTIA8ZLrf2IXReXXD8A4zpcCQOAXDReYYEej4Ee6C0BEDTYXF1hDUZ5ez7Oa/C22&#10;aeE79vJT8+3xhwQ+oJeM/833IMiskPzs8JNym0Hay/8dgFEBfjkApzgAly/60HZsXm3FuVnWpGNg&#10;XC9AsEyqb6eP/fUrwLISa7wAgOQDAsHWfQIhOYEJ9FJBGAGI4osAZGwkrm7l7hGdH6gICHR6H2NR&#10;o2N6EJ2ZMT4WHQ85f8e84547fsyYF3wORaL3A1KUIstGskJdyfZtVrBpo/az0j5RI+f7IgB9Nojg&#10;CUBQoewn+wSYaMAoOY/8OnQFGYEQ0NKBaMiek5WAygfcXfXRCUNHdJXiikXPk06KXQjACL7+mSCy&#10;+L3HAaDOR4RFhF94TOdNIKTfjAD03DIUIKbfRvl5EEcdm7xGVCCVtTn2dl0Hjgugoeoorc/6Ip+e&#10;CW7vJwkEPzsdoEjZ/U8cgJR20vcmUUuA4ADU/vq0N66rzikADAo/qHvgxzZGeQFhVH0OBlk/EHV8&#10;pId48VIdXyoAWe6Sberr0bhG3Bg8Oh3NV39jG64f5zAE14LFz3LNSYsCgJ6GlSTA+81E5xO3lDFO&#10;hjbidSBgQVXow2pvVIYm0EIVdKBH0r9DT6+jjpk6FwspHO86rC2Pu84z6iYCP4YhCCRRSIISaZxT&#10;SqMdrK61Ve++ZxPuvtuuHSX1J8U3bvTlNnr0lTZi9BWWJhsqCA5FBco1HiobIoWIDcbSx8rG2KA0&#10;KcK0kXbp8FF28bDRdvHwsfa1YePsq8Mut38ddoVgeLV9Jf1a+0rGN+wrI26wr4y82b469nt2EfDz&#10;9Tu0BXqpgY5U8DXr9SYivIIf4AOAgBBrkHvJ88YSWZEAk7PRVr3zmv3isYcFwBm2QK6pzwB5WCb4&#10;zZs9ewCAsyYKgKS8/P8AoLu/AYAURnAASgFuW7fMdm1Za3VSo2015QJalSC4V4pvj8BXIAjm+ba+&#10;rEjub5kvgg0AW6uqQkI05jNDwrS4CMFUixDE4oIuEYJ0/thB+tUBjQz4qSHGiBxFTVErJDGzaDkl&#10;skjjoDACf/fPq/H4esDqODW7Cm3nxo26XmU+WR5XmonpAwBkpbdenwHi1WAAoDqhBw7oEA4yxtAE&#10;Ce2Hu2HqQOyrA1DApaxTPwC1v6RKALqoAHHVYqf2ju0dn2MNyi8o3wBAh2ACv1QAXqiaIgDZdy/P&#10;rn2NY5SpAHQlIvf9BAD0NUv0Nx0LSo9xv86WFoeMT/cTAM/ovJ47o78xpxrFB/gYA5QrDAzZfioA&#10;csPhtx1+dOgEXlH9cR4dfs37papbdCy6qalDh+KvOle6RhjHFM3PS3J+PAFYgGHRoQjAePOg8Oix&#10;Xn1Xoq6jxXFClGP/1Erto5+jlHL6Ic1KkPMbyIUA5FrjJYShEoo7BEUNSHuDatNvUOXFrwP7rWtz&#10;tINriWstRUiJLKZrCoC+tgt/53rr/cEN5z06bzIAyNz2/xqAYdElxv9YLItFyj545Vd293e+Y9eM&#10;HG1XAj9BcMSoKyxj9FU2XFsHoBTgUCnDITLW+BgkG5wxRm7xWBsi6A0ZPlKWaYOGZ9hlwzLs0qGZ&#10;dvHQEXbJMIA4UjAcaV8dOsr+1W2MfWXo5fYVgfEiwNdUJqgR8EjA15/ikgLBRj1uKBH4gB8KkHE/&#10;ub48rhMAG3z8T3/bk2vl29fb0jd+aS/Mn2NPyO1dIPd3wdyZ2l4w9ucKcIoAOBAA+VsAdEvgF43g&#10;SKoLTIrNso/ft6xVi3wtYmajtFaWWbtcxtZa8vcqrJGgiAc/SILeYw16DgCpEXgeAKUA24HfBaoP&#10;Q/mlWgQg7u+XAZCABSChQzMmBdyYcYC76h2VWR8nTgqAMp+Uf9yNuzTjPGfk7vzu6Alrq6yx/HWb&#10;dD1K7bQaYRgDTKLAgiDKhw7MsoLscz8A1cgx71y4elKJgAZl4S4fnZ4xHa9yQ46e9hsVxD5j3kkS&#10;APZ36hRzqCUVoFPgdyEAIwSjMkY1hfGr8wEYXODQgT3oQadGLdJR9bqPY6pTh7FA3RyopSi4dbcL&#10;sABG55e51adPnfBpcJTSTwUg44PA79wJAVCPuQ78NuciFYB+LLi/Un3dTU12WO4ai/kc5XcSALII&#10;FAVeIwQ9MHAhAPVdFMlgfQ8HrV7HHHA6p8dwgXv1WT/PF5rgos/hPvvMCoqdUlKfc+UWbg6+AD43&#10;CSDoNwsUtB7rXEUAMgYIALnufM9RIrV8txShjy3quvs1Uhsgz+8ESk+PvdyX4OcLGuk9uLJH/bqr&#10;jegcMJ/9WAePpRR5DAQT69N17tX7gGCPrjtFZL2OouywzmXlrt324uNP2ve/eYPc37E2TrAbIQhm&#10;jrrKMkZebcNHXim73IYLgGyHAcJMQU/ww4aljxYERwt+wQaxBsjwEYJgpmyEXTpkhF08JN2+5pZp&#10;XxsqEA4Zaf82eISXy78IyBH4wJoT8PUDEMWXWKOe1xNZlYsL7AAfarAB5afnvNZUqr/v3mHFW1Z7&#10;IdTn5s2UApwm8E21edgcMropfz/V3V7gF8b/ptgsAW32f6EAAwBDJDgsjo4LHLbAjyDII1KYDsCV&#10;S2zb6sVWtGWd9rvQ2qUA25nmJjsg97GpotyoVMsYYKO2VIgGgKynGwHIOCBR3y8DXwQexuNuKa7D&#10;Pjje4hc2jI8kg/10XMBDoyQSx50YN4ROyswDAIgKlOpzBZhUJflUr30qNRgKaALA43akpc3yN2zy&#10;lJhTaoQ0dlxgX+FNEMSVo6Q5ywcCQPYPAPqAOPug91MKn/nC/e6UOr0P+quBUtYJ83E6ARDXKCqR&#10;fgD6a6ED9xsdPAWC/xUAo/FePhfmHmPso84RkGBsUio5lKFSZ9XrPt6VqBoP4sgcgFKInLtPT531&#10;EvUndJ45p1TUIenZ5wCfFugSlzcqQN8SKNF5DaWfiPoGFw63j47usxUEQAIfzA8/rOuMciEowt8A&#10;hM+IcPAF89QSzodUn4/9+TkSTHTufWpkchyYV0Lu098FwP5xwOR8cxPw9B8/XsZtORecG5nOUYBf&#10;AGGs7BKGWAL83HSOWNuZpRDCNLag/DmfvrSDrvsxfZevO6LzT41BvxFybFxPeQMnyGY42OqJy6eS&#10;axzm8Eod+zXWVueEm8KxjjBGGKvLYCwd0Sdj+Qgi8j3tYZioV59hofOCbdvsMXmEN19znV01epyN&#10;FfxGSvVlCn6Zo66xjFFXW7ogmJF5ubaCoJTfsIzR/TacrUNQanD45TZ42BgvgDpIivAywRAleOnQ&#10;dLt48HD7+qA0bTO1xdLdLupPchbkUuEXACjICSAOQGAnyNUXC4C4urIGqb0GAY/AB8qvQX/bt2u7&#10;7dq43N595TkvgvDonKlyfRMTABfI5s6cbA/NnCT4AUGBT4aamyX4YTOnz/pyAE7D5Z0aFN/0yb4S&#10;3HQqRE+b6EaJ/eULP/RFiLauXGQ71iyxspwsue/FXkSAii8UPGipqbYmubysEYHre0DWIvXHerqt&#10;+psDMIkER5c3FX7RCDKgDnCL+iTngR9uU7/yQ7kkjZ0xptM+PqVGq06LK4d6CUZ0Lig4n+OKSQEC&#10;wHPASo38M0GRxNPCrSzwtFMdjYhycmf3z+s71VmOys1AAQJsgiGusugcch99nOtIKPAZVSDfHaKK&#10;3LGDGxvHrlyheAcGflGRBBAew3UDknRutuoYqeN/Dr8U4F1odDCOwRNt9f0BhOFG4WpH+xaXeOSx&#10;v+YuMMcAGHgsSMjO6KYBAA+rU/LcK2yfxvWl+IHMcwDjOGDiAmM6x4w5eoBC5+hIAkCPrqrTAgJS&#10;P7jW8dqjqiPUfTxT54r1VDiOMDtG565boOgRRA6HGwkWIA68ApwCAHXMPv6n83dEdjQMa7hiT95H&#10;RJzrmmoewdf5ON3DWKDMgRhUPp+nXXjb8OEWxpv7fBob0y8ZTvEIsKBN0IJkZer4+eNDPXa4vdOo&#10;J1lbWiQPqFrHXaM2Xmd9zHnHWhnqCeeB8VCCf9z8+3RzJqGZ6W1AMBgQZChBj9U2GPvz4ArDRTqv&#10;HQ31tmHpEpszeaLdcM1VdsWYMQ7AMQAQBSj4ZWKC4YgRV1n6CClBqb/h6bKMaBGAsuFyi4fJUIIC&#10;4CC5xJcNS7fLBMBBsksHp8nS7RKB8LJBw+3Sy4YFAMYxv1T3928BEPi5CXaNe3YECCZWL1e4Zuc2&#10;y12z2N584Ul7QvBbMHuyzX9I8HtIbrDU3wKpv0cEPiAYpsD93wE4fXqw8wE4KQAQBajH06YnAFz0&#10;gW1Zs8y2rFjoq7zlr11u5Tnb5OYzxW+vK0EgGBI7axyGAxYA6JFgAZAxQAIfNP4Y7HBXVxedBkDn&#10;QCH4+Bmdn6ihOsMx7wxq3GqMPqCPASDAJ+AxeB9UTHjuJeq9SnMAIMa4VKxOEt1VGm/Fzp1Wlpev&#10;xs8SlUekYoBfAALuKg0trrPKnZaxHToSxStPqbNTBsvXjZUCdXdThmuF0gNoYX0T9j8oEYeg7AsA&#10;lMt2hPQHgdDHsXTcEYIXAvC4XrvQ+sHnW/0O50u/g8LBjXXFrP2msx+XHeNcJgDwc6mtQ1/nkEIG&#10;AA2FQUK5r6x3WueR2R9e9j4AkEhwgB+BD/2d86Df4rwBwKMCIEVqfaAfBePq5kIA7tfrrToGANjh&#10;8PNpcD1StERUParKVs8T+HEDcfDJ4tgrNyTSUyg0wDTFE0eDOdhxXfWeGP32FJZU02tcu7NUFcd0&#10;DJ5dIJDjBkfwpcKvH4CcW8HOx+pkPlMDRch43cFDglObleTl+RKUBVuybMeGVVaSu9UOVFA0Za+1&#10;JeY5sxIUVFVnrnwX1YfqBTaBsE8g7JMiDADkphjaBO0R+LHeBwDcL4/rg9d/bZN+/CO77krc35E2&#10;RipwlNzgTKm+zJFXuWWwjQBMwJeWOU4WAchYoCx9nNxgucbDRwmCIwXDTLnEAt+QYW5AsB+EAuAl&#10;FwIwPj4PgIwBRje4OMz0cJe3KNcai3L64UcQpG53rgMwZ+VCe/35J+xxqb35s6e467sAAM7SVm7r&#10;PLm/AYCTbY4AyIyPCwE4S/ADgB78iADEBdbn3eXVd0zX56ZNkwmE06QAH9FvrFzygWWtlgusfchZ&#10;schyli+2fBY8z94qaO8OCc+CWkdjnbU3MKtDj6XwAB0uspfF8qlves0V4JcAUBeSC8gAeejowE8X&#10;W3aELapAjX5g7EwQSQDI2FWYiqbXaOwJAE/JfaUEewSgq0E6qR77AkaCFGuA1BYXWXF2jhq7XBuP&#10;JAtijInpu/gdAEgDA4IBgAKMKwT9Rq9+Qy6fBwmkrnwsSGD0yev6bJjKNKD+Uu1CAHpStcwfXwBA&#10;FJLblwAQxRSVU1R+QJpz5abzFKPPBI2IPPusFf02UAiKGpgAg+Amc44YB+yVgmUhIxY68qCQAHjm&#10;bAiEoAhxi+MaLOEmo/MtMPBbvs6HVDDnz6+n9h/4cb3j8AePQ+UfADgwBzjOAAF+XqLKFaDAp+8M&#10;K6zpGJPjcdfWt+Ga9RvXUObjmwno3bWV+YwfHicAJH+Ua3dW1/SsbmoENVItjDEzxCLgAT8dpwfe&#10;AKXOHcMdXodS0IvBFQJArAp3uIVV3Bo9iNZcWWGVhfm2J3uLlUpEUCW9UcpwfzmrQJbagb0VXk+T&#10;SuqdNcyX1023CUWovtHK+SOwJtONBKGAaDgsBYhnQv+p2rPbXv3Zc/bju+6way6X+hs1ygE4kiCI&#10;gOeWGeF3pUNvQPkFCLIFgP0QdGM8cIQswwF42dAhAuBg2RA9Hu42aIgU4KChAwDsh54AFx97xBf4&#10;aRvTX3y6G+N+RTusfvd2WY5MANyDS5xvVXlbbYsg9KtnH5MCnC4XmJkgcoWlzh6dKZOCiwBkDvBs&#10;qUCf8qa/BfgBPinAaXqeuL4OQP+7FKEDUMpP3zFDQJ0qKLJI0tSpD9rj82bZWqm+LCnQrazxu1y2&#10;VBBcttjyVi3zebS1RTqOqnI7UCdXN4EfU8ciBMn962xAQTUIfoz9hXFAZnnQAXrbQpoLlYAdgIz5&#10;6SITIeuPpqoToQKPqXP3g8NTSLjjq/ELfifl8kQ3mE7L2hNnUIBEhGUERrDTJ8NgPh0dd5f6gXu2&#10;b3OA+F1fjZzvAKh0YnK4cIGBdZ+UiqfgCJane6X8ekMhVNYCiS6wD/67aR/VaYNLKyAl5qpMnRcw&#10;BQNS7L86KsejY/OxLv2OA1C/zxqwboJIBGAYUwpbH5fU+YmG68i+c55YHCeeL24QEbgECxwaUjl0&#10;2rgSGmOEDrPjJ6xb14Gxsjgv+uxpGRWgXQGeD0Ai5iSQo6IBDHOiPUqp/fWy7OqgdFhufBGAKP+j&#10;HcyGCOCL5mOmMr8JJPAL+51ce0GHsUnOH+ftlG6Ap45pK9hFNz6aJyn746Bug8LVTVIgI4ABHH1a&#10;oG5i5/qCC+/jgjoPKPzTfdzcjup7joX3efvS9WbLdwB77SsKMBTt4FwS/JEqFAB7pAC7D4QcVB8+&#10;kZGucqiJ/hGKgbRWVVhrteDHmDnz5mvqHH5d6i8sdt7TxPBQWOuXFRGPaXuc9kCQMAEgxoJHzz/2&#10;qN196/fsqrFj5fqOtdGjr7ARUn8jMq+0kcBP24yMKwW6AfV3oTkAE/AF+BERFgDTUIBpMoFv2CCB&#10;b7DDEBssRTh4MACUwmP8D/N8Prm3/TBMjLSXYOT+Bde3bk+O1cooLgoASYWp251nZTkbbd2Hb9pL&#10;rAXs4CP1hQRowW/WDFswc7rDr98Fls2ZGaK/zACZDQAFPx/zi8pP4JuOCZ7k/gXTY31uuh77SnFT&#10;x9szjz9im1Ytsq2rF9m2FR8Lfh9ZzpKPbceKJbZj9TIr2rbJKgukUot3WV1FkTVXl0v1VckdrpYS&#10;jGkvXEQpPd3JepqavfJzsCbd2ZKLylifLABQz3kteZ1xI2aBUOHWM+UBgzq3ByHUmMI4TTQ1eJnX&#10;oUvc3dA5g0Lxjn2KaiYnvGMzyM36qru2blTnbOqHkwcN5EYy+M4+kQYTxqrCeKS7s7g+vE/gYxvh&#10;F5JpMXXObkFH5ikRKLPE+J3gJgajI/vv8vscG+/RsQE3oMc5ASBRCfarQMECAxZMEWSsjKRjKmIf&#10;1T568YEEhoCQ6KirTMHJZ7TwO3pPyH0LHZd9we2lfFiHOhURU3L/IvBCEIQ0I91cEuNGQ8DIi3cC&#10;dx1Hn/apR9csDtLTQbmJAD8suL+6+THXm7m/ieLzOcBcY7/WMu0n42q+vm8Cb2apAECHXz/ctO+u&#10;+pLXUXx67EUf/O8DBsTYOvwSADrcaBMyFDPpTVT4ZulOylJ5rifgTABIoV0CcFw/n5oG8ARAhj+O&#10;6fwHF1jnQC5s136S+RnLQ8EDQrwCrpVeSwrCHm5Rf1A765JQOKQ+04X5udqnm4bO1wGGYBrVX3TT&#10;oI9gPl6uftUa1vzFzX7q4Yfszu/cYleOHiMAXi7392q5vNe46gOCGRlXyOTupkvxCXRsA/TGyuXF&#10;wqyQIWlye9MEvjTAlyFL13MpPcEvADCArx+AQ4e6XRTm9w6oP6ayRUUYnkfwBfg1FefKBL3iHKvT&#10;87qiPKvH/ZXVFOZY8fb1tvK91+z5BbPsMbm/jz48yx6RCpw7Z4onRC+YTQoM0V8gOEVGRJhIcKwC&#10;fYHySwA4bVpIdwnR3wBBHwtMxgNZEe7nzzxmW9Ystc0rPpIC/Mh2CIZ5K6X+1i63XVlrrTx3m9Xs&#10;2ilwMwukMJkDXGEHkjQYagJSAaaTu1m9LnCj3F2Bj2x18sCI8hL08KgXnVsX9RhrQsi4u4WLrQ4i&#10;leCmDhU7RqobgJKkWGmcVtfTQuqM3sddWa4I6ozxKewcbrDAiNtHR2uoKPY6h221Zd4gY5CDIAau&#10;GwCMg8yo0hNEKVFNrt7UeRyCXwJAPWY8yCOhQClRg64IUXiCTwCTAKnvAuQDKSwBgDGNwsdFE3MA&#10;0pF0UzjWReEAQVDnhAIC1NgD2nTAOHG+H4CCnk+xwtV2AAJNbXWcDmi918EupchskNMneq11f4Pe&#10;2xNuIKQW6cZBLiDzfcNCUEFVM+3tmI7Zc9n4PX0vACSIQo4a565rP1MbA/yw4P4ygV83wUNSNOw7&#10;gQ5M++RVmt0A4OHw/X7DCErwpNQbEItK2v+mbYQaCg/3th9ysqAYBx6nWvg833v+33jeD80EgF41&#10;XPBDAfK5Xl0n0lJisImZG31qf5jX5UuyGTwgpuvJmOdRpq8Jflhvh9q6t3m974BUnUDYI6D16JwB&#10;P8rDdTRVW2dzrb6H8fKg+nhvj24kVNNm6Gnb2tUSRTPt9pu/bVeNGWtjx5D8LACOuvYLAEwX7NIF&#10;QLYBgGE2yJCMBIDpAHCEDR6e6cpv8PA02bAAvxTwYYOGAb/BUoGD7CLG99y1LWV8L19bQa5MsJM1&#10;6nFDidSd7DwAyv0FgiHwkRvgp22N3OE9W9bYojdesmcfmekBj8eY/uZpMJNCMGT21H4A9qfBCGqh&#10;AjQlr6ZrO1MARPElKnBaSH0JsAuPwyyQqb40pkeBJz9oL//8adu8eoltWE4keKHlbVhuuwWLYim/&#10;vXnbfTEkxgEpaNpcUebl8IkCUxC1uWKvtQiCXg6rptYO1qjh19aFO5sA6Ll1usi4y170QBfyiOT8&#10;MYwV7rUlSkahgq6GfdZas9ea9pZavaxOoKWsPW42A79MLKdKTWneDiumOk1BvlXuLjQmhe+vrvJ5&#10;wN4IgazfgdVBUBSCR/3eIk/y3leUq0bYKGXVKhAIKKivBD7BVU8SdtUhXa3RMRg/YvwPi0EQwfAE&#10;JuV0VL+BBQBJITDPkzFBXF099/EsdWgSqmPUsR+EABAQEDxAPRAVd1XM8AAARBEnlVMEG5QTSioA&#10;UL+VADD8LlAKv02wxSEsuPjnZBxrBCEu+CcC4DlZi849qTBBQUtNJ0MJrIAX7dSxEzqeo3akW8pH&#10;KggA8ju9OrdU4WFlssPqsJQ3Oyg1w/xvQNhDBJTr7Dc2nXO9P5rf5OQWH+V4tN8oWQfgYeAUFd+A&#10;AUNuQieAIoGcJJ3Hx/cSaDnAzvvMFyEYgccWsMXXeD+KmFqRrv702JdD1XuZk3uYGyWpO9oH3GZX&#10;fq3MzgD+mI4zGec8huIV8Lh+wA8F7MaNQG2sD1XMjcG3gpyMqkjAr7N5n76XsWgAGIZlDuoadTTW&#10;ej/IWrncvcJbb7hBALzcAZgx8grLdAjKBMHMzADAjL8BwKHkAwqAqL/BcnsJfuACD07G/wYNGybo&#10;DXXopQJwyHCpQLnFFzWW7RbgpIgEt4YyTHBL4JcKQE97wf31xwJfEe6vVKC7w3lWXbhDlm35G6kC&#10;8zN7hsTn2dN9PWDPA5xLojIq8IsAdDc4SYamwvOcZAwwuMHk/jHrI8wCmZqovgC/KTaVAAgR4akT&#10;7K2Xf2HZG1ba1nVLLGfDMisQjMtyN1t1wQ7BD6UK7IuspbzEKzuzPjApMCEVJiyU7vOBK6v192pr&#10;2VvlUGTFOGoC4h4fEsQ6qQlYWaYbwS7bt3OHVWRvtcJN6yx37UrLWvqxbV620LLXrhDgtltjVal1&#10;7q/XHRQ3MIDKVZuggRsYOlDoRCF9BkWlhg0MOjt1p6QxUdhUSk6gaxQAS7I3WUXuFrkc1XLL6/W+&#10;MLE8upy46n0s2CQFCJSIPnr6BC4TUWUBEJXp44Ayr+Ir98kX/ZbRmQBRP/DUqchZo7oIuWph4nxI&#10;ubgQgCQDD0AQ+Om4HMS4i23aYgkAPWAg2BF9xSUDhA4kfQcA1PkBTjz2sUN3mQUY3OkEgvw266N8&#10;qo7eUidYHWixT0+cDMMHAqEDUM+xk1LTJ3T8x6Ssj+u4g8uoY9YxUfXF4aeO3SMXr0cAPOQArPHx&#10;L1w+yt9HADIOiDnYOfdShUd1bD4OqHNCKS7WEfZUHndJE6DpGjAO6wtTyV0lAOZjvzIWZXJYJRY/&#10;E1Ud2y+zVADy3AGo83E+APVd+jug78Eb0fn24RCpQMrRH1Z7IaBHW3TY6ViPM955UFsZx8yx83qw&#10;kAEB/Po4b1J4KD0AeFjnr7tFQuCArEU3D0EQAFKgg/U+KCXXKBGwYelie1Te3feu/2YCQNJfwvzf&#10;jJFXeuBjBJZ5uWWiAgU7ABgCHsEFDo8Z92M2CIGPBIDDUIEEQFCBAPACFTh8sF06NAJQLm9j2c5+&#10;ADaWArmwbdC2Qdu60nzbJ/VXK9e3tkRWlO0qZJ8AWLtLMBQAcYFz1y+z37z0jHz7GfbYHLnBc2bY&#10;gocohiAIsiUP8EIFOGOyUfh01nQZZe6nAcCZglqi/qYJcJgg6GsBy4CgP/bXJupzk2zxu28Jeuut&#10;YOtaK9y2zkpzs2zvTtxelsPcoX1Exe6x/YLggTK5v1JcRLKaZT4fWHZA1iI1uL+M0vflMim43Xus&#10;On+nVe7Itd0b1lvOskW28cN3bNnrL9vCV16wjwTeha++ZMvf/rVtWvyBFWxc42uO0HmoGxdcpahg&#10;DrqaYhYHy1uywNFZyhUdCflbHt1UwzyLqaMCh06pSyLWfW3NujmxSt12K9uWZW1V5VKiDdanv0d3&#10;0yuXyKXGgBBT6aICdDdM3+kRZrZEChkwp5MmKpAxNAIiwZL5yzL2MVQWobhCyv7qfW4OQZncqQhA&#10;//2DUm9SGD5drkuqQpYKQB+QV2dkLY9YNYRJ+q6kcClRoECSAAo3C6ksjy4nECSgwhIDn6qDo57b&#10;GxrtM68Ckxwnru+JY1709LhgcEJ2XO9lAaUwk4Rj7pH7KwUI/FpRKg3W3cQNL3RWAEjH9o4vFYQ7&#10;6C48wJOqPQoEOa7DuuHgruv7wlgrQSf9Pu4nQNLvBgVOlF/7mIz3umk/yUv0sboEgPEzEWoXwjCC&#10;L1oEoKtJPiuLAMT9JRLtSpdxasZR1QZO9PRK3QKxcGM6JhUc4XZM5sM7UoQRfBFyvMfhJ+O9KEAi&#10;vPyNpQJ6Wlk0Stamc6ntIYmAMM5e7cYkhNUff2gLJHC+e/31duVoXOArfP5v+iipPZKfRxIJJhhy&#10;uUMwI1OvC4ShMgxVYUIUOAQ/RslGugFCFCBuMAowAHDALhsSgiGXDAaApaS6SPGVSdWV5lg96k6A&#10;a3BjrC/bn9fpMfCrFviqEwDWyxUmCFJdkG21AmGNFODWlR/br372mAdAKITwGNHfOdQCDMnQj8wZ&#10;gF+cDhfUH+v7SuUBPMAnmzZlmkwKbyoAxNUNqg/1x1xgIDhlyiSbPGWCp9OsXbrIy98XSSHt3bHV&#10;qvK3WUXBdqvM137nC94FUoEsjF5YYI27Bf7CQsFtt9XK9u1hW6hj2anP5krRbbLty5bZ+g8+ENje&#10;tIW/fsU+/KVA98sXbPnrr9imj961/NVLrXTLBquVCmwsZe0UlhUtl8rcreeFUpWl6kQ1uruq8eju&#10;SR204+owJ9X5WXcDRRfX3DhFFWZ1nlgyiTm6jAd6Ai13bjU4Gk3ZDp3rwp1WmLVBQC+wHrkUfbjj&#10;ani4JcEdSQUg3yuY9asDVEVQJKFDqqOoU7pLlqiWMKCeuFMyctbO9B2SMa+Y9UJkAjcRS89nU8cK&#10;OX0CIQPrUq4RgF65mA4ntQQ0jkspnXATQFAbDkAqh0j9kZuGgnRAJgB0ZaytAAX4ovUDUHBkTYrP&#10;Th6z9sZ6219bYyybyZgXRqT3lCBwTMd8PLFj2m9mP4TzLHjoO3qlikLgQ+qFcT+5viQCA0DGtSIA&#10;XQHqOh47pPMrVeRBL47tsM61zstJrqW+l8or547IFSftCBD5UgQEJkLK0ynBOY5JAmlgHaAdwEeR&#10;h5jnGIEXofdl4DsPgLqu4TsS+PF7utnhkuP6Yh6okR2nbFU7wTOdV50DQBYT/w/rXPQ1N9oRuf8e&#10;9EgsuLsDAAxtbuA1ciWpmH24Te+XsYAUwwmhmEhIN9tXXGQr1bcemTzFvnPddXalK0ABb6xAN1om&#10;F3jEyKsFPwEwQwDEDXYVmECP5GemwkUASvUNFfjidsiwDNlwwXCIDJd3mG8HoQBJiRk82C4eJAAy&#10;D9hBV5ItyKHq5NLKvcXFrS9OHrPVe3iM7eO1PQGALDBU4+5vjlXkbbY1H7xpLzz6kJED+Hh/CozU&#10;3+wp9ohs7izgF40ASIAfVZ2p7uxg0xZD/bnaEwS9HJb+5s8FwAi/KZMDAOfNnWVZq1f4kpgUDQWA&#10;lXlbrTx/q1XkZ/taGlVUgs7eZpXb9LfsHMFri+3asEGKbaPlrV9rm5cusZXvvGMfvvxLe/v5n9lb&#10;zz5lv3n+afvo1Rd1XL+x/HWrbF9+nnVUlFu3OlqfOsox4HOAaVL1bp11VdZcuscaiwvN86WqK4xU&#10;GtZO9dQZ3WGDmkERJrMh5PKFdSTU8QUSN8GExulRWQGMIgqNe8ts/eJFXtB19+aNVpazzbrkVvRK&#10;sQDAXiBIAxT8yMViHC5GgX1OrzoInSl0rlSTWhEIKZV1XCAk8Th2NHd/MX2e5TFjBJvXBuCobYoK&#10;xNWPapQSWB4Fxs0HgLITUlC+MI4A5rmTAiDTskI5pfAa8COxPIIOuxCA4TwC5B5fH+SgrkVDZUUA&#10;n8zXDgE6Oi6fTcI4p84nMz76CPbgsuv8A1zG/6jD6FFNudLMH0exENVEEZ4HQNzBzkQNCoAe2KFi&#10;tgDIPjOVDgB+clSuOK4u51jnPMzYYWxuAH5eCUjPHYDADzD6+7guA+DDuB5xfDYVfv3XKnlfuMYJ&#10;/LT1IY5E3XP8AJDiBChub2NUcSGFS0qOcTpWKcRaqio8+Zn6k6hgj+4Kij77w11eoBdvumylHn0M&#10;kXFU3UyS5UNRf4z9xYkFFBqp2lVoS9XXZj840W6+9lp3gUePvsoyR1MDkGlvIf9vRIZUYeIC9+f9&#10;AT3gJ0UYxwCj8osWFOBw2VDZMLdBMpQfOYGXDB4qAA5BAe70iC4ARAHWyc0FeKlWR86fXm9kDFBK&#10;r8nz/vSaXGDG1mp351mNXtst13PZ26/aC489bI/JzV0gwM2fPVkusMCnLa4vkV/gRwUYT4MRAOcI&#10;aCxyRIn7GQkEcXlnCIzTHIBTXQ1OlxLkORCcIihOmRJcYRKjn1jwsG1fu9p2Zq233QJgaXaWlUkJ&#10;Fm/foOcbbFfWOqm6tXJh11jhmpW2c/Uqy16+1DZKhq985y1b9Nor9u4vfm7v/Pxn9t4Lz9uiV1+2&#10;Ne+86UndZblbpJL32MF9VdZTL5jJzeraV2fdjAlSHbpObhIJ02ooB2sZRyRBtEwuNfOMy3Txa6Uu&#10;SKAWlAgIqAHGdBOAQScMFuAXJtCrUaph+vs89UPP1dm2r1tjOWtXWaFc/aLtm6yzXvskd82jbeqg&#10;qM0QqSZKjUJC5ajzoHgYZKcjJuqgH4B0Em2B4HGH4ECHIm+RdBHPQWNAH7cXV9qVCX9HBR4WhLSV&#10;EmRMDvUGpIB9zP1zFSeo+QwJtjxXpwOCXjMOFajXKdBJMrKnEAG/BHRsI/xSZ5rwPbjovxVIWBhp&#10;X1mp7y/zX0OOpIz97SPdQ4DV78SgC+DjvLN/rG9LAjkpT1xHABjVXxz/88gnNzDcxA4CBewP+8dx&#10;aSuXPtRxJEdTADwuN1duLeeOc+XnnTQcBx/jkzwGiFH1yRIQxmsT1R/XA+DFKHkE4IUgTAUgxmOU&#10;H2rPIajHwK9L7ePwQZ3vg1LaMo4DcAF8KkATpCCIxzKszWRL1LAGTqUUXK3OCWOkcnOZ/+6pLcEY&#10;d3YAqp1362+HdOPo1PkjaEhOLZMLmGV1YO9eCZN8+/D1N2zK/T+2b199jRTgFTZqlIAnFzhMg7vG&#10;p8CNTFxgB+CIpDiq1wYc69PiHIIJAIMCTAVguoxUmGCMB2KXDhkqGy4IDgsA9HE+d3OlAB16chUT&#10;qxPkKIBAnT83Zn2Q9+eLi8vt3SUAFuZbZUGOFWxebQvffNl+JgU4X7CbJ7jNnz1Jjye5AqQIAm6v&#10;l7+aThksQBgBmLro0WS5wkBQ4OtXgKz/ISg6BFGI5P/JFZ4x1abotWcfX2DZAmD+xrVWsEWwEyB2&#10;bhDo1i23HWtWyHi82gql9HKk9DZ99L6tffctW/WbN2z5m7+y1dpu+OB927F8mZVkbbKqHLmacpsb&#10;9hRaQ2mRLlqZtfkdsdI6aqoFPcHOE6fVWRpqvLNQqBQA8h6MKUOU4Wqvr1QjEDhpJAKgz8Nk0Rjd&#10;fT3txLdq4DTSCxQgADvdo06QAJNxrm0rl9vO9WusPJdqN1Kjgi/jLocFQdw4arn5mM5BAVbw85w5&#10;Ir4EQQCDINg/xoQaZEtnkwUlGDpcBGBIzg2fDy60FGM/BAUYOpyexyleKNaQ3yf3V5AJUNRzdV4/&#10;NkEIZYrLRccDeL2ALRpwSwCXGtxhMSiep75Gki5LM/7+1EndaBqsumiPw5g1k714qk8TlGm/+iPM&#10;2gcm/zN+yFQ2cjaZ19qpjk0u26Fk4asOnVc6O+oGdRTtqEAY1B/7L/g5yDkGIEoRWgoQ4NoCQHI4&#10;tR/aB4fSeQAMQRpSdgL4MLnMcoVDYIrzHvY/go40pABBmecYhscEqzx4pL/78QK+5L2usBmaSAAI&#10;+A4JVthhub7M26W94LrSTjua6tWm66x1X6UvxUDbZwlYvBkW2/K8yGbSw9TWDhzwFDHMQajvIIiE&#10;8iMK3KnvClMzGxyABB1rCwtt1+Yt9uaLL9lP7rjLrr+CecABgCNjKszoaz0aPJJ5wIz/CYDpAh/T&#10;4dIztfWosCCYPsaGDx9taWmjbPiwETZsaKYNHYZlJJZuQ4bKFZaR/DxIyg8DgqhAucA7Q9CDgIeP&#10;Aw7Ar3/eL+CTymsQ+Kj2QvS3dhdjUSG6WiX4VeRts7ysVfabV35uT86dKfBNSxKgJzsEH0H9CX6h&#10;EjTu7ySfCTIAwOmJCmSRIwCI4pM5CPWcMcIIQB8XZAbIdEFwsk2eNN5+8dxTlrturQAohbR+pW1f&#10;vdTnAme7LbFdG9dZhdzfdAjgcwAAYLdJREFUvTnbrWzrZivZssHKpaD2bs+yypytVrczV8q20FpK&#10;iu2AOlGzHjft3i1Xv0jnQK/JJWBdYKxdd8I4mEsSNauwoRhYO/ggc40FSJbWpHApHYklKjulAt11&#10;YHyOIIHgdgS3T53l6OFeO8JWz8MyhwGAbmq4QDBEhtVxBY4iHcfmpYscfnTWLv0+LhrpCbgenq+o&#10;xn2iU8qR6sEyAEgUmM6IKxYBCAzPc4kdgEF1YK7w2Cawc3NQ8hgYhtd4TxxndLdZrzH7IC6kTSAm&#10;jm8CQMARkm2DsmNtCHIYgZqDhq0M94rnzCZwCF4AQB6zqPxnUlH7dc73Fu5yRYgCZB9INj4uiB8R&#10;CCj+6ZBgTFTvwaU/JeVGeXaUWyczgnRj66jVtdSNDXdvYGwr/H7q/kUAoszJAySKfKipyT49Emo6&#10;nhEAcXUjAD0Y8jcASBQ4uMAAMwDQq+FwLQRC9tnnlAO1GB13d5ioeTguZrM4HB16YaGiUIMvjPvh&#10;8qK0iQIfatG+qo1w3kPqC5Fcpno2ynUliLFfMCcHkmBQuMHTjn1oQG2OHNbuJD+2q6nZrVuf7RH4&#10;SILuOiC3mVQYnVOfmillzRTT+pISeWJbbMU7H9jPFzxhP/rBnXbtuCvs8n4FKAiOvkbbCMAQBc7I&#10;kAocIXdYhhokLSZTxjYjbYxlAMGhI2y4AAgIgwmEQ9Jlw20oEExmfwwaPMQGuQp0F1hwS0l3wYLr&#10;q8fM95XiY5ZHw265ylJ6+wpzrVrw88CHA3CH1N92t82rFtmrz1EEYZY9OofqzzNtHuN/coEf8fy/&#10;UAcQV/ihmROSYqiTbbYgB/zmyNXtd4UjAKX2ZsrV5TXc4qkC4FQ9j0GSyZMnajvR3nj5RR/Hy1m9&#10;3LasWGTrF71vWUs/tB1rllpB1lq5sVsF7nxrLhbkyoqsTdZeUWIdkvft5WUBfMVF1rxntzWqEzUQ&#10;LEH9FVMVu8RaBBufCC5FR4HVNjWGNqYGSf21NaqBCIQHXQHSgfRcxmAvF51FlVCLTBXyO2Ub7iFj&#10;MLHB0qgFQ4AH/FAorqBkqCXu3sBRrzOudUAddP3ihXLLS+2EOi8VOkIAZL86pu7Casz8xrHOQ3ZK&#10;oD2lzzIThDE+T4IW5KKLFC0CEJg5+ABX8tp/xzyfDZcYlzN5Dci6EtP3ocpcGSbHhuvVlyyIDfjY&#10;Z7bAJY4pRXPgJBYBiEU4+tQ6fW9tSZGV5ufpeA/55H8i7T6dri8oIaLL/D77QbTWx/9Qn/oekscZ&#10;/Pc0DV27bl2rPmb+CBK4dgAw5sl51R9BJNVw0wl08T0+R/toABvqmtkeIecvBEBi4Yv+58mYHzeU&#10;EIwiQRnwJYEpqbZQrFUqj98RcMM4qdxXh18wFiWiWCm5jZxjT3DmPAvSvbrRHNZ+dgN7HS8LZ3Xh&#10;wvrNssUVMKDC8CJCG8LNDcnNh5qYE68bfAM3cyLjQQV2NQHAAEHyTwNEyZtkvDAUkMBYQ+dAVZXt&#10;3VkgYbLWPnrlDfvZ3Mft/h/cY9eNu9pGj2QNEKLA10gFXueWKRhSGNUh6DmBV8qIBo/RVgBMQOg5&#10;gmkC4PCR58Fv2NAMt6FD084DYIDgULsMBTgAvIEghxvPfZobCc8owAIHYM2uHDdSXyIAgWFF3lZb&#10;v/R9e/HJBfb47JkOQC9+OofxP8b7Jgl8QJAiqJTAH2+zpz8o+E1yZTdLqu4hAW8Orq6rPiLARIRD&#10;cCS8hvsrAE7GLZb6mzxV6m+C/jbZPnzrDcsXALdJGW1e+rFlLfnIspZ9ZDvWL7c92aTDZGu/c/sB&#10;iLW6CW6lJdYs1dewe5eAX+jmkeIiorl7fCwPADIHkrWDWyP81BDcBMF2KT0A6OpvH3mDrC3CXVNu&#10;sjoTq7QxXugzSlrkeqjjU3KcThkWkglpIIxPxbEqjGliDj83UlB6vRNsXbPKl/dkBgqpMIcJxMgI&#10;hAT1xBiaOjnjiACUTpQAEHUB9ABUtNABg5qLFkGWCsjzTB3dVY2PYQ105Gj+3WxlKCAvdpAAiGEA&#10;Kob0JmXEgJ/bBfC7EIBRhcX3sY0ArCneYyV5OxyAnwkspOmgmDxwoL/jhmMeFAISgkgqAGNBjA5Z&#10;t1y2Plw6UopQ7QIfoAjwQ7UCvAhA1KD2Ty5w94EmL0QQcvoEuhMoObnf2o8LARgh6PX+dL658UQ3&#10;FYuPKVfls2W0vyTHE7H2OcsYY6YC35FuqehD2gemYep9R2lbuv7M7qCtYd2ATseKdQPA/ag2Epex&#10;MD0NADJU42PJrYkiBGRyZ7v2y9vYX633Ehiq02t6f6L+upgx5eOCSRqR1KPPCiGoxPif+kNDaamV&#10;5OywzUtW2NI337FfPv6M/fSOe+2bV16b1AHE/b1W8LvWQchY4AhWhxsB+IKFSPBoqcIAwHTUHwnS&#10;coEB4AAEo/pLt2HDBgAYzV1hbS+K8MP27cl2C5FebQl0FOYICCx1udPqBJB+AOr1usSqdm6zoq3r&#10;bMUHb9gLj8+zBTOm2byZIcVl7iyBTwBE8VEDMNYB5LlDcBo5fFKBAh8ABIQhECIXNxWAMtzf6VNk&#10;AuB0wW9aAsBHBNtVCz+y7FUrbMvij23L0oVSgsssZ+1yy92wWi7jZttLKkyBlKzg1qyO0oyyY2yv&#10;TMpPAGxKAWCTwNcECH3WiN5DMCOBYIvcXwdgQwBgq7aMAfYD0FVfigL0ijIN7jJ0Me0tTqtLcq+A&#10;GQ0WlyVCMJqnK6DeGMPzcTwir1JT6iisdZy3YZ1HgX3cUa75Ie2HRyyBBW42+XdSAUT5XFF8CQCp&#10;JO3VpFFqKaCLAIzvi38L79MWNzoZr8LOkGBNyolex0UOkc/wXhYvAgL9A/U6Buae9gJA4AfQgF8C&#10;uAi7CLkLAcjrPtsl+RtrLlP6qU43s9L8XI9G/1b7wWtM42NxnqPkIzLup5sI5mOSOu8EQPgOVvZj&#10;jMqnQtbXJ9WfEwAmqi8Y55Xvk+rqh6D2WfDrbQci9frdPk+/8fN2krG8sL6wL0gl4PmNSDePCEQf&#10;mkhuOhF6bPsByA0Rt1bfQZTZy64JdL62RqdUqcDXe1BtqkNGVNb3k2EFzq+UXwSgjqVHx+IA1Pnz&#10;oI+2ADCqP54TsMNwaQPMmK4p4B0IAHQQCoieMqTz1NUYyoUBwUMCnq+eKNfZpxEiANQXWiv3ijHF&#10;lr9xo63/eKGt/eAje+3Zn9lPbr/LvnH5VXb5uCs9CjxCbi/GjBCSob0kVqbcXrcBAGakY2NTFF+A&#10;XhqBkCHAL8OGDE5zA36pAOSxK0Ft/yYA3QTAOrm7FDuo3YkFxVclxUeOHctf7sMd3rnVirats4Vv&#10;v2LPPDLb5k+X2xsBOHuyPTxbru4sAIiFNUACACc4AGdPDQCcLfgBQGA3Tc+nTtZW7m4E4PTJE2QT&#10;HYAzJk+zGa4CJ9rTj82X+73C8teutl0b1trOTWsE5E1e/aV8R7bccyLVUrACGjNBAGCTXF0SolvU&#10;aZqLigW/3e7uNhQl4CvZY40yANgsSDaXlwqEZZLxFR4NaxXwUIEA0AfMGQNM4OfgkxLEnfLSWoIf&#10;c367ASBFFehcPluDqGKAIGXGfXHyfgCG2RFhYn2cVhXcOdYPbhSM1370oR2Qe07wpaNqr/8+sxe4&#10;e7vL0yo1oA4LAFNdYCwqtC8DYOyMA8BLHTNMTB3XUzaSmSVuen4ydmrUoStD3h++0xUOx8A4FoDv&#10;6HQ105sCwDi+B5QuBCCPMcZS6XC4VryXMUDq3jGVsHxnni+4/js9J0GaQAx17o4c1E2gSwDW7zKO&#10;SkTaE7IFQL7P13muQ6nLdZO71qtrxAB/VH3so+9nmyDUof13CAYAEu0GgD1tjdbZXGefJAA8Q5EG&#10;AZCqL8CLWTYeQEosAtBnhOhcc36o+sy1HrAwfunLSnr7GADgkU4AKJgJfD3t2mdt/ebHPrm6JrjB&#10;lvm9WFuAIUpQx4xaI5KL+xtVoL8uYxyQMUBXcW6kwdTqNVJiEgXoyhA3OICvkzJa8nJ8jJCxw8Y6&#10;iYJa7wvMuqretcuyli61jYsW2fqPPrZXnnrK7r/tdrt23OV2+dgrbZQXQkUFCnykwjDel8wJ9lQY&#10;bckDTM8Ylai+MR70CMovABAQ8towXF+pv8GDBL7BAXzR/Y1AHCplKADiAjOfFwBK2e0WAHcn09yk&#10;9OoEvH0Fei6rZeuzKrZbzc7trg5rta3K32qFWavtg1+9YE/OmW7zBMC5GMnOuL4ovxkCH/BzAMoF&#10;nj5RRjR4UgCg1N4sgS0AEOUnEwBnAMDEZkj9BdNj/Z15w9MmT7KfPfW45W7cYKXbBLzc7Z77h+Kr&#10;lUqql7JrLC4S0Ipsf5lUHHOAgR7PmRNcUiL47dExh/G+eqm/BgES+JECQP2zZrnK+yuKZUSD9R3V&#10;AYKowRapLx4zBggEGSQmUsY4YSoAu9Q4vFSQjAILDkDdkenYRCGJhFI2nITgAL9gPqeUAMhhAYQO&#10;pA5CWseWtavsnZdf1H4XWLvgx3ERpWYffBxHjZ2yRqy7wGpenvOmz4bZIImCE5xYSDwCsB9+eo9P&#10;m8Ol9SDJAPh4j7/Pv4fnAYAnk0H7qG4cgEDSP8f38hn9HfUnxQbcD+OeuVoJ8MMuhB/bVAACK9Rf&#10;LFLA6yjAT7WvDVLpJbk7PBH7nIBPQjK1GQHtsU4BMOa7ObQIYATYomSof9e/3jPXiLFaggSJ+usH&#10;oG4oR/R9BD/i5z0hGiUmlzEowF4fqwWAZ0/JzT3ZZ31SpX2M43EOdL6wk8kN46T2/aTO6QnGCnV+&#10;gN4JpiRqS3GHI/psr4DdK+Ad5nfc3daNA5e7TaqzTcpN8AWAzONNDYShBF0NkvYi+PHYAQjsUHiC&#10;IEMA3DSDGoyGIlS7bcLVZTwPA3ostcAYHzUySZhmfBD4cT0aXUWHhOd69368vqb6wQEBsDw317au&#10;WGGbBcE1739gv3ziCfvJnXfadQLgmDHjLHP0WMsQANPk+qahADOk+IZfJdhdZel6np4hKDoAg9ub&#10;kTZW4MP1JQKM6xts6FAgGAA4ZIgUIEEQbQcJhBiR4eFpAmf6CAAYUl0wprVhKD7gt2+n1F8BKhDw&#10;CYwCnkeBEzDynAKozEvdunyh/ebFZxyAj86ebvNn4QZPkk32CtAPo/rcQuR3Nm7vNAAoGGo7C8gJ&#10;eDMdgHKFHXBB+aUa8BtIlwnPn3viUdu5ZZNV7cq3Wrnr+4ryrKYwT8fCQk7F1lJaZq1lZdZSXi4V&#10;VyE1V+YLCzWXlgqMJQJksdVLEdYXC4IpAGwUJBuBZLngV87yoXuspaZEJle4psLXFwFyANAjwqhC&#10;mSvExKg+7ekUlNRSA6GsFm6wD7Drzhsmk+uxQ1CdNYnWRQN+VGrxBYy6gyt8SJ3zhccfs18+9ZiV&#10;SeXu1zH6FD8p1dbKCnfhupuTBu3uDOOCFE2Q+ydXFHjFZGFAGFzVADdXasng+0DazPl/TzVUi29J&#10;13DA0pGJJOuz6uRhbDB8F9/rqkaKjWPrFlhwx3oBXmIAJRV6qeZRdBkdDpVN0ALFeE6q8rf6HeaX&#10;lubl+tgn62YwfkqRVFI9QgFQ3WAEvqCAcAODCopuHu5chGAcqw0ACfDzucIEnbhWeu6m/ToqEB3X&#10;69S8O6xz7lWcGarQcZ89ddxOC4JHdJ4OywU/zPin4HhE7znG+dC5OqbrcZRxQh8mYMxS7rmPXZLi&#10;onYgd51obo/Ah9pjvd7D+q0etZtDgIqCA+24vyEI4bM19J6o5iIMOeZ43BT3OIQLq5tluLEARD6f&#10;KEDc4WbOiWBHwCOBH64vFoIi1MoEdhh1NBnqCekuKOnOetxh0mlqbP/eCivbkWNbVy63TUsW2+r3&#10;3pcCfNrG3/ND+4YAOHq0VN3oMZY25hq75Bs32b9882b7h2/caH/3jW/Z/7nyG3bxCKlCwS8jQ9BL&#10;zIsjSAViacOA4CiBb5SglymlJ/hF91fwY2aIF0cYnmHD0wVKqci0zNEDAIzw87w/ARDIAcA6qT43&#10;wS5CMMKvVkoQK8vZZJsWv2+/euYxe2I27i+pL5TDn+Y2j6jvFwAo6E2V+6tteIwJbgLfjMQNTjWP&#10;DAt206X4ZiaPGSucoc88OneObV6zzOrLBbxSqtaGsTuipPsryq1tr0Aka/GqL+V6XQAsFQjdygXA&#10;0gBBh9/uxPUVVARHIEkUuHkvqTBSgNXM7hBMEwB6GX2BLsIvApD8vwhAGggA9FQBdTKPBAuAnjzq&#10;Yzbq8OrIAYAD8PPkVcHPi5aiBKUIieyh7H7zy5fsxUfnW8H6NXZA+76f1J0Egm1VVXaonrs7bk0w&#10;Oj5jXhQyICXFI7MJvFJhFt2wCMD4t1T4+The8t74mkc6pVq8skw/AFOgCRgFJRQN1idI9UiVdKM+&#10;dPwXRoF9VkH/46AGGWTH5YrBCjopAMQFPqd93qcbFgoQ15T8Q6AFYAEAEOt3WV11BvMZC4JfF0pG&#10;4EsFION/ca2XEBVlX0O6ke9r8l1eOUVQZOEg3kPJepYgYBU2Ch1Q1JZzclTnBzvm8BOgUXtuYWiD&#10;QElIa5HKlLvbJ3fXI7tEeXkut5fzdUjnAZV/SOZbUk8YpxOsegUtqhJ5NFbtC5jFYMcXAKi2yE0y&#10;3lhcFWrLuaZun58XvzEEBRgUH2N7AC+kxtC2XfHJ9Y3nzuGXPGbsG5HAzWn3ls1ygZdY1qLF7gK/&#10;8dzPbPzd9zoAxwmAaQLT2JtvswlLV9jtWZvtO5s32g+2rrObX37JBo/5ho0V3EYJemmUwc8cI4iN&#10;1mf4nCxNUGP8T8pvkMA3aDDjfIz3BcU3NEN/yxzlNnzEaBueKaWYnmkXEeEFeCi7ADYZ0V9t6wVB&#10;bJ/cXEC3bxcG+LIdhv6ajADI6vfftBcfm2uPzpwg9/dBATBAcP4sgDhVChDFF93eqAABXoDfzCkT&#10;BTUszPaYjgG8xICdzwLR36N5krTs4VnTbfmi96y2XC5vOWscl/gMDGS3L3ZUKTVWGbaov0ZXfnos&#10;o+gBEGyWSnQ1WMJC8LjLcpX1mlu51KJc4GYBsLlKsKkKdQSBXwTg+RYSoAcAqIbTiMuA2mBsiSlr&#10;waXzDo5LwzigAMgSgqkAZOzOa/UBP0EDYynE7DWr7RePzrPc1SusVcdDGk8zUeuiQj+OVsqUJ40Q&#10;6Pq0OLltTLejGINPZUMNRoBF+MmAVzDGDfVa8p74PtQJBgj7X08FoD7rLrSPC+ISA8oUAHbr+HQc&#10;hwGgOqmPWSaA6T8nuJ9SYA4hf6yOq+OIswnoZIzRUfHmlM4Vbu/eggLbu6tAQAJMUjyCGyqJbQBV&#10;mLVBEMSTswk86XWSnblGUbmkAjCU9WLf2EfAFwBIyourdplX+pFCo+wX15XFzH3FNp0Lz/GTcT5C&#10;8viR5MbCc85Lcs79eoRzG1JaooWxYbIFCBYNwIv0lBC06JIr20PFch1DHwD06WoMg4TIbqcUM5/x&#10;RYx0foO7G74nLvWAqo7jqtxkcIFxkamKQ3mrkAoTpsPFx5yzoPzCOQtjgQM3EQw4HlAfqSossO2r&#10;VtqGhR/b1mXLbPvyFfbeS7+0Kffdb9+8/Eq7QupvuNTZmNvvtSf0+Wc/OWvL//hH2/Xvf7A9h7pt&#10;zsS5dtOwK+zyISOkBAEgEAOAAl+aXN7hIfl5sNTeYFzfoWk2TOBLS5OlS/Vl6j0jBcER2mZkCp5y&#10;kdMYA3T4BesHYOLqNvAY2AmAuLpB8WVbdf42HwOsyd9qlXJ/c9cut49+9Qt7ft5sB+AjMx6U6puo&#10;7SR7ZPpUbQFgVH1ftJlSgtOnjLdpk8YLbBN8aluEWyrwLrT4nun6/KsvPW/52ZutukQqUABjwXOK&#10;nHqpKy99JTAJhjxuliu8v5Q5u8BP79Nztg69cqK+KCm9LjC2lMlt5v0VJfpOWaW+u5K1hHGDUXoD&#10;ai9a6nNPq1AjYIwkphkEt2Sg4/fJheLujrsWXWByAn26FiqwWy6jXDiM2SGs+0BNwddfeM4TolsI&#10;0ABAKcA6uf21hbul5KVqpXYp8kqDBB6kN4SyUofMy9ir0zmgkg4Ygcb4XSoA/W/a8r7U9174PBWA&#10;WBgjBITq+ACg74i7wCRDM80PALp7pnPgxvnotwC9aMCODgX8OCZAxesUXACC/L0oR+22rERgk8vL&#10;WBm5kdqGGna4qswdDjcQAIgiRmUCAa4R47V8r58rfR9BKqZ2BQAKiIKfV0pJgh59nXx/AOFxXTsA&#10;yFgb5cco2c+QBUo6BLE4P0TjU0zXgBJj1D70KYDaHzwAX65Sij/O26VYq6fAaF9Dnp1UXQI/2pKX&#10;70KlSY1RHMMhBbTcBKL+dqfjIrdP30HBV2ZncGOOEXXgRzs9DCwBYQI/5vQyVNAluDLmx5a/Aczg&#10;2QDN4N1E8GGAEQHAvOJdm7NsveCXtWSJFW/eYns2Ztmi1163qff/xG4Yd6VdOZKy9umWcfudNkee&#10;1RufnbX9ZvZ72ed//Yvt/GCl3ZN2lV3+1SE2CrUn1eeWJpANA3rD7bJBQ2WM8xHgSJeLnCHTdwp4&#10;6VKAwzIFSam+4Xo9LV3u8fBhADAA70LjdVQgACTQUSP1h6H8gGG14IdV5mZZ3rql9u5LP7OfzZ0l&#10;AAK+B23ujPE+He4Rpr6h+KTgSHh24HmwI5gHNeTWTp80wSO6A2ADcjyfaFMmT0hMjy8AIGkxzASZ&#10;N2emrV6y0ErytJ97dlpdqVxCnfgmFm5xBRgAyGMgeKCiSrCrCKATQLxIqjoPoMP8sVxo/kb0lylB&#10;zXulBFGX2h4gJaZ/LeEAu/ONsUFmgYQpc95YaIhJYwyNNwAwDLCr81CRNxkHxOgAwLBfGQJCdSq2&#10;vH/d4o9t1QfvWkORoC0V2CzXnXHMml27rFoQJO2gQWqQ4+3cV+cRaDq8u8J0PrldPoUNZSJXLKTY&#10;EMAAgsHCuhzqrCnAwwjGeDktWVQ1MXXDI839AOTvABA76u41MGBqFu6lwy1xvyL8eM7QQHisray7&#10;aUD9RaijDI/qO6hD2CNgsWRog67Z6R6SnLlZMKzAmJ3AJWBR5+6ER3+J4Op843onHT8qQGYsoNDJ&#10;/aPg5xFXfuxPiqEAEwCSftLnBRIYD9Tx6HNMPTwuAMbhjDD7otXLmnXp+7r1m4zd9epzjCce0rFT&#10;aLdV+7Bf1+lAPY8Fe45ZHgNznL0QL8aNNAEXhXrDuJ2+S0DD/fVtu14nMowC9miuwKTjYl6uV2Zp&#10;FugZv9N7eQ9jmeRDchNoUrtm6ypQfweUqEHPDUyuUzTOG8Gi7mYsTInjdxyEuj7U0GSJ2arCQtuy&#10;YoVtXLzICjdvtn16XrY925a//bbNfnCC3XjFVXblqLFeyXnE7XfYXHlu7356xvoEv/+wP5v99c92&#10;tq7FHvn+3XbFv1xs4wZnWoaU3zDcWAFwmNzcwUOG2MWDBzkABw8hwDFS4BtlmVJ+RI0JeAxP4Ify&#10;G0Z1GGaCALRgAW7RHIQEOxIAVuvvtRGAwC9vq7ZbdCDr5IYtsndefM6epeT9dFzgB6T4pAQpfODK&#10;T+azPHgM+AbSXXwsDzcXCApmVHeJcIugc/Al8MOi8uNvfA44zpR7/dovnreta5ZbaZ5U6p4CQbDI&#10;xx5i5WffugmCFXpOQMTrAcr9LY/wE9yY+4iCJP+Pii48lpEHGB+T19QqALb6OOD5ChDwBQBWOwBj&#10;xPKLAEyUIBAUmLwkUwLB6Abz2KGIKpSSIJLYjRoUEGuKd+uu+qFV79xpbTrO5uJdVl+00/bpBlCz&#10;GyVcZvVSho2lJdZWWWWH1CBpxIybkQfnlVxwTwU0X3nMYYh6C+NSbH1cygGIugNwbAGg3LukZmFM&#10;hQnBkwDAAD9SPPSZRCHyOm79EZQNx4XKE7i8E9GZOB/RSMJ1tUNHI0m53uG3HxUvQ60RUDou9fep&#10;fpubyc6sLGvQsZ4ScOjQjM2h2gBC38EDrgopze/usf+OOm3SkYGLK2WGKPQ35rSGAgg81uf7AYia&#10;RAXqmgmCQAyA+BrCAiBGCbPjOg++GJLOFTcMX3RJQCaQQdl9xj1JZyEpPBqzN7gZsnZuh/anTUBs&#10;l6Jrk7IjkMAqbfU6PgJ7TClz03OGe5iieWhfrXXhlgpuHT5eF9QfLrC7wUR923SsgmAXKpDAh9qf&#10;j3HqXByorvIbSJN+J+Swqu2SwYDK0/dwrvrHY/XYzxPnUNevZ/8BvS+oQIJ8rBNCdfVGeU8Fgt76&#10;RYssf8MGq0lK0FVkZ9ua9961+ZOnOACvHnO5DZOiG3EHAKwQAM/aUQD4+Z/tz38RBP/9T9acs9N+&#10;9I2bbNjXKHGV6VWgWft3iNTfoKHU+SPNJV1wG2XpmWPcVc7MGGlpUn/pAmCGADts2HAbPFSfF/wG&#10;Dx6cCsAvmo/xCX77BMEad3+D1eTL1aTSstRf8eZV8uc/tLeee9yeYflLB994e0jGmF+M+AK8AQAy&#10;/kdxAwBIWgu5feT4SQXiBmsbFOCXAFDbCD8eRwBOmfSAT71799e/tKyVS3wpv6rdKEHcYbmwVQKf&#10;gEUj4gIDQi+Fr9dD+R9BUABsLGesT2pKjQo3t7kqAq/c2mVsmRfs8HMAMg4YwDewHQAgDQn4+Tig&#10;GiGdbQCAakR+l1ZnVOcKioCUlcTl0WPcIlJYAB4pMpRxOtzJY0FRnWj31izbowZGUneT3H8KV9QV&#10;5+uum2c1eq1WqnAfid10lHIdh/aX/fC7PipJSpCB97DSW+isqQB0A34EYjCi0TIf3xLc3L09que4&#10;0q7ucPf0PQkEAZ/PR5XyQtECQBZAAoDu/joAEzXhUAoqgyRc3DfOFUUKmE7YKuXHdWPbLhiSWA4A&#10;WeqRVKMd69f7GO8ZnT+KJFC0ILi/wXBd3Y2kA/M7sn74JTeo0LGDqorAA4bxMQrap8Sx7zwWPHCt&#10;Q4BFW93AfK1lXH7G+ThHpAExVfA457cn3Hi4IUipHtN58YWzBD9mycRE55jrBywPStm1xrFk2pDU&#10;X6duAF69XNeztTq0yTa1RxKPvb3JegQukrlpayjOHh0DEeOO/XqPXFsgDAC5EZHM3IwgYCiIQCFj&#10;5YIhXtNBn82k39b58evDeUsAiLkLrGsIKB262sf22hr/Hqq+bFq2zLKWL3f4NQLtPRQYzrW1779r&#10;cydMtG+Nu8KuGTXOXdqRd91pc9WP3vv0nAPwj/YX+5NcYPtLsLKSMrvl/h/bV6+82v73sEz7yvAM&#10;u2R4ul1M9WcfA5Srmz5aqm+0K0Bc3zQpv3S9L12u8rDBgp/A918CMIKuVq6uAxAXGBWI6svbotcF&#10;v7wsq9yx0Uq3rrKshW/Zr5+eb88+NMPmTZc7OlsqcA7R3hD19Xp/Ij1R3hj48K1sxpQJAYACH8Y4&#10;oMNwanB/U11g5v1GALo5PKckf3tQKnCCPb1grn345q9t/bJFtidnS78SbJAru1+qDQDiGhMRpho0&#10;CyIBQaDIuCEuAMD09wFAgbBFW8+x02ut5Ny5+lPDk9EIAd5ARDiALz6OY4DcTSMAaTykp4TxrdgZ&#10;dXelg6oDMYsD8/SNzoMe0WROsE9tkvrrFQgpqMDAO8sUFm0R7HfmqXGR9pPvENy3J1/wK/RlQKtZ&#10;C6UECBLJrpByanAXkCCAVzCWER0mKkxFl+j+ot48iitlSBQ6VpZhFkecZtWtztOpYzgkIHQJDF0k&#10;2rJvCQR9FoQ6uScCM57pgRApIn0HqRkBgAFEGAACRKkApDO3St34WK6sQ8rioACAS39M54j1UqiS&#10;k7N2rXfcc72Ci4BCtWaUnwMQdxf1IgtpIViY/xoG84l0khICgAGh3EkHX1A8wQRU4BfNhy7iNhjX&#10;zVfpI+iT3EiOH5W6O6pjZxW4I91eHIKCDZxzAMjnuNn53G+StBlP5MbHTVB/69Z+uIrTeaANMae8&#10;U+46xlSzrsZ9vlQDY3ekVsVUIhLuexjPo70R9NBxtTWF2UudjO/pe5kSh3o+qO9qKmEYBQ+IYaOk&#10;f2A8VntuZyjHrw3XKFwvLHg2uOj1DspOGWCuE+i4KW1cssT2ykth7L2ObAv1x8qdubbmo/dt9oQH&#10;7Yax4+yqkaz1MdpG3X2XzdNvffDJOTsiAP7J/mp/EQD/LBD+p579u16rPH7Mfr5xvd3zzLM28vu3&#10;2b8yrU0AvGTYCG1HC6RjLE0KMGOETG4yQRCU33ApxGGDgN+gLwegKz5tY8DDXWDgl8+Ynyx3q1VJ&#10;+dUIfrX5WVYlABZvXm7r3/+1/erJR+zpOVPtEQFw7qzxYfbHzJjnF1xeXOEYAQaCUfn1A3AyAHzQ&#10;AyKs8TFNxmpvUwS3KfqbFz4Q+KIiZMzQFaA+P2nyA3rvgw7cX7/4c1tIeatlC702YKXgsI+ZHgQK&#10;1EFcCelitBAk4OLqzolbFVUiW4C2X9BjrK9/NXxZv/LT+1vkVqYC8EIIAj+2wA8I0njjgLQrwANq&#10;pDLPxpehTvqnLrUyRiUV4KATAMlhQ2kAHgBIJ8GdEzgrduywsmzGaPMEPwAo5Ss3GFe4To+p19hc&#10;vsdrFAIQSnlx52bM6ijl3FmsiHFBj45SnCHkn4U1QdR5UYmCJZFq0kqYSE/0trul1a1TIMdYl7eP&#10;DizQof6iAvS5uLIARIICcoM5BkEEAPbq2L8AQHXQMNhO2kudj/vRgYAga7TQ+cmrPKHzc1q/t0/K&#10;Ytuq1brZlbjCAuxHutoEY1zgAC7OL6krGDcAVLAD0K8N6iYov2BST676dE36ASiQOkD1GDByvQAg&#10;44GJa8uYHtVwAJ+XrmI/Duvc9emmcYTzqfMgpRdLhAFA1D7nl7neJwl86dxQU5BZHA5q4I3pdzk3&#10;7C9FRTknbKnSwiL+HbU6DrmeKDIA5e0NI9DBc53P9ia1Raq0cH51vBSBBYLM2GjYU2T7dR5Rkgf1&#10;vajJdtq3niMSgGBUgkSQPfCh8xfgF2aA+H7I6FclapPrBb/d27d5NkZzWZm8kSLbBwB359vaxR/Z&#10;HHHghiuvtCtGUehUCvBOAVC/9+G5sw7AP3/+V/v8L3+1P8oV/s+//tGf/1avMz64/09/snlvvm0j&#10;cZ0vGWpDpf7iOiHANH0EUWICH+QBCn4AcKgAOPgyGzRokNtF/WovsVQQ+uMk4FEl5YdVy/11Fzh/&#10;o+3NXWd7Niyz1e/8yl568mF7fA61/6jyEgA4dyZpL8z6SKq8CIKpAPSAiOA1QyAjEDJzUgJCIsEJ&#10;AKdNFQAFtilsAaI+A/yYAzxZ758iYE7S3ydOecDrApIX+NKzT9rHb79ui1mjY8lHtnvTeqvMJX1n&#10;p9ULhCQOtyLvHYIhSNJSWe0QPN8CBHFtD1DbT4ADhKz4BuxoFBSOjOCLFhXghQAMLow6Nw2Hu/P+&#10;AEAPBKihn69O6LDBrSLKGXPYfKvOS0dDMfbKteHYKrZnW2UeyxLscOBRpmxvzmYrz95ixds3WXH2&#10;ZjVIktZ3+A2hprBA7mS51NU+AVfunjqzF/YEtAIrLhid05eNTDopKsXdPoHD1Y6A6NVq5NICvVTX&#10;lzHBAQAGoLp7LYXJ+3wucD8Aw3nwsSTB0BUFA/BsZZw7lAhjmozbMrbk6kcdne/gc2VytbatWmW1&#10;xUVSUlKXAjuBgN6DzTpfgA9Xlaot3DhIhwkVXNzFxl30G1JwfxnzC8ZNQtcB2CXwiyryQmMcNyQo&#10;t+h8SK0DviSXjwWX+ro7rO9wyOnz86l9iW4u+Z8niBh39Rpl0voEwV6dV5R0KH4QwMox4C1QaJQ1&#10;YlprBBqmmdWpjdbR5piCmQSKknZHm+P4UGVBQUrpMpODhYp0jCE/cL9PV9u3i7nwe6xd5/qgwNep&#10;76GsG4qbtt9M+24IngyzZcL1ikMIpBDJtdbNCgHBXPVtq1dZjhRgk/rMAXlRJOs3FoUcWwpXrJFr&#10;PGfabLvuiuvscoqd4gLf+UMBsMre/eS0u8D2+ef2l3//k33+x7+aSQl+/vmf7E+f/6f9QX/6nWz7&#10;jl02/bpb7Rv/fImNuCwtJEdnsH5wEvggSpyWZkOHDbM0AMg44ZDBDr/LLrvsiwCMhgpMtUopv8q8&#10;zYJglru/VXkbpTzW2u6NS23F268IgHPtMQFw7szxNmfmg7LxUmNY4u4Kfh75TcAXbQYKUEAjMjxz&#10;Is+DCxzVnytAAW6y23gpPdlEjHE/IsAJAKUSJ/uY4WR76rH59t7rr9lHr71qy+UOb14oCEoyV7Ke&#10;hqR4ky4yaSMUQSDR2dNi1LE8UEKUOALQ4QYAAR7bigEAyoCfmytHcv8CAPkcz1NBSCfGSD2IaQMM&#10;HDsAcQXVweLYSsjXomOp8beq4QNDVzBhkJ0OF8ayBAs1vIqc7Va6davtZd5zfrbXZ6TyDTeuUsGv&#10;JDvLSgTDXZs3WGHWRtuzNctKd2y3vVKMuPmULA9LIQJX4ABwg0riMS547KwOXjojAHFAMluF1I0k&#10;bUdww0JEWKDT33B/mcyPmvSgCuOAngcoeKkDRgC6O6xjdxUoMAVXizpytT6eVK9rxUyegzXq2AIg&#10;tfc6dUPhWuVu3OiRRhQG56hL54Yxrz5BcAB+OhaBHAs3lKAA6cD8JrNygJ5X1nEVGACYqgA9aMXj&#10;/msQrptvdQ4B4DGB71ivbiTdOl9Sob1S2ARADmvLXF4/j4A1OY9eFaiTYYVuPdaNgeCXAEg9v/D3&#10;8D5+k3PCDI6DgtnB+ga1rVo7IADuryXlChVY75HX/bRTtb/g3ofpafEmHAHo830BGGOMutkTna2X&#10;MUXUS+FL0R1Kyrwxpe2Ati31IahHlDcqwKA0ASxDPTXWUF5sBZt1PZYvtZrdhdoP9Ym9JdZQuseq&#10;9bfysmLLKdtt729aaw8/+5zdcsc9dvm4ayxjSKaNEQAf1m8TBEEB8u9se6e1Z+Xbn1u7JQn/aJ/L&#10;If7rXwVE/avflGfPj7nZfvAPX7PLBw+39MwQAAm5gXJ909IFQNJihoXxP7nAg4gWC36XXnqpXcS8&#10;3uoCqTzfhsdV+YnS27lVxuMtDsC9O7JkG+UGbxJM1lvZ9tWWv3ahLX7zJXvxiYdtgQCI+gN+swW/&#10;OXKHZwlkDjuHHzYxPJeh/kIC9ARPg5khqE2XTdVjXN5gApzDLWz9MX939TfJYQgEJ/NeQXbSpMm2&#10;YP4j9v6br9tCQXCpILhKanDbUrnDG9dZ+fatgqBcxcJ83e1YJpMoaak1Sl00yb0iMBIgKEUokHn5&#10;Kw9shC1jbq26QCH/TxfWgSf3OYFnGGcMQEwF4HlusDotEOQOSqenUUfr70y+FRSkDn26HB2RTsM2&#10;6XykMFCssohAiMBWtm2LK76K3K1Sedu8ZFnVzu1eqqxUANyzbZPtytpg+ToPBVs2WlGOrqvOQ1Nl&#10;qU/XcxjpN31+K7+l3+ExUWNUSFg3F2vxDgkAGbfyxGbBL+YvRjXoSk/q0Ose6j1HBcNQ+1AmAPbo&#10;t7pREftRX2EbXWEHoIwOy3Ugkk1KDwntnXL1CAKQa8a5oONvW73aNi9fJkDu9dy9mPTra9dqfwFg&#10;hF8AF248ACX4Qdl7HbveCwB99gO5b7jE+o7zLLk+GO8/7zUB0EviC4DHD+smIgAe6ZL6lDGHF1Xq&#10;alDgc1Wnc9snEHuwSxDEmLfMqm09Or+HeR3jfah97beXscJ0roha07aadWNuck+lRu1zn0yeh89J&#10;D+0uGq6pq8FmwQpDuTFu18j4apkXAvFKSHJRAWBXQ41usAJgndq9QNhO4V+1k4OuKAMEuUEFBQj8&#10;6DMV3qa2r1puRduy7EBthYCsfdMNrFq2raLU3pE9X1Nij1Xtthcq99jLOVvtO7fdYeMuHWZXfP92&#10;e7iyzN47d8YOO+LMTpTutXX3zbDl98+0mo9X2Zm99WaHT5id/K11f7DO3km7wX74d/9qVwwe6qku&#10;qD8HoOA3XO7vMGy4ICgADrosuL79CrBKwKsU6Nj6Y4ddUHkBfqg9wJclpbFJbtUG25sN/NZYWfZq&#10;y1nzkb3/6s/s+fkzbd4cubwUOZX7+/CsyfbQdCq9JCWvEugFAAK+Cf2G6vPgh2A2Q1CbBtwIbAA2&#10;FF4CvklSgJP1/jgGOEWw87HA/hzCKVKCk23eIw/Zu2+8Zh+/8aot/vUvbemvX7F17//Gti752Hau&#10;XS13kTQe1GCu1e/RXU9uk88OEfxYHjNCMIyx0JBq/Q7oE7sBYKIAI/xSAeiRZcwbZHCHYwOkOkZM&#10;HD3UKIWhTk/0zKHIeJc6XVAajAuiEAMg/TU6p4zOECKRuF0H3IXdsXalbV+2yPJXr7QiAa5KwKve&#10;pZvaLm5oUoSCYPmOLQ5BxkTzNq2x/Ky1tit7oxXnbrPynTusWueB48MdZ2wQtRR+C8VJ7prgJEUV&#10;ItWtUoQpAExRgF8EYCj06sZsFt+idqQApWzDMQJAKRJyzgCfj1eFFA7OGzeTOK2RMalDcs161AGP&#10;6DwR7OD8Za9bIxd4hUeISUmJlY7D+dMxCSRAEPjR8Q827ZP60XmX+g1BD92QBBagx3UIFm5I0eIN&#10;CosQBHgAMI4NYqyJwtonR1B8gh7J2H7z0GNUYI+e9+g8+tieQ1CQQ2E77A46+HoESZ93rP11N5xr&#10;rudh/i8KeQCALLrfqPZG+2ur3ucKMAzbqK2q/cU2CAC96o2O3VNlUIdqkx0CXZNUGeBrZXwcle1R&#10;dlxaucD1uomzVVvzcycv5mBDMuOD564w9ZsSCA17Sy1PN9jctWs8l7Z5X5lsr+2tqLR1+t5fqN/M&#10;aKq1uYfb7aXTvbb+92es+tQJe3vekzZ35Dfsu9+42R4vLrX3z56xHsff5/ZJcaVtu3Oazfl/0u2H&#10;/2eoPX3jPbZw8nzbuuAF2zV+gb2fcaPd+ff/amMGCYAC33ASpb3YQbqlZSQQFAA98CEFODgFghdV&#10;5EkxCHoRgFUF6jyAzyO9uLzBIgArsje4lWevtZLtq9To3rd3X37WnpsXyt8/JADOofoLNf8AIOWu&#10;LgAgwLsQgARAZgiA03BtZSQ3T5oo6GGC4MSJP02U4AUAFCyn9n9Gz6dOE4BnCoC/soVvvWIL33jR&#10;Fv36JVspFbju/bcFwYVWuGGtIEgaD+k9eXIXC+Q67bE6QvTqaOQuAbEWqUCHIHdU7q4CIZUtSHwO&#10;KS/6O6b3RPj1AzRxiVPvwmEMRndL7p5SLwF+YRoWlTdwS6jC65FIqROy8QkQECmOKuO8DqFOR+21&#10;pW+9bh+89HPb9OEHlrd6ha5TltwZgiLbXQlWsjxo7hZf3GmP/sbSobvlFu/R82LWGM7f4WWkmsor&#10;9HuMdSW/oe8PHV+KjLw8z6dD/bU6/EjPYbyNogMhbzEkb0cAso3G6zG3MQLQx+90fBxbgBDjSoKM&#10;XKs4k6BFNxciuxSvwE0j142FqY4KakSxiagCuLxNG6QCV/r7fYqbAA5YGF7gWKL6A2J0fL/ZtOt3&#10;dVyx8KfPmQV6eu4A1HE79FLAF5U65tckMebOsuWc+aJQOj/sg7u7DBskoOtNwBYAqC3XUc8dfrjE&#10;Hcl+y/iMqz+uhYwbHjeiTtpNco48P1LngyrhBPCYAuntVc/DEE5opw5AXOA6XGJUXJ2RWoTyZ/lP&#10;qh41yUU9IPeXueRE2SlkiofBmjZtgiCf85s1Qw/6bYepziXf3aq2Tpsvy8/161BFbqpUZGNtqVVJ&#10;Aa7R9XtMkJ7Y0WyPnTlii/78H1YuvJ2U/eeJc1Yz63lbPvQG+8nY6+2ZomL74MwZ63UAmn1aUmM5&#10;98yyh742yr7xT1+3q78yxG7650E2/quZ9ujXxtpD/5Jh3/l/L7NRgwU7agKmE/kl/SVDAEyzNE98&#10;DgAcIhUIAFF/rgDJfavZk2/lAuFeghu7BMBCFIRUIcoQOHoAZKt3rHKpBgehlGC5VOD2lR86AJ8F&#10;gALfIzMIelDiShCUnV/sIBjAS4XgDCk7N0FvmoA3OYLP7YF+C4oQlxfYySaGYMgUvYZNJiI8dboA&#10;PMPelepb+OYr9tGvX7SFssVvvGLL33rNNn74nmUvX2yF61db2VbWD86WOtphVYJgDflJgLCUHCjB&#10;TEAAZgfkdhEQofQVQHPwJerOTQ0OAAK/CEDGpaKCpIHQULDQgEJ0s7sJFzYMTPe1MUsjRCBZULq7&#10;hSrPel2qqFcN/jBGJ1Mn6IcgqkN/37Jsif362ScE+TdsmwBfun2jF7agdiPFa1GBQLBc17BYSrBE&#10;qq8sP8cqCnKtljSh4t1WW1Sk/a7ycZ0wFhc6uwcjmA5FUMCTiUPE+PghKT+ilbKwgh1wC2N9HkEm&#10;euwR5FQlSEBEhjt8UACkPl3yWw4ZGVVySN/oamiyjppauU66DqRnSKF3CG6Hda4I/ABg0nQoOXXs&#10;UKfPAslev8ZdNQDImKVDB5gL2uw3CpBBf4YW4hKdTJcDeKTcOOw4xyi7ZH/6jX1Mzkm/JW566nu4&#10;KRHdPaL980K3gmAIvMikTBl7ZDEo9isMJwTXlqEGV9xJlBpjLJPP8ZgoMAqcfL5O/dYhHUe4eTY4&#10;BEkT6g/I6Tz1t02Z34iJ0Oo9rFkTxqJDriCpLdzMG8tY+2anznWBZwuQ3dBRS5sVOBsrrb2xSjek&#10;EHn3GxS/rXZM/iVDEARe9pH2snatFW/bqj4hAVCrflRdblvEmKf0eJJu7i998okVSNXh3v5H4JvZ&#10;wV479MDjlv31a23SmGvtSe3Dh2dOhSCI3nu2tMqy751tsy4ba1d+bZBdPijDLpe7fO2/XGzf+qev&#10;2Tf/n0F25SXpNmroCBtBEnQSAEnLCFPhHIDDqAcYgh/RfAyQCwfZG8uLrFIdZa+gV1m4zfYKgHul&#10;CFnrd68AyJxfwAcAsb2CYdm2dbZ1+Yf2m5eetWcemWkLZk6xeb7UZYBeBOCsFAUYxv2C6ku1mZiA&#10;N33iT+TS/liq7yeCXrSfCnQRgNgXATiZsUC5v5MnT7UZ06faWy//wha/9ap9/PpLtlC26HW5wm/+&#10;yta++7Zlffy+7VghCG5YY6VbN1vpNh1vbq6OXTeCgp1WIxjUlwDBcp9P61AjXYbGpcZ0HvxkwA7o&#10;EaXEvgyAPvaSKMBoNFyf0iWoHSVXTRB0ACYuGHDrlRtI/UDKjzsA1Tl9Yr46cUjMPaDvqLV1C9+x&#10;pYL81sUfW9Hm9VZTmONlweqK8q12N2s3C4SCYUXeds8RpMRXc3mJGjvKCsijFNRB1LD7B7fdDZVi&#10;ba5zSFBvDvUXlA2QEfSYsqctqs4V4H8BQLd+AHZq/9sdgLRBB0kCejoZUV6i8826BhR3YD52lxQL&#10;N4SjOm5UFtPsWEyIObcluXmWu3G9DwmwQluYA6x9BSqkqeixp60IUES6PU9Qx8H59ECIjjUGXnx4&#10;AeABtWjJuY/vOQ+AWAJHtiFohAoluEFuH4qXx7i5iQE17Zu7wOwjN7QLjH1nH3nsvy116tPmBGtA&#10;iAIkENJe1yjY7LNmz1oIgTsstr3YXttkVGeOAEQJk0ZD/cp2Aas+mUmEGiQoyJAIqx52NFQJgBTb&#10;bbCeRh2z2qOP/em4uakjCugbRdu32871G3S9inzNnAOy8soKe7m61MYfrLcXPzlhpZ//2c7CtT/+&#10;p/3+gI5xW4Gd/miz9dw533ZceqNNH32D/XzPbvvo9OkkCBIAuP3uWTbn4rF2xdeG2EiH3EjLHJZm&#10;I4YOtZFDhlvm8AzLkPubmaa/JS7wcAohSPkNZ/xP7wOAqL4IQFeABxsAIAfSoE5eLlcox0qkBMvk&#10;BrsJgGXu/gYDfiUCHwAs2bzWNi16z15//kl7ypOggwKMAJwjd9dr/bkCDBD0oMdUAZAUF8Fsmtxa&#10;tjMEuBmC3fRJ9wto9wuAP5KxFQwdggGAQQ0mkeAJE3wbFSMAnCg3mJkkr7/0vAAoN/iNl2W/tMVS&#10;gwCQgMh6xgMX4y4usz2b1lnJFmC+zUqzt1spi6cX7nJFVFdc4nllQA0Qkhwd0mJCQCTO/gB2uM37&#10;iovdjY4uNGODqQAEelEJ8hrRTVzAMNsA+IXoY0gCVmcSiKI7iDFe5snTgh+dFAVIusbpnoPWUVdh&#10;Gxa+a1mLPrDCzet8ofp63dGZFQIIazGBsCp/u+cItgp87TqWdt2hO3Q8pJZwJ2d8ByhH94ZBcsbJ&#10;4kr/XnUY98wTsqXiyFfTNhhBDiCXAFDbfvClGGkzABAFyDFFkDhMGP9D0Wh/mJlA8INZLK17wwLz&#10;vYIAMzxIEva6hkdP2Jmeo3L1C23HhnXqrDWCjwBG/p+nv6Ce9FifASQosLAsZwiGAK043hjBBmxc&#10;AbM/yWsRbhF0MUgTU3Xi33k9LnPQJ3fW1909JPWr30QVDlR5kek9/QBkm4DvfOMah0CZg1oWAUhG&#10;QQBgkwBYJwDqRqybGTOYvFiH34BJYQk3Y2bPRAA6uICjvBpyLimhdUBKrQ6PwMfFix1qRHVxkQmU&#10;AMDuBtpiMvaHgtR30Mar9Jmc9WutdtdOOyjXd7/aVE1dpX1cW25TGvfaw8d7LO/z/7RT9hezz87Y&#10;4WXrrGziAtvzvSmWf81PLS/zLvvwq9fYg5ffbM+VyAU+e9pz/QDgmZJK237XTJt1yVi7XAAcMSyo&#10;vMzhUnlSd1R8GZqRacOY9tZfGTrd5wij/IBfTHxOVYC8dlFTZb217GvSyeCAGn1dhTK5veWCX4XU&#10;IK5xWQ75ZIz/bRIo1lvJVqKpG6w4a5Wt+/At+9Wzj9oTc6YGAM4M1Z5TFaCrQA98BCPJ2au/CH5s&#10;p05+QNBD+WE/FfQw4IcFBRgAGN3hLwfgpEkTbYJU4aQJD9grzz/tAFz0xqu28K2XbfHbrzoAV7zx&#10;mq35zZu26aPfWPayhVawdqUVb9popVt0jLqDleRk+zhGJQUFJOkdhMnYIBWHmymzlaTGRADul4sM&#10;JHGhMYeggIlbnApAGl6qgqQREY301AuBDwCGAp1hkLu7UR2uMbgbAJA7rw/qo1DoGAInapHqJ5/0&#10;HXKwbVr8oe3cuMqqdm+3+tICh6Bb6U65u1KCFLkolqvjBV4FFt2dO2r39iewOqgduGrkfpfXPjE2&#10;KTvc1uAA7BVEDuPCCn4RgGypYO1jgIDPc/8EGim+uOLdeQD0MUC5pLi7AEQd24GCS6eOSjSd2Ts+&#10;17WiTK9VuRr1RZ8ENKDB/FnmIp/tPeIdNk+Kvr2+QmDRPnZJUR8K42pxGpwrKu07bmVIJwKAIaIa&#10;Iddv7EvKfqVCEhD1G6/r+kQIOgB1g6DoApBGCYbgj1Qg+YEy4OdLIKBAtU9hHecwxkduHtMiWeUP&#10;99zHhAnMJPvQ2STBopsEBRK4Ttys2vtd4Kp+N9jHoAU9bs7RiA6T70d7pC0yv5jABe3uhM7TIV1/&#10;8mQppkExYebIo+5iBDgCsEvtNqa80P7rBc78LRttT/Y269BNtZOcP/WPIvWTF9S+HuzYZ6/94ay1&#10;2F/1/892PCvXSr71oLXeMNma7nzEPrz8dpvzL5l2zz9fZt/79vdtwd5ye/eTUAzBFWBJle24e7Y9&#10;dOk4AXCQg2+YVF46oPMV39JskOf7ZVoaa4NQJn9Img2n/P0QSuAHAAK9VBUIHC/ak71LJ61RJ4MJ&#10;5wwQ10sB5fp40d6d26ycwfOcrVZBFJGoodRfac4GK92+znZvWm7Lf/OqvfTEXMHvQZvLLBCH33hX&#10;fijAmYLdQLAjZcwvcX0DAIEXbi7ge8AmOuT0XMpvMuBzyAG7BHR/A4AT9Z6Jem3igz+xXzz9uMAn&#10;AEr5of6WAb+3fm0r3gSAbwjcRIU/snzC9XKdyrYAd7nDgmDpDrmK+Xk+LlhdWChw7BZEin2ifYMu&#10;ts8PFjQ8F5AUBF2wGr2H99aoAZGL1lwe3GAixRGC0VUAgNyBURcoDc8v09bVnxp2qMShRt+kO38T&#10;a80y3iPlQZXn/QQmEgWoTkPUkg5yqrPdjguKFbnbbVfWGgEcAAp8ZQWCs+7oJTRqZoUwLa7Amsp2&#10;S2HtEdCLtT/l7gZ1aB8PSWV5kAZXGPgJyAQJAGAoKiA3ko4r4B0W+Hpkh+X+krvGPGVmeAwAUOrH&#10;HwcwOgS0JWhyDGi2oQClnBLg0MEprMl4K9MVG3Uzxjp0zij1xHuCEtU502eZOUHpqXN9fQ5Kotsd&#10;UhvHu+XmHm73dBTKjFGvDxgRaHAoaf+JEgMeABjGBbmZpLi9fh0C2ALkwg0hQs6vU2KkzRDE6m6p&#10;98cUYTjZLaUpIyn6mNztCD5PkBb8fH408BPkOB5PSvbx3wHjWL2yix77bAvUMQAU+Lw6DAB0V7Y+&#10;qDlXengkwRXmBkwbjFsP5PlaNah94Kd2qevep+M+iVuudkWFpGp5QOTvNeoGxHsx3OWQwcC5wDsg&#10;sKf2LOCV5mfbjo1rrL5c12qf3OUqXTeBr1Cq/Re6fjN79tta+5Mdh2e//501PPtrq7luvP1u6ivW&#10;8Myb9sKDU+3WMZfbaMHpiu//wB7Wjfn9T88kLvBf7Vx5teXfO8vmXSoX+OtDBECKmY6wocMJbkjp&#10;seqbAIj6S9ff0rXNGCr31+EXCh9EBRjhBxQzMjLsotyN23SAwK9VDZ/FoZukgPKsJHurXF+pInd9&#10;5QaTTIv7K/gV56wTCMkBXGwf//oX9rP5M+2RaQ9I8T1gDwuCc6aOF/jIAQyBjv5xPj2eLjcWY7xv&#10;huCGCiTXz8f4JqP0fiqI6fEEve42XjbBt/3g6zcAGMEINPUYAI7/qT3/5GP2saD3MWN/r7/qym/V&#10;m7+21XKB177/tq37+D1Pi9m1ZqWVblovBbhBrv0mK94q4GdLBe7Y7stOVjEmiEusBkG6TH25QEhd&#10;QEGQ/Lkm3e3qSosFnJ1yw/KNhV8aiorVkNSJpQy5K5OtDwQBHwCk8dFxQspLMM+DSzqfdyyUkaDX&#10;5QBsUQdQZ93P+hXMBpB6kftIwVAUIcD0RgyYBC1KdrVU6+5dQ2FUAU7PWQOlXnf1fbsFRBZ9igDc&#10;W6TOQkOXG6w7PQmtdHb2IUZmAbPPjAC66rS9AkrPwYPW40m7zFoI5uWfBDbP90sgiCvMY+DnUWD+&#10;LneQwAUR2ggRDJeKjtwk9dLIjUYdqlXnl5XvCH74TUJqrseVkYCv3ycRm5JeDZXllrNZAGyqslOC&#10;38leUnQOusIioupKTPBjyhmR2G6prZBPp9/WOffvTm5EDj9uAImyu9BS9xljZkYXq6bJug7UC7RJ&#10;kAUICnwUnYhVnn1Rc095CcoUhecFMRLoAcFoQJHXqPiM+gXA/D6ubycqLDGKJRDMcLg5+BizPj8g&#10;5wpQyjoa7REF2KnPHVHbO6qbATOOCMrhxVTqZo5X49DU+8NwSPJ7ehxc3xqrLmLoYY2V7czxa0c0&#10;uE3tqam6xHZpH17UjezR7nYrkpLzoEffMSub/qTV3T/ffr8wy6oXrbJn5823b19/vaVnZtio2++y&#10;eeXl9v7Zk/1jgGdKKy3/7ukOwCsvHmYjWQNY7u7wNMb3CHBI7VH8lAWR3P3NsHSpwjRBbihT34YM&#10;7ocfBgxxnUeMGGEXVe8p0QlFWbTr4rfrIPY5AMtys139VQiCTKkq2wYgBApc3+x1VrRllW1d+p69&#10;+fMn7HHW/p32oD0k5ffQdFZ6Cxbz/SIAowHAGYLcDIGL8b8Q4MAEP6m+AMCJgh4GAOUiy/7vAAyv&#10;8flnHptvH7/1mi184xVb+savbKXUn8Pv3bds3Qfv2PqF79s2ucAAsHijjmeTFO3m9bKNnljMinKl&#10;kvTlOTm2Ny/XS04xuZuFklhdrrEsBBEomwUYK/SeilzG2HZaYxFum+BHMrUapbsiAh+NLg5AAzrv&#10;bAn0Bh6r8aMA+wEo9Sfl1yXl130AxYLqS4yIKUEEV1FqxB3q6KgKOpA6RU9jrXVTtpyUHbnw9XsK&#10;BMCdfgy+2JP2v1kQ9xkuunOTy8W++WwV7YOrvwg/XHXGHPX9PfodFjTyxd19xTWZXFqvUEP0E9WT&#10;wC+aJ0CjEAVCV0TAWsCJUOF36cQH5OpSmade57exolSdr9In+/cI7LyfSHS3XGCKqRJJZioelWn2&#10;S8lkZ62Wq1Ypt7hLACQXTyqV4AfpJfq9aKEeXwgoRAD6jSdu9RqVVC4EIDcG9jP1NX8dA4KeV9jg&#10;ytwj5bjBBERkPubnz4kMhxQXhjFCxWodU2Ih0AH0pPr0mLFg//4Lfy8Ffh26OaDQuLG26oYbKx71&#10;p2RJAfp4YAIz4BU9EqauUTEmZBXoXOmmVC/wMQQEAPmcf0YKvIPUGU+b2efwrJVXlJu13gokHEjG&#10;Psh4odp7W3W5NdeWWUFlmf1cAHz6kL5TIPscnp05YyWP/sIqZz5nx/OLrHhDlr2w4FH73rdusGEZ&#10;Um733W9zBPH3PjnbnwZzfGepbfvBZJsrF3jsxUNtRPpoGz5CSi8z3TKo8ecqUMZqcL5NEwApfiDV&#10;NyRAj4gvxmNcX9TfyJEj7SLyiehMfW26W0pVoFhK1ZHL89TxmVEgBbiX8b/tjJMRMFhrpQLh7o0r&#10;bdU7r9kvHpvjBRAecpsgCE6Q+xvmAKcmPEflFwGIAsSm9sMvAJCABy5wUH1B+QUl+N8BII8nysbb&#10;4/Metg/l7i75zeu27O1fe/BjzTtvekL0+o/etY2LPrDsZYusYPUK26M7GMEQggeFWWtl62wPy2qy&#10;ypxc4iqdj5p8uY4UVBD86lk6UxBh/Q3qBdbqbgkoK7Kpn8jC6xVSXeRlyXQ+PRiiOyPwowFH6H2Z&#10;kXYSGjwuYXB9fSvr2g8I1XkFwwDE4A57Kolep0AoicueHiOg9gmMh/VdLJvJ8pkMcBMBBoBNcm8I&#10;1uC+h/HMULzVAd2gzixPgP3hu/pNnSTULBS8yFej+EFinr8GYOjoMlQf439BCTL+FdxgAIhbiDvK&#10;PgaoSF0IckQO6UiNldpXbi66aaA2AJIrZY5LqqlbCovV5I4d1HcJqiePHLEDgsAOtc/9cufP9HV7&#10;wVdgQyFSABhmXwje+g7Gz4CNP9c+pAKQ3/JrBAC1jdBx8Pi+hnOD+8k2PgaMrAjH0AGFXhln9Kgv&#10;440EfKSYvZgF0WGdK1z4fgBqn3p07bp0Pbt0I/uCqS3wu4zBUf2lW/vBYwAI/NoAIKZrB9QY/6PE&#10;G8WAUwEYYUbhV97LEq6ktnBuASBjooyN4j4DQNpHS7WgKqix9nVHk6BZr++Q7a+u8CIH2etWySsq&#10;knrX9+6r9LFaIsotdXttjwD4YmmJ/aLzgLV8/hf7Cwj8839ay8osK37kJTu2o8RqthfYq88+b7fc&#10;fJN99aor7fpXX7SZ7fW26A+/TcYAzXrWZtvGb/3YHrpkrI27eLhlogApdJrJ3F+5vnJ/Kac/bChV&#10;XzDG/4bY0MGDBMBL7NLLLrWLL9ZWAEQJkhoD/EaNGmUX0QAYHGahnQ41/ADAPCmaHT7uVyn47ZX6&#10;q5QLvFcQLNfj3RtX2bYlH9iHLz9vzzw81ebNEPCY9zt9oj1M4vOUEATxiG+K6psmSDkItXUFKIsA&#10;9EBHkvoSAHihCwzc/m8AHK/vojrMJJs7Z6a9+9orDsCV777pbu8GwW/Dh+/aBqm/TQsFwKULLW/l&#10;MiuQCtypC7kza42Pn+3atNr2ZG0Q8OUOb9VNYMcOB2CdGkW93GGm0DFliArMuJY1UoeAsjo331pK&#10;yqxjr4BXSUMMCtDHUNTgomvpCiPpdKkWO9/5ABTwvgSADkF1GCDoc4kTVUjH8gF+vYaLjJJkbI+C&#10;r/uK8kMQhHVPmLKn/aSzeNpEHKskV0xukANQAKVzDABQ3yvYHWa6Fp0YuCTmgEHZoHAEwDDeFwDo&#10;g//+XBAUCL0EPApIbY9lF8P6EnKfBECGFuorin1qF4VAmatKG3X1CTA6pJQBoKtdFKAAeOyodR5s&#10;tQLdrGuLC+00BUaZgywA4QIzDhgi19p3lI62PoMFdxj4JBDEAugCAIEN1+w8cxDpPUBP/YWEYGb1&#10;EDV3COp5n4QEy2aGhcmJ9HK+pI4xnrfp9VbdSPTbuOIsVt7dKmUqD4wKQRjXlUo7/lgeAL/B2Cyl&#10;sKgHSGVoz8MDgAJvVIHcxFoEoWYfCwyuL5Y6DuhLtao9+s1O3+PXOAWA7bX7vIpzUIBhDJBAiOcE&#10;CoStAl3N7gLLXbtWXmK2Qw9rY9ooKTUybmaValMflpTb6y2N1v75n+yPRmWXv9ifj5yw/ZtzbV9O&#10;gRVm59szr71u10+aYle/8HO7v7rMHjrWY1l/+pN9Ivh9fu4Tq3v+Lcu6/Hab+S8ZdvWlUm7DcYEF&#10;vbQhgt1wB2A6U+A8KowilPvL+N9g3N1L7LJBl9oll1zSP/aH6ztmzBgbPXo0AAxuQJtOBkUXm+Uu&#10;FWVny+3bYZVSgHuzN1rF1nVygdcKBlJ/W9bbrnUrbMMHb9vrTz9uj82UNGXczxWgwEPJKwFoDnN/&#10;qfCSov6wGQ7AAMMIv4m4vp7uEsYAgZkHNsbLPRb4Jk+Y5PZFABIAYavvmMDYYRIIkc2cNtne+OUv&#10;bPHbbzgAAd+mj96zTR+/bxsXf2hZiz70+cG5K5da/upltmPVMsvfsFoqcI3c4NVWLDVRvFlu/+Ys&#10;qxTcanbkWW3eTgsVZQoEwTBvsllucVWO3N9trKBXKFezwloFlgOVtWpwjPvR4FA4uJVBScTgwoXw&#10;cwAKOr5Yjbb+eP9+KRZctgO+PSgQdgJEh6C2dFpAIjcGVeMdHFChMNSgUfg0YFz2+uICL4+F++vL&#10;AqhT+GC5OkuMTFPIEgDSsfl9h49HJAUgoIVqEkCC8VivAb9D6tSYAEhJLCqaUL3a17NNzMGI+uvR&#10;8051+jZ1ai/PLjWijnVAHatRHaChutQOMAMBReWuoFxeHRezJ7q0L93adgu6/C6zUahkfaL3kFXs&#10;zrfSnTlSmB0eAEH9dWt/ASHjf9GYvULVZhKWQyCJc8914YZzobpDfaHwEuB5GkgKAGWHWP5RrmRY&#10;FFw3Ol1HIuWUB+sR9ACgm1z2w+2Y9k3XhvL4XTqvXdrHLsGyS2Ds0nXr0s3rkJQ9W1f4uu7sCwAE&#10;WBSIPaj97ZC73S4XGAByrtqkpOnDFC1gKCGOOXOTC1HhSmtVm/QkZ250FJTQd+ICe2K29ge1jEIm&#10;rWUf9SP1XtqER+Hl4nYS+JD3sHvLJtuzLcuHgJgeijFvntw/IEhbapDCzC4us4/2llrDv//Wy1j9&#10;8a9yhf/yJ/uP331iXboZbhFkn924wSbK2xovoE860mNv/vvvrU7vpdzBb4v2WultM2zN0Jvtp/94&#10;mV09SPCSAszICAnOuL8Ysz6o+uwg5PVhRIClAIHfZZdIAV7sM0DS0obbyNEjBwBIrTWf4kUahE4G&#10;8wpJaKyQC4wCLAN+W6SINi210q2rpQDXCxhLbPnrr9iL8x+2+XJ7H0b9zZT7O/1BD4I8NO1BqcAH&#10;BMAHbOak8TK5u74NRs7fNEFvimyyVN9kwc+3gt/kCT+xKeP1t/GCoG+lAsdLBcoccF9m+twE2XiB&#10;cILAOZHfkPv98s+etIVvvSYIvmar33vb3d8sKb8sAZB0kc0CYI4AuGMVtszypAJ3bVolCK7WBZYr&#10;LAgWbdkQ5g7vyHWFxxgfLi9lvUkZoLpMyeYt7v42FhV7zTMKSFKNgxJapMp0yGVgOcG4kLTDjjG+&#10;BIjBEgDq9VQAdqlTBtdIpo4A/NwS+B1KGTPiOaoi3sl5TGIzAGyqkMtbKmBLCYay/swdDYUbPDDj&#10;jZxCo7XGusKUO+LGCJx97E3gicnEPq/VYYgaDEaHx82j0nOoXA3o1NkFxcNSYJgrRKKfWCeFPgWR&#10;5qAq2gU8ourN1eW2v7ZC+y34ASW5gF61WMfTDSxkwM+3MubaEmg429fjEflCeSpETo8dEnz4nECN&#10;0osVl/tL0KvzEUUGgD7tTTBh+Udc8bDcI6lL4bEveo/563qPoOc3CQegtoIONfm8Ll+DQLG/VipT&#10;oG6XstQ+4t7Ga4KC9gi0/03XXOaqVtYN3BMAdkn9YWGsV9db1xGXF2NZTE+DwUvQOWKtjw6BMY7R&#10;eXqL+vF5APT2eL4r7ItAaf/9+qqtkHPINea61JYVSk3vclV3UMfFlDgW3af0fmV+ruWvW632vss6&#10;BcaD+t5O/dZBQa9NzxkHpIwWQz9lEgRLdun9uk5n5QFTxuo/Pqe06Z/1+HPb//vf2jrdvN480m6v&#10;nztuy//0B6vVe3ifHT9l9c/9yvZc+yP71f8ZZbf+n0ts7DC5rumjfAwvTW4v6i9NAAR8wQAj+X+k&#10;vhD4uNS+LvhdLAUIAAHnyNEj3P31McDmsr26I+hE1CP991uz7hAoQABYsm2jj/mVbFkpAC6RIlph&#10;hRuWyf19z955/ml7ZvZ0mzs1UX8zJ/o44JypP3WbNTkxAWn2pAk2S1CKNkOvTyfnb+KPbUpiUwW+&#10;qVJxU8f/xKY9CPgExAf1N4dgsEmC3QSBMdXGy40O8PupPSgAPqgtqTRT9H3PLJhjH77xkiD4qi19&#10;V0rwN2/0A9BV4NKPbfvKJQ5BLG/dSisQAHcJgIU67l0OQfIeyYGUKs7N9UhvVUGBUd67pmCXALnF&#10;CjdtUqPI8wn7vgZJJZn4zAXWuZWqYQ1VX1R6fzJOBOBQGLp7pxouVmjowcJgN+8VCH29BVxGAKkO&#10;wHcITl4dJFFJADCU0YoqUEoCAEqFstYJa574uiaykNQdlAFpEzRaJsB3CoAkIuNmMQYGAIMbTP5d&#10;4gq7MdYokCXuHNsj7VJ4HSHaSyknQOfwk6qILmiY88p7BWjtd7cg0wlc1HHYLxJ4iUj7tCsdJ4Ee&#10;hmcAQWerQCADfoekVvwx+6XfwO1t2VdlO7M2qC3XWlz7g7E4gOdlu9ztJSob3F8+h+oBIIxhhbVu&#10;1Yl1zUKiO9eQGRXhOhIld2jU6f06R9GYtcIwQ5hjKwUoVcsMHVQzKvxwi45fbvGRNu0ThW51LJxT&#10;0ovcmAHkj8P1w7zgrN7j1xVPQNe7H4CJMg35h3pNv0kEHXXI3F7UHdeTtJh+NzgZi2ZIxgNzutm1&#10;6ljadZ7jEAPDElTPIZXH073UZoAayq+tgc/sdShuX7NCru82/a1CQNxr7Wo/1A5kzRmGUKgG3SHv&#10;goh0g7bb9uyyNfKcuk6fY4kjzwb8y+d/sT8JiMwKaZN7XP3Xf7cDf/2zzw32f2fO2v43P7SC7z5o&#10;y9K/ZT/531+3ay4d6ut8jBgxSi6wYDdUqo9S97jAgHAYc4GJDA8VAFn0aKi7vRdfcpld/PVLfB7w&#10;CH1upODXD8CWKu5wnFQUyX5rqpQCzMnxIMiereutdBuBj5Ve+Zlt/prFtuad1+zVx+fZ49On2sNe&#10;7krKbtp4m63Hc+Tyzp6MTRTs5IrKRaXIwQzBy7fu/gp0DjzAJ8hNuF9qDxP0Hrjfpj7wE5v0gFxi&#10;AXDyg3pN8MMceJgAiT3IFhDqu8bLHtTnHyRYIpsmmD46e6q9/ypu8K9s+Tuv26p33nAXOGvxRx4E&#10;cTd42SLbsWKJ5a1abjvXCoDrV0j9rXFXeKdAuHOTYMhska2kBIV5w0R7iQpTiblwo24SW7dY7S4W&#10;ZA+RSwdL5cCdFvc3zO5QI0VlONxowEQUg3k9NcbC1Ii92gYNur/B67MOwmD+2X5DqUnBAEOZN2Z1&#10;nDC1SmpCEGGWRwvBDrkiLVXAmRQdKtagDBIXWOZRQVw4dQrGmMj5CsUKiFTyvQKf1Emw0KmDhY59&#10;VAYEe+QCdws8uMQAEHcZ9Yca80n+bFFeKF4HIOqTjhoCMigtxtpwSVGAh6R8u+QKdur3sS7B95D2&#10;4aCO9WBrgwDbIgB2CVTVlrthnXfC47i9+h2isaypy770qINH17lXisTn1+q4gAApHExNBGgECbhp&#10;BHCE6CnTBLmWBAQ4Tx5xZYtqrm3wPsSsDFxlvKowWwcVioIT8Fo4R9qPFkznRa/h2noAK5rOM4FI&#10;jKUG4jF26EaB4vN2Q3twF1zXnq2eA91+ANaH4AYpMex/CIJwbhNDAXI8yTHh+dFuXAHq/KACUZP1&#10;upFTWQe40yba6iqtcW+R51rmbVytz5dKtePhMGUON1nnp6ZW6r1aKl7qEy+Im6u2tRUVtiO/wAp3&#10;l9rxIyfsP//UPwvY/lMqENf4U5lX+Pv3P9p/7G+3A6+8b0U3PWhb075jC/5hsH37a5faWCm8ESPG&#10;2kgWN8/MsIyhmZYxXJYWDBiGqW9DZRQ/GGaXXjJY7u9l2g6y9CFpNmpECH70A9DHMNSRfLxHF40D&#10;KNkh9bdju5Vsl7LJzZILuN5LYJUICHkrF9miV16w52ZOtfkC3SPTWPhoos0m/WXqg54DOEcgnD0l&#10;uL6UuKLAQaoFpfdThxQ2RRCcJAhOGj8AvYkCIAnNk/S+iQ8+4DZBwOtXfg/osZ5PjAAEfrLxcpkn&#10;TuA3x9v8aVPs3Zde8DSYZa+/aqsTBbhZANyy8EPbKgDmLFloucsXW96KpbZTENy1brkVZa2RsiMt&#10;RipQinD3hjVWLGVRvo2CECjBHKvUtiRrk88iqdb5aiza7VFhVpJDyYTIrxqGOreDjjQJ3BWHWqIE&#10;BTxfzyExAgLuDrt7AySDBVeYayS7AH6eMO1jWDIUoAz4kQ4DAOlY/QD0WSyM91VqWxHcTT3GPAii&#10;jkPnpVJI+G19pzog7YK0E6K9dOq+VlSfAKLXgxJE0QiK2qLuDkthdUtpkSDdDQAFm+gCk0TNmByd&#10;DXXpSbVSbCgsV8wMtvtwAcek45brz3jYIX13t44nWLtcxfagCFFPcjdZYwPVmLdxvR8LAPQCqIIf&#10;Y4FA5CCKExfPFWRwOVHRBBOINgN9IEJlY+/UOh8OEz1ONSL60cXkMZVTPHmcz3M8On8AhSgvVXRI&#10;j0HdhXMm07GQ+xeWmgR65CDq2nGupQ4JfgC/Tr2vA8gDQFloBwF64fpwcwSA4UaJeYpKsu/M/GCc&#10;1+d5czMGegBdxmwbSugz5MHvehRYxj4fqA/BKKbAxaEA8kqLczbbjnUrdKMvtC6959A+KXVds061&#10;8w55ju0SU8DV2/5e3VClANv02y17q2xfSYXt2Z4rhmRbrWDYIc/zjwcPmx05ZXZUdviIfbKrzLre&#10;W26VEx+z3XJ71wy60eb+83C79SuD7Gqpu1GUzE8fo+1ISxs5wkakjeyHX0Z6WPUtPY11gEN0mGjw&#10;JRcPtq8Lnpd8/TIpxnQbMzKM/QFAT4Q+091tp3u6fT2Is329fhJqS4okdcl5I9JJhVgin3nGuiA7&#10;5DK++8Kz9vSs6fbErBn25JyZ9vicGfaY3OEFsnmzptm8mcEemUFhhAF7ePpke2jaZKnEiW4PJdPl&#10;mDFCwQSfNeKzR0L6zCxPoaF6zGTZlFA1OsUosjpz6mSbru+cqu1UAW/q9Ck2XTZHgH5sziz74Fev&#10;2Jr33pFqfds2fvSB5axYZrmrVtjO1XJ1166x3evWWvHGDQ6z0i0UemU9lFwpOh3vToEuj+UAqB2Y&#10;p3Og81FaZA1yA6p3EiTabg2S9+26yF3qBN3qRLiOzGd1FaZOTkc8KXfrlDriKYHBtz2dvnbtmZ6D&#10;dqa7w067yY3T9ozec0bu2tnEeHw6sTNy5diynoSbVA+ri2FnBYBonx7rs9+eOGa/PX7U7RjupjoM&#10;M0Z6mc+bWA8VZ/QaLi0dwJfL7GLd3E6PouJWnuk7bOeO9tqnR47YZ8eOurEM5adHed5nn+n7PzvO&#10;4yP6XT0+edw+O33CPpF96sbzYL89ddx+J/u9Xv9M+3dO7e202h2/e1RgOiplxsLttEeO49yRPvtU&#10;339Wv8VynWf1O2dPUAAhLLhOif3Tx3rtM33nnz87p/PTZZT2okP/Xvvx2xNH7fdnTvrqdaf6mJt8&#10;yM7ps9jp4736Hn0nq7Xpb6d7Zfo8v38C5ahrR2I5dqKjXeew1Y7LSBimDiHmycM6t8yiOCXVe1Kf&#10;5VqjOv2csb9HuD7dOpbDOmecL85Tn32i57yGfXKk1z7R+7Fzes9ZmS9Qr7+xitxJ7ZsvWpVc6zN6&#10;fJbnvbQJ2gaLvXO9WFPkkJ1I9ttXxtM+HtX1xY7QJmWUEjupm8ipDt0k9B6uMfvKteQxs30YC2Qc&#10;9bhuWkwjZAooKxAeEBhPHdJ10s3jlM7HCX3fMbWh44L4MX5Dv8eC8gMmuOp6HNWNuFcK+ZDA17wh&#10;28reW2JNH660prcX275X37PmZ9+0yh89YqXfmWQl337Q1oz5ns37WqbdOijNrhs52q4cPc7GjrpC&#10;ABtno4GYXhs1cpRc4kzLzEQZjrSRMiK8GOqOOcKDKYKaTIHj9bFjx9q4cfoubYHgRffdeYdhP2R7&#10;1512523ft+/cfJPs2/a9W26yW2+60W69+Ub77k032C03ftOuu+pyG52ZLpoOtowhwdKHIC8H2fDB&#10;g2zY4MvchrMddJkvQIIRkva/DbrUhsrYRuM57yFiE23IIPnsl2E852+D/LHbpSnmf2N6y6V22eBL&#10;bRDfI+P70rRvV44eaddePs6uGTfGrrvycvvmNVfZDddcbd++7lq76RvfkF1nN2t78zevd7vlWzfY&#10;d779LdmNdsu3b7Cbb9TzG79l3/v2t+37N93k5+S7Oh+3+HtusB/o+W3f+47su3b7979nt8nu+MGt&#10;dvcPfmD33H673XvHHXZvcn6jxfN9712yu/Weu++we+663e658zb74R23u8XrEt97nulz521l9+kx&#10;14/XfnT3XXb/PXfZj2Rs773jNrv7+7faPbq2d98uS93exn5it+l92pc79fvxu5PvvO/uO/07f3SX&#10;7O677X6ZP/+C3W333aO/3XOPTI/vvUem5yl2v16//957/T336ft+eOedfp7i7/P8Pln4LfZf33P3&#10;PfZDN73fTccpu5fj1XN+86f36Tv1/FZdt3t1/n/M78TP6xxgfMa3nJPkNTde12e5Tr4POl8/1P7c&#10;p/3C4nO32xKLj5P3/ZBj4PzJ7uH9fi04d3w/x5Kcw8Tib0YLr4f3x2O8F9Pf/DhT3hu/+0Lz9tR/&#10;DLfb3bK7tC/YnbrGd/7g+2oDP7B7Zfel7PfA7+t39fn+tsD36DHt5Ga19xtvuF58UDtSO733Dn0P&#10;79P33q3zTdviu+/WOcHuYau/38Xf9Td+84ff1+/e+n2776bv2l3XfdO+J6jdKFX2zUuG2C1fG2J3&#10;fHWo/eCrg+07X73Mrvrnr9iQf/hH+3///u/tf//DP9g//eM/2T/+/T/ZP2B/94+yv9fjv7e/+7u/&#10;s7/7+7+zv9fjC+1//a//Zf/zf/5P+x//43/4ltf+Qd+F/eM/6jv+4R/s/wOn4ujCDomNfQAAAABJ&#10;RU5ErkJggg=="/>
  <p:tag name="ISPRING_PRESENTERDATA_0" val="VHLhu4tuaCBOZ+G7jWMgQmljaA==||aG9hbmdwaHVvbmd2dTg3ODFAZ21haWwuY29t||e0U4NDgzQTFBLUY0RkYtNDVENC1BRTE4LURCNTc1OUY2MEMyQ30=|VHLGsOG7nW5nIG3huqdtIG5vbiBUacOqbiBNaW5o|SVNQUklOR19QUkVTRU5URVJfUEhPVE9fMA==|MA==|||MDcwNTU4MDIwNA=="/>
  <p:tag name="FLASHSPRING_PRESENTATION_REFERENCES" val=""/>
  <p:tag name="ISPRING_WEBLINKS_TARGET" val="_blank"/>
  <p:tag name="ISPRING_WEBLINKS_TARGETMJT" val="_self"/>
  <p:tag name="ISPRING_PRESENTATION_INFO_2" val="&lt;?xml version=&quot;1.0&quot; encoding=&quot;UTF-8&quot; standalone=&quot;no&quot; ?&gt;&#10;&lt;presentation2&gt;&#10;&#10;  &lt;slides&gt;&#10;    &lt;slide id=&quot;{DB76BAC0-83EC-43E0-A5DA-3BB7459BE4BC}&quot; pptId=&quot;256&quot;/&gt;&#10;    &lt;slide id=&quot;{7D9C225E-32EF-44FC-9CD9-16E85A946766}&quot; pptId=&quot;257&quot;/&gt;&#10;    &lt;slide id=&quot;{F9C01EAE-7F37-47D8-85FF-F0A12AA35F1D}&quot; pptId=&quot;259&quot;/&gt;&#10;    &lt;slide id=&quot;{20F0F81F-746F-4065-98BF-65CDEB0BF39B}&quot; pptId=&quot;262&quot;/&gt;&#10;    &lt;slide id=&quot;{A0953813-1EEF-430C-B999-A088938D5172}&quot; pptId=&quot;263&quot;/&gt;&#10;    &lt;slide id=&quot;{D2027004-FDFB-4BE9-9B3F-CBE3135A7927}&quot; pptId=&quot;261&quot;/&gt;&#10;    &lt;slide id=&quot;{A7F0D520-DE1C-400D-B9F9-8103729325E5}&quot; pptId=&quot;264&quot;/&gt;&#10;    &lt;slide id=&quot;{37C6C52D-E817-4E57-9E78-F22F3D6111E4}&quot; pptId=&quot;265&quot;/&gt;&#10;    &lt;slide id=&quot;{27E65202-1EF5-46AB-8B62-47C86D48C662}&quot; pptId=&quot;270&quot;/&gt;&#10;    &lt;slide id=&quot;{E2302AB4-A869-4329-B449-A4AC86E3D385}&quot; pptId=&quot;271&quot;/&gt;&#10;    &lt;slide id=&quot;{18B12B21-9541-43FD-A028-195EE5F4717B}&quot; pptId=&quot;272&quot;/&gt;&#10;    &lt;slide id=&quot;{BD405E5C-D256-47A0-9B80-FAA31B22B05E}&quot; pptId=&quot;267&quot;/&gt;&#10;  &lt;/slides&gt;&#10;&#10;  &lt;narration&gt;&#10;    &lt;audioTracks&gt;&#10;      &lt;audioTrack muted=&quot;false&quot; name=&quot;OMFG - Hello&quot; resource=&quot;7b4bfc3d&quot; slideId=&quot;{DB76BAC0-83EC-43E0-A5DA-3BB7459BE4BC}&quot; startTime=&quot;0&quot; stepIndex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  <p:tag name="ISPRING-SUITE_ISPRING_CURRENT_PLAYER_ID" val="universal"/>
  <p:tag name="ISPRING_PRESENTATION_COURSE_TITLE" val="Bé với an toàn giao thông"/>
  <p:tag name="ISPRING_LMS_API_VERSION" val="SCORM 2004 (4th edition)"/>
  <p:tag name="ISPRING_ULTRA_SCORM_COURSE_ID" val="E0FCF255-EA91-4732-93E4-E83508543FDC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0&quot;,&quot;uploadSources&quot;:true}}"/>
  <p:tag name="ISPRING_SCORM_RATE_SLIDES" val="0"/>
  <p:tag name="ISPRING_SCORM_PASSING_SCORE" val="0.000000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true,&quot;showNextButton&quot;:true,&quot;showOutline&quot;:false,&quot;showPlayPause&quot;:true,&quot;showPlaybackRateButton&quot;:true,&quot;showPrevButton&quot;:true,&quot;showRewind&quot;:tru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presenterInfo&quot;,&quot;outline&quot;],&quot;buttonsAtLeft&quot;:false,&quot;courseTitleVisible&quot;:true,&quot;showLogo&quot;:fals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EXIT_FULL_SCREEN&quot;:&quot;Exit full screen&quot;,&quot;PB_CONTROL_PANEL_FULL_SCREEN&quot;:&quot;Full screen&quot;,&quot;PB_CONTROL_PANEL_NEXT&quot;:&quot;Tiếp theo&quot;,&quot;PB_CONTROL_PANEL_OUTLINE&quot;:&quot;Outline&quot;,&quot;PB_CONTROL_PANEL_PREV&quot;:&quot;Quay lại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Tìm kiếm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Ghi chú&quot;,&quot;PB_TAB_OUTLINE_LABEL&quot;:&quot;Mục lục&quot;,&quot;PB_TIME_RESTRICTION&quot;:&quot;Sorry, the content author has prohibited viewing the presentation at this time.&quot;,&quot;PB_TITLE_PANEL_ATTACHMENTS&quot;:&quot;Đính kèm&quot;,&quot;PB_TITLE_PANEL_MARKER_TOOLS&quot;:&quot;Công cụ đánh dấu&quot;,&quot;PB_TITLE_PANEL_NOTES&quot;:&quot;Ghi chú&quot;,&quot;PB_TITLE_PANEL_OUTLINE&quot;:&quot;Mục lục&quot;,&quot;PB_TITLE_PANEL_PRESENTER_INFO&quot;:&quot;Tác giả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URSE_TITLE&quot;,&quot;DT_REFERENCE_URL&quot;,&quot;DT_REFERENCE_TITLE&quot;,&quot;DT_PRESENTER_BIO&quot;,&quot;DT_PRESENTER_EMAIL&quot;,&quot;DT_PRESENTER_WEBSITE&quot;,&quot;DT_PRESENTER_PHONE&quot;,&quot;DT_PRESENTER_TITLE&quot;,&quot;DT_PRESENTER_NAME&quot;,&quot;DT_SLIDE_NOTES_HTML&quot;,&quot;DT_SLIDE_NOTES_TEXT&quot;,&quot;DT_SLIDE_TITLE&quot;,&quot;DT_SLIDE_NOTES_TEXT&quot;,&quot;DT_SLIDE_TEXT&quot;,&quot;DT_HYPERLINK_TOOLTIP&quot;]},&quot;resources&quot;:{&quot;attachments&quot;:true,&quot;fonts&quot;:[{&quot;charsets&quot;:{&quot;dynamicFormatted&quot;:[&quot;DCT_SLIDE_NOTES_TEXT&quot;,&quot;DCT_INTERACTIVITY_TEXT&quot;,&quot;DCT_INTERACTIVITY_SEMIBOLD_TEXT&quot;],&quot;dynamicPlain&quot;:[&quot;DCT_COURSE_TITLE&quot;,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Đính kèm&quot;,&quot;Link&quot;,&quot;Picture&quot;,&quot;Video&quot;,&quot;Document&quot;,&quot;File&quot;,&quot;Công cụ đánh dấu&quot;,&quot;Pen&quot;,&quot;Highlighter&quot;,&quot;Eraser&quot;,&quot;Erase all&quot;,&quot;Finish drawing&quot;,&quot;Email&quot;,&quot;Website&quot;,&quot;Show more&quot;,&quot;Show less&quot;,&quot;Tác giả&quot;,&quot;Mục lục&quot;,&quot;Tìm kiếm&quot;,&quot;in slide&quot;,&quot;Search results&quot;,&quot;No matches found.&quot;,&quot;in notes&quot;,&quot;Cancel&quot;,&quot;Quay lại&quot;,&quot;Tiếp theo&quot;,&quot;Full screen&quot;,&quot;Exit full screen&quot;,&quot;0123456789.,x&quot;,&quot;Speed&quot;,&quot;Normal&quot;,&quot;Volume&quot;,&quot;Replay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URSE_TITLE&quot;,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Đính kèm&quot;,&quot;Link&quot;,&quot;Picture&quot;,&quot;Video&quot;,&quot;Document&quot;,&quot;File&quot;,&quot;Công cụ đánh dấu&quot;,&quot;Pen&quot;,&quot;Highlighter&quot;,&quot;Eraser&quot;,&quot;Erase all&quot;,&quot;Finish drawing&quot;,&quot;Email&quot;,&quot;Website&quot;,&quot;Show more&quot;,&quot;Show less&quot;,&quot;Tác giả&quot;,&quot;Mục lục&quot;,&quot;Tìm kiếm&quot;,&quot;in slide&quot;,&quot;Search results&quot;,&quot;No matches found.&quot;,&quot;in notes&quot;,&quot;Cancel&quot;,&quot;Quay lại&quot;,&quot;Tiếp theo&quot;,&quot;Full screen&quot;,&quot;Exit full screen&quot;,&quot;0123456789.,x&quot;,&quot;Speed&quot;,&quot;Normal&quot;,&quot;Volume&quot;,&quot;Replay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URSE_TITLE&quot;,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Đính kèm&quot;,&quot;Link&quot;,&quot;Picture&quot;,&quot;Video&quot;,&quot;Document&quot;,&quot;File&quot;,&quot;Công cụ đánh dấu&quot;,&quot;Pen&quot;,&quot;Highlighter&quot;,&quot;Eraser&quot;,&quot;Erase all&quot;,&quot;Finish drawing&quot;,&quot;Email&quot;,&quot;Website&quot;,&quot;Show more&quot;,&quot;Show less&quot;,&quot;Tác giả&quot;,&quot;Mục lục&quot;,&quot;Tìm kiếm&quot;,&quot;in slide&quot;,&quot;Search results&quot;,&quot;No matches found.&quot;,&quot;in notes&quot;,&quot;Cancel&quot;,&quot;Quay lại&quot;,&quot;Tiếp theo&quot;,&quot;Full screen&quot;,&quot;Exit full screen&quot;,&quot;0123456789.,x&quot;,&quot;Speed&quot;,&quot;Normal&quot;,&quot;Volume&quot;,&quot;Replay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URSE_TITLE&quot;,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Đính kèm&quot;,&quot;Link&quot;,&quot;Picture&quot;,&quot;Video&quot;,&quot;Document&quot;,&quot;File&quot;,&quot;Công cụ đánh dấu&quot;,&quot;Pen&quot;,&quot;Highlighter&quot;,&quot;Eraser&quot;,&quot;Erase all&quot;,&quot;Finish drawing&quot;,&quot;Email&quot;,&quot;Website&quot;,&quot;Show more&quot;,&quot;Show less&quot;,&quot;Tác giả&quot;,&quot;Mục lục&quot;,&quot;Tìm kiếm&quot;,&quot;in slide&quot;,&quot;Search results&quot;,&quot;No matches found.&quot;,&quot;in notes&quot;,&quot;Cancel&quot;,&quot;Quay lại&quot;,&quot;Tiếp theo&quot;,&quot;Full screen&quot;,&quot;Exit full screen&quot;,&quot;0123456789.,x&quot;,&quot;Speed&quot;,&quot;Normal&quot;,&quot;Volume&quot;,&quot;Replay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URSE_TITLE&quot;,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Đính kèm&quot;,&quot;Link&quot;,&quot;Picture&quot;,&quot;Video&quot;,&quot;Document&quot;,&quot;File&quot;,&quot;Công cụ đánh dấu&quot;,&quot;Pen&quot;,&quot;Highlighter&quot;,&quot;Eraser&quot;,&quot;Erase all&quot;,&quot;Finish drawing&quot;,&quot;Email&quot;,&quot;Website&quot;,&quot;Show more&quot;,&quot;Show less&quot;,&quot;Tác giả&quot;,&quot;Mục lục&quot;,&quot;Tìm kiếm&quot;,&quot;in slide&quot;,&quot;Search results&quot;,&quot;No matches found.&quot;,&quot;in notes&quot;,&quot;Cancel&quot;,&quot;Quay lại&quot;,&quot;Tiếp theo&quot;,&quot;Full screen&quot;,&quot;Exit full screen&quot;,&quot;0123456789.,x&quot;,&quot;Speed&quot;,&quot;Normal&quot;,&quot;Volume&quot;,&quot;Replay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URSE_TITLE&quot;,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Đính kèm&quot;,&quot;Link&quot;,&quot;Picture&quot;,&quot;Video&quot;,&quot;Document&quot;,&quot;File&quot;,&quot;Công cụ đánh dấu&quot;,&quot;Pen&quot;,&quot;Highlighter&quot;,&quot;Eraser&quot;,&quot;Erase all&quot;,&quot;Finish drawing&quot;,&quot;Email&quot;,&quot;Website&quot;,&quot;Show more&quot;,&quot;Show less&quot;,&quot;Tác giả&quot;,&quot;Mục lục&quot;,&quot;Tìm kiếm&quot;,&quot;in slide&quot;,&quot;Search results&quot;,&quot;No matches found.&quot;,&quot;in notes&quot;,&quot;Cancel&quot;,&quot;Quay lại&quot;,&quot;Tiếp theo&quot;,&quot;Full screen&quot;,&quot;Exit full screen&quot;,&quot;0123456789.,x&quot;,&quot;Speed&quot;,&quot;Normal&quot;,&quot;Volume&quot;,&quot;Replay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presenterPhotos&quot;:{&quot;enlargeToFit&quot;:false,&quot;height&quot;:105,&quot;jpegQuality&quot;:100,&quot;keepAspectRatio&quot;:true,&quot;width&quot;:94},&quot;slideThumbnails&quot;:{&quot;enlargeToFit&quot;:false,&quot;height&quot;:59,&quot;jpegQuality&quot;:100,&quot;keepAspectRatio&quot;:true,&quot;width&quot;:78}}}},&quot;ceipData&quot;:{&quot;enableMiniSkinCustomization&quot;:true,&quot;playerLayout&quot;:&quot;builtin.fullPlayer&quot;,&quot;playerLayoutFooter&quot;:&quot;playAndPause,acceleration,notes,replay,fullscreen,volumeControl,slideNumber,goToPrev,goToNext&quot;,&quot;playerLayoutHeader&quot;:&quot;resources,markerTools,presenterInfo,outline,title&quot;,&quot;playerLayoutHeaderButtonsPosition&quot;:&quot;right&quot;,&quot;playerLayoutOutline&quot;:&quot;enableSearch,showThumbnails,showSlideNumber,enableMultilevel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custom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_ULTRA_SCORM_COURCE_TITLE" val="TC3 bé vơi an toàn giao thông 4-5 TUỔI - MN Tiên Minh"/>
  <p:tag name="ISPRING_OUTPUT_FOLDER" val="[[&quot;\uFFFD\u000B\uFFFD\u0000{1D1B421B-A32A-4B51-B900-AE908F48DE6C}&quot;,&quot;C:\\Users\\My PC\\Desktop\\FILE ĐÃ PUSLISH ATGT\\TC3- BÉ VỚI ATGT 4-5 TUỔI&quot;]]"/>
  <p:tag name="ISPRING_PRESENTATION_TITLE" val="TC3 bé vơi an toàn giao thông 4-5 TUỔI - MN Tiên Minh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0.001"/>
  <p:tag name="GENSWF_ADVANCE_TIME" val="20.964"/>
  <p:tag name="GENSWF_SLIDE_UID" val="{35F2E2B3-3A32-48A8-8BDA-85F7D244C6FC}:270"/>
  <p:tag name="ISPRING_SLIDE_ID_2" val="{27E65202-1EF5-46AB-8B62-47C86D48C66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20.964"/>
  <p:tag name="GENSWF_SLIDE_UID" val="{B4237E7E-8AF2-426E-8B51-3B86B986B9ED}:271"/>
  <p:tag name="ISPRING_SLIDE_ID_2" val="{E2302AB4-A869-4329-B449-A4AC86E3D38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20.964"/>
  <p:tag name="GENSWF_SLIDE_UID" val="{7BAFABA6-32D1-4C41-AEF2-D4A8DF8435A9}:272"/>
  <p:tag name="ISPRING_SLIDE_ID_2" val="{18B12B21-9541-43FD-A028-195EE5F4717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0E0A99-EDEA-4BC3-8A75-65EA4458FD7A}:267"/>
  <p:tag name="ISPRING_CUSTOM_TIMING_USED" val="1"/>
  <p:tag name="ISPRING_SLIDE_INDENT_LEVEL" val="0"/>
  <p:tag name="GENSWF_ADVANCE_TIME" val="16.200"/>
  <p:tag name="ISPRING_SLIDE_ID_2" val="{BD405E5C-D256-47A0-9B80-FAA31B22B05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80351440-6236-4E4B-ACF5-C076BE988568}:256"/>
  <p:tag name="ISPRING_SLIDE_INDENT_LEVEL" val="0"/>
  <p:tag name="GENSWF_ADVANCE_TIME" val="17.864"/>
  <p:tag name="ISPRING_SLIDE_ID_2" val="{DB76BAC0-83EC-43E0-A5DA-3BB7459BE4B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666AF89-5A74-4A92-B816-9D8FE0BD6D4F}:257"/>
  <p:tag name="ISPRING_SLIDE_INDENT_LEVEL" val="0"/>
  <p:tag name="GENSWF_ADVANCE_TIME" val="12.232"/>
  <p:tag name="ISPRING_SLIDE_ID_2" val="{7D9C225E-32EF-44FC-9CD9-16E85A94676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68244B18-69B8-4B03-BAE0-838842E95F8A}:259"/>
  <p:tag name="ISPRING_SLIDE_INDENT_LEVEL" val="0"/>
  <p:tag name="GENSWF_ADVANCE_TIME" val="10.056"/>
  <p:tag name="ISPRING_SLIDE_ID_2" val="{F9C01EAE-7F37-47D8-85FF-F0A12AA35F1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67E1B6D-4112-4220-9082-208B68C09DA8}:262"/>
  <p:tag name="ISPRING_SLIDE_INDENT_LEVEL" val="0"/>
  <p:tag name="GENSWF_ADVANCE_TIME" val="10.248"/>
  <p:tag name="ISPRING_SLIDE_ID_2" val="{20F0F81F-746F-4065-98BF-65CDEB0BF39B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1742E015-1D45-43FB-8ED3-BD55B61751E0}:263"/>
  <p:tag name="ISPRING_SLIDE_INDENT_LEVEL" val="0"/>
  <p:tag name="GENSWF_ADVANCE_TIME" val="10.376"/>
  <p:tag name="ISPRING_SLIDE_ID_2" val="{A0953813-1EEF-430C-B999-A088938D517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42782FAC-8415-4BBD-B328-8D4F48EE36B9}:261"/>
  <p:tag name="ISPRING_SLIDE_INDENT_LEVEL" val="0"/>
  <p:tag name="GENSWF_ADVANCE_TIME" val="15.304"/>
  <p:tag name="ISPRING_SLIDE_ID_2" val="{D2027004-FDFB-4BE9-9B3F-CBE3135A792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081D9A-8706-4BBB-886D-D41C590BB994}:264"/>
  <p:tag name="GENSWF_ADVANCE_TIME" val="19.927"/>
  <p:tag name="ISPRING_CUSTOM_TIMING_USED" val="1"/>
  <p:tag name="ISPRING_SLIDE_INDENT_LEVEL" val="0"/>
  <p:tag name="ISPRING_SLIDE_ID_2" val="{A7F0D520-DE1C-400D-B9F9-8103729325E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FA4628-918A-44ED-B452-9123685DF107}:265"/>
  <p:tag name="ISPRING_CUSTOM_TIMING_USED" val="1"/>
  <p:tag name="ISPRING_SLIDE_INDENT_LEVEL" val="0"/>
  <p:tag name="TIMING" val="|0.001"/>
  <p:tag name="GENSWF_ADVANCE_TIME" val="20.068"/>
  <p:tag name="ISPRING_SLIDE_ID_2" val="{37C6C52D-E817-4E57-9E78-F22F3D6111E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183</Words>
  <Application>Microsoft Office PowerPoint</Application>
  <PresentationFormat>Widescreen</PresentationFormat>
  <Paragraphs>44</Paragraphs>
  <Slides>12</Slides>
  <Notes>12</Notes>
  <HiddenSlides>0</HiddenSlides>
  <MMClips>48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TC3 bé vơi an toàn giao thông 4-5 TUỔI - MN Tiên Minh</dc:title>
  <dc:creator>My PC</dc:creator>
  <cp:lastModifiedBy>My PC</cp:lastModifiedBy>
  <cp:revision>400</cp:revision>
  <dcterms:created xsi:type="dcterms:W3CDTF">2024-01-08T02:02:33Z</dcterms:created>
  <dcterms:modified xsi:type="dcterms:W3CDTF">2024-01-15T02:51:02Z</dcterms:modified>
</cp:coreProperties>
</file>