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6" r:id="rId3"/>
    <p:sldId id="257" r:id="rId4"/>
    <p:sldId id="279" r:id="rId5"/>
    <p:sldId id="280" r:id="rId6"/>
    <p:sldId id="258" r:id="rId7"/>
    <p:sldId id="270" r:id="rId8"/>
    <p:sldId id="273" r:id="rId9"/>
    <p:sldId id="262" r:id="rId10"/>
    <p:sldId id="274" r:id="rId11"/>
    <p:sldId id="275" r:id="rId12"/>
    <p:sldId id="276" r:id="rId13"/>
    <p:sldId id="277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y PC" initials="MP" lastIdx="1" clrIdx="0">
    <p:extLst>
      <p:ext uri="{19B8F6BF-5375-455C-9EA6-DF929625EA0E}">
        <p15:presenceInfo xmlns:p15="http://schemas.microsoft.com/office/powerpoint/2012/main" userId="My 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DD53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690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F149-9404-42B3-9927-0491AC6AD82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DE33-0F43-4C5B-814D-6B05DFEFF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62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F149-9404-42B3-9927-0491AC6AD82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DE33-0F43-4C5B-814D-6B05DFEFF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71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F149-9404-42B3-9927-0491AC6AD82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DE33-0F43-4C5B-814D-6B05DFEFF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05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F149-9404-42B3-9927-0491AC6AD82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DE33-0F43-4C5B-814D-6B05DFEFF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80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F149-9404-42B3-9927-0491AC6AD82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DE33-0F43-4C5B-814D-6B05DFEFF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65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F149-9404-42B3-9927-0491AC6AD82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DE33-0F43-4C5B-814D-6B05DFEFF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24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F149-9404-42B3-9927-0491AC6AD82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DE33-0F43-4C5B-814D-6B05DFEFF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81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F149-9404-42B3-9927-0491AC6AD82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DE33-0F43-4C5B-814D-6B05DFEFF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81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F149-9404-42B3-9927-0491AC6AD82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DE33-0F43-4C5B-814D-6B05DFEFF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65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F149-9404-42B3-9927-0491AC6AD82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DE33-0F43-4C5B-814D-6B05DFEFF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06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F149-9404-42B3-9927-0491AC6AD82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DE33-0F43-4C5B-814D-6B05DFEFF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80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9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4F149-9404-42B3-9927-0491AC6AD82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5DE33-0F43-4C5B-814D-6B05DFEFF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22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jp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Relationship Id="rId9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15.m4a"/><Relationship Id="rId13" Type="http://schemas.openxmlformats.org/officeDocument/2006/relationships/image" Target="../media/image15.png"/><Relationship Id="rId18" Type="http://schemas.openxmlformats.org/officeDocument/2006/relationships/image" Target="../media/image36.png"/><Relationship Id="rId3" Type="http://schemas.microsoft.com/office/2007/relationships/media" Target="../media/media9.mp3"/><Relationship Id="rId21" Type="http://schemas.openxmlformats.org/officeDocument/2006/relationships/image" Target="../media/image39.jpeg"/><Relationship Id="rId7" Type="http://schemas.openxmlformats.org/officeDocument/2006/relationships/audio" Target="../media/media6.m4a"/><Relationship Id="rId12" Type="http://schemas.openxmlformats.org/officeDocument/2006/relationships/image" Target="../media/image8.gif"/><Relationship Id="rId17" Type="http://schemas.openxmlformats.org/officeDocument/2006/relationships/image" Target="../media/image3.png"/><Relationship Id="rId2" Type="http://schemas.microsoft.com/office/2007/relationships/media" Target="../media/media4.wav"/><Relationship Id="rId16" Type="http://schemas.microsoft.com/office/2007/relationships/hdphoto" Target="../media/hdphoto2.wdp"/><Relationship Id="rId20" Type="http://schemas.openxmlformats.org/officeDocument/2006/relationships/image" Target="../media/image38.jpg"/><Relationship Id="rId1" Type="http://schemas.openxmlformats.org/officeDocument/2006/relationships/audio" Target="NULL" TargetMode="External"/><Relationship Id="rId6" Type="http://schemas.microsoft.com/office/2007/relationships/media" Target="../media/media6.m4a"/><Relationship Id="rId11" Type="http://schemas.openxmlformats.org/officeDocument/2006/relationships/slide" Target="slide4.xml"/><Relationship Id="rId5" Type="http://schemas.openxmlformats.org/officeDocument/2006/relationships/audio" Target="../media/media5.m4a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37.png"/><Relationship Id="rId4" Type="http://schemas.microsoft.com/office/2007/relationships/media" Target="../media/media5.m4a"/><Relationship Id="rId9" Type="http://schemas.openxmlformats.org/officeDocument/2006/relationships/audio" Target="../media/media15.m4a"/><Relationship Id="rId14" Type="http://schemas.microsoft.com/office/2007/relationships/hdphoto" Target="../media/hdphoto1.wdp"/><Relationship Id="rId22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16.m4a"/><Relationship Id="rId13" Type="http://schemas.openxmlformats.org/officeDocument/2006/relationships/image" Target="../media/image16.png"/><Relationship Id="rId18" Type="http://schemas.openxmlformats.org/officeDocument/2006/relationships/image" Target="../media/image43.png"/><Relationship Id="rId3" Type="http://schemas.microsoft.com/office/2007/relationships/media" Target="../media/media9.mp3"/><Relationship Id="rId7" Type="http://schemas.openxmlformats.org/officeDocument/2006/relationships/audio" Target="../media/media6.m4a"/><Relationship Id="rId12" Type="http://schemas.microsoft.com/office/2007/relationships/hdphoto" Target="../media/hdphoto1.wdp"/><Relationship Id="rId17" Type="http://schemas.openxmlformats.org/officeDocument/2006/relationships/image" Target="../media/image42.jpg"/><Relationship Id="rId2" Type="http://schemas.microsoft.com/office/2007/relationships/media" Target="../media/media4.wav"/><Relationship Id="rId16" Type="http://schemas.openxmlformats.org/officeDocument/2006/relationships/image" Target="../media/image41.jpg"/><Relationship Id="rId20" Type="http://schemas.openxmlformats.org/officeDocument/2006/relationships/image" Target="../media/image6.gif"/><Relationship Id="rId1" Type="http://schemas.openxmlformats.org/officeDocument/2006/relationships/audio" Target="NULL" TargetMode="External"/><Relationship Id="rId6" Type="http://schemas.microsoft.com/office/2007/relationships/media" Target="../media/media6.m4a"/><Relationship Id="rId11" Type="http://schemas.openxmlformats.org/officeDocument/2006/relationships/image" Target="../media/image15.png"/><Relationship Id="rId5" Type="http://schemas.openxmlformats.org/officeDocument/2006/relationships/audio" Target="../media/media5.m4a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.xml"/><Relationship Id="rId19" Type="http://schemas.openxmlformats.org/officeDocument/2006/relationships/slide" Target="slide4.xml"/><Relationship Id="rId4" Type="http://schemas.microsoft.com/office/2007/relationships/media" Target="../media/media5.m4a"/><Relationship Id="rId9" Type="http://schemas.openxmlformats.org/officeDocument/2006/relationships/audio" Target="../media/media16.m4a"/><Relationship Id="rId1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17.m4a"/><Relationship Id="rId13" Type="http://schemas.openxmlformats.org/officeDocument/2006/relationships/image" Target="../media/image46.png"/><Relationship Id="rId18" Type="http://schemas.openxmlformats.org/officeDocument/2006/relationships/image" Target="../media/image3.png"/><Relationship Id="rId3" Type="http://schemas.microsoft.com/office/2007/relationships/media" Target="../media/media9.mp3"/><Relationship Id="rId7" Type="http://schemas.openxmlformats.org/officeDocument/2006/relationships/audio" Target="../media/media6.m4a"/><Relationship Id="rId12" Type="http://schemas.openxmlformats.org/officeDocument/2006/relationships/image" Target="../media/image45.png"/><Relationship Id="rId17" Type="http://schemas.microsoft.com/office/2007/relationships/hdphoto" Target="../media/hdphoto2.wdp"/><Relationship Id="rId2" Type="http://schemas.microsoft.com/office/2007/relationships/media" Target="../media/media4.wav"/><Relationship Id="rId16" Type="http://schemas.openxmlformats.org/officeDocument/2006/relationships/image" Target="../media/image16.png"/><Relationship Id="rId20" Type="http://schemas.openxmlformats.org/officeDocument/2006/relationships/image" Target="../media/image7.gif"/><Relationship Id="rId1" Type="http://schemas.openxmlformats.org/officeDocument/2006/relationships/audio" Target="NULL" TargetMode="External"/><Relationship Id="rId6" Type="http://schemas.microsoft.com/office/2007/relationships/media" Target="../media/media6.m4a"/><Relationship Id="rId11" Type="http://schemas.openxmlformats.org/officeDocument/2006/relationships/image" Target="../media/image44.png"/><Relationship Id="rId5" Type="http://schemas.openxmlformats.org/officeDocument/2006/relationships/audio" Target="../media/media5.m4a"/><Relationship Id="rId15" Type="http://schemas.microsoft.com/office/2007/relationships/hdphoto" Target="../media/hdphoto1.wdp"/><Relationship Id="rId10" Type="http://schemas.openxmlformats.org/officeDocument/2006/relationships/slideLayout" Target="../slideLayouts/slideLayout2.xml"/><Relationship Id="rId19" Type="http://schemas.openxmlformats.org/officeDocument/2006/relationships/slide" Target="slide4.xml"/><Relationship Id="rId4" Type="http://schemas.microsoft.com/office/2007/relationships/media" Target="../media/media5.m4a"/><Relationship Id="rId9" Type="http://schemas.openxmlformats.org/officeDocument/2006/relationships/audio" Target="../media/media17.m4a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18.m4a"/><Relationship Id="rId13" Type="http://schemas.openxmlformats.org/officeDocument/2006/relationships/image" Target="../media/image49.jpg"/><Relationship Id="rId18" Type="http://schemas.openxmlformats.org/officeDocument/2006/relationships/image" Target="../media/image3.png"/><Relationship Id="rId3" Type="http://schemas.microsoft.com/office/2007/relationships/media" Target="../media/media9.mp3"/><Relationship Id="rId21" Type="http://schemas.openxmlformats.org/officeDocument/2006/relationships/image" Target="../media/image13.gif"/><Relationship Id="rId7" Type="http://schemas.openxmlformats.org/officeDocument/2006/relationships/audio" Target="../media/media6.m4a"/><Relationship Id="rId12" Type="http://schemas.openxmlformats.org/officeDocument/2006/relationships/image" Target="../media/image48.jpg"/><Relationship Id="rId17" Type="http://schemas.microsoft.com/office/2007/relationships/hdphoto" Target="../media/hdphoto2.wdp"/><Relationship Id="rId2" Type="http://schemas.microsoft.com/office/2007/relationships/media" Target="../media/media4.wav"/><Relationship Id="rId16" Type="http://schemas.openxmlformats.org/officeDocument/2006/relationships/image" Target="../media/image16.png"/><Relationship Id="rId20" Type="http://schemas.openxmlformats.org/officeDocument/2006/relationships/slide" Target="slide4.xml"/><Relationship Id="rId1" Type="http://schemas.openxmlformats.org/officeDocument/2006/relationships/audio" Target="NULL" TargetMode="External"/><Relationship Id="rId6" Type="http://schemas.microsoft.com/office/2007/relationships/media" Target="../media/media6.m4a"/><Relationship Id="rId11" Type="http://schemas.openxmlformats.org/officeDocument/2006/relationships/image" Target="../media/image47.png"/><Relationship Id="rId5" Type="http://schemas.openxmlformats.org/officeDocument/2006/relationships/audio" Target="../media/media5.m4a"/><Relationship Id="rId15" Type="http://schemas.microsoft.com/office/2007/relationships/hdphoto" Target="../media/hdphoto1.wdp"/><Relationship Id="rId10" Type="http://schemas.openxmlformats.org/officeDocument/2006/relationships/slideLayout" Target="../slideLayouts/slideLayout2.xml"/><Relationship Id="rId19" Type="http://schemas.openxmlformats.org/officeDocument/2006/relationships/slide" Target="slide13.xml"/><Relationship Id="rId4" Type="http://schemas.microsoft.com/office/2007/relationships/media" Target="../media/media5.m4a"/><Relationship Id="rId9" Type="http://schemas.openxmlformats.org/officeDocument/2006/relationships/audio" Target="../media/media18.m4a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gif"/><Relationship Id="rId12" Type="http://schemas.openxmlformats.org/officeDocument/2006/relationships/image" Target="../media/image13.gi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openxmlformats.org/officeDocument/2006/relationships/image" Target="../media/image14.png"/><Relationship Id="rId18" Type="http://schemas.microsoft.com/office/2007/relationships/hdphoto" Target="../media/hdphoto2.wdp"/><Relationship Id="rId3" Type="http://schemas.microsoft.com/office/2007/relationships/media" Target="../media/media5.m4a"/><Relationship Id="rId7" Type="http://schemas.microsoft.com/office/2007/relationships/media" Target="../media/media7.m4a"/><Relationship Id="rId12" Type="http://schemas.openxmlformats.org/officeDocument/2006/relationships/image" Target="../media/image13.gif"/><Relationship Id="rId17" Type="http://schemas.openxmlformats.org/officeDocument/2006/relationships/image" Target="../media/image16.png"/><Relationship Id="rId2" Type="http://schemas.microsoft.com/office/2007/relationships/media" Target="../media/media4.wav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audio" Target="../media/media6.m4a"/><Relationship Id="rId11" Type="http://schemas.openxmlformats.org/officeDocument/2006/relationships/slideLayout" Target="../slideLayouts/slideLayout2.xml"/><Relationship Id="rId5" Type="http://schemas.microsoft.com/office/2007/relationships/media" Target="../media/media6.m4a"/><Relationship Id="rId15" Type="http://schemas.openxmlformats.org/officeDocument/2006/relationships/image" Target="../media/image15.png"/><Relationship Id="rId10" Type="http://schemas.openxmlformats.org/officeDocument/2006/relationships/audio" Target="../media/media8.m4a"/><Relationship Id="rId19" Type="http://schemas.openxmlformats.org/officeDocument/2006/relationships/image" Target="../media/image3.png"/><Relationship Id="rId4" Type="http://schemas.openxmlformats.org/officeDocument/2006/relationships/audio" Target="../media/media5.m4a"/><Relationship Id="rId9" Type="http://schemas.microsoft.com/office/2007/relationships/media" Target="../media/media8.m4a"/><Relationship Id="rId1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gif"/><Relationship Id="rId18" Type="http://schemas.openxmlformats.org/officeDocument/2006/relationships/slide" Target="slide13.xml"/><Relationship Id="rId26" Type="http://schemas.openxmlformats.org/officeDocument/2006/relationships/image" Target="../media/image20.png"/><Relationship Id="rId21" Type="http://schemas.microsoft.com/office/2007/relationships/hdphoto" Target="../media/hdphoto3.wdp"/><Relationship Id="rId34" Type="http://schemas.openxmlformats.org/officeDocument/2006/relationships/image" Target="../media/image24.png"/><Relationship Id="rId7" Type="http://schemas.openxmlformats.org/officeDocument/2006/relationships/image" Target="../media/image7.gif"/><Relationship Id="rId12" Type="http://schemas.openxmlformats.org/officeDocument/2006/relationships/slide" Target="slide6.xml"/><Relationship Id="rId17" Type="http://schemas.openxmlformats.org/officeDocument/2006/relationships/image" Target="../media/image12.gif"/><Relationship Id="rId25" Type="http://schemas.microsoft.com/office/2007/relationships/hdphoto" Target="../media/hdphoto5.wdp"/><Relationship Id="rId33" Type="http://schemas.microsoft.com/office/2007/relationships/hdphoto" Target="../media/hdphoto9.wdp"/><Relationship Id="rId2" Type="http://schemas.openxmlformats.org/officeDocument/2006/relationships/slide" Target="slide7.xml"/><Relationship Id="rId16" Type="http://schemas.openxmlformats.org/officeDocument/2006/relationships/slide" Target="slide8.xml"/><Relationship Id="rId20" Type="http://schemas.openxmlformats.org/officeDocument/2006/relationships/image" Target="../media/image17.png"/><Relationship Id="rId29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11" Type="http://schemas.openxmlformats.org/officeDocument/2006/relationships/image" Target="../media/image9.gif"/><Relationship Id="rId24" Type="http://schemas.openxmlformats.org/officeDocument/2006/relationships/image" Target="../media/image19.png"/><Relationship Id="rId32" Type="http://schemas.openxmlformats.org/officeDocument/2006/relationships/image" Target="../media/image23.png"/><Relationship Id="rId37" Type="http://schemas.microsoft.com/office/2007/relationships/hdphoto" Target="../media/hdphoto11.wdp"/><Relationship Id="rId5" Type="http://schemas.openxmlformats.org/officeDocument/2006/relationships/image" Target="../media/image6.gif"/><Relationship Id="rId15" Type="http://schemas.openxmlformats.org/officeDocument/2006/relationships/image" Target="../media/image11.gif"/><Relationship Id="rId23" Type="http://schemas.microsoft.com/office/2007/relationships/hdphoto" Target="../media/hdphoto4.wdp"/><Relationship Id="rId28" Type="http://schemas.openxmlformats.org/officeDocument/2006/relationships/image" Target="../media/image21.png"/><Relationship Id="rId36" Type="http://schemas.openxmlformats.org/officeDocument/2006/relationships/image" Target="../media/image25.png"/><Relationship Id="rId10" Type="http://schemas.openxmlformats.org/officeDocument/2006/relationships/slide" Target="slide9.xml"/><Relationship Id="rId19" Type="http://schemas.openxmlformats.org/officeDocument/2006/relationships/image" Target="../media/image13.gif"/><Relationship Id="rId31" Type="http://schemas.microsoft.com/office/2007/relationships/hdphoto" Target="../media/hdphoto8.wdp"/><Relationship Id="rId4" Type="http://schemas.openxmlformats.org/officeDocument/2006/relationships/slide" Target="slide11.xml"/><Relationship Id="rId9" Type="http://schemas.openxmlformats.org/officeDocument/2006/relationships/image" Target="../media/image8.gif"/><Relationship Id="rId14" Type="http://schemas.openxmlformats.org/officeDocument/2006/relationships/slide" Target="slide5.xml"/><Relationship Id="rId22" Type="http://schemas.openxmlformats.org/officeDocument/2006/relationships/image" Target="../media/image18.png"/><Relationship Id="rId27" Type="http://schemas.microsoft.com/office/2007/relationships/hdphoto" Target="../media/hdphoto6.wdp"/><Relationship Id="rId30" Type="http://schemas.openxmlformats.org/officeDocument/2006/relationships/image" Target="../media/image22.png"/><Relationship Id="rId35" Type="http://schemas.microsoft.com/office/2007/relationships/hdphoto" Target="../media/hdphoto10.wdp"/><Relationship Id="rId8" Type="http://schemas.openxmlformats.org/officeDocument/2006/relationships/slide" Target="slide10.xml"/><Relationship Id="rId3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10.m4a"/><Relationship Id="rId13" Type="http://schemas.openxmlformats.org/officeDocument/2006/relationships/image" Target="../media/image14.png"/><Relationship Id="rId18" Type="http://schemas.microsoft.com/office/2007/relationships/hdphoto" Target="../media/hdphoto2.wdp"/><Relationship Id="rId3" Type="http://schemas.microsoft.com/office/2007/relationships/media" Target="../media/media9.mp3"/><Relationship Id="rId7" Type="http://schemas.openxmlformats.org/officeDocument/2006/relationships/audio" Target="../media/media6.m4a"/><Relationship Id="rId12" Type="http://schemas.openxmlformats.org/officeDocument/2006/relationships/image" Target="../media/image11.gif"/><Relationship Id="rId17" Type="http://schemas.openxmlformats.org/officeDocument/2006/relationships/image" Target="../media/image16.png"/><Relationship Id="rId2" Type="http://schemas.microsoft.com/office/2007/relationships/media" Target="../media/media4.wav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microsoft.com/office/2007/relationships/media" Target="../media/media6.m4a"/><Relationship Id="rId11" Type="http://schemas.openxmlformats.org/officeDocument/2006/relationships/slide" Target="slide4.xml"/><Relationship Id="rId5" Type="http://schemas.openxmlformats.org/officeDocument/2006/relationships/audio" Target="../media/media5.m4a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3.png"/><Relationship Id="rId4" Type="http://schemas.microsoft.com/office/2007/relationships/media" Target="../media/media5.m4a"/><Relationship Id="rId9" Type="http://schemas.openxmlformats.org/officeDocument/2006/relationships/audio" Target="../media/media10.m4a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10.gif"/><Relationship Id="rId18" Type="http://schemas.openxmlformats.org/officeDocument/2006/relationships/image" Target="../media/image15.png"/><Relationship Id="rId3" Type="http://schemas.microsoft.com/office/2007/relationships/media" Target="../media/media9.mp3"/><Relationship Id="rId21" Type="http://schemas.microsoft.com/office/2007/relationships/hdphoto" Target="../media/hdphoto2.wdp"/><Relationship Id="rId7" Type="http://schemas.microsoft.com/office/2007/relationships/media" Target="../media/media6.m4a"/><Relationship Id="rId12" Type="http://schemas.openxmlformats.org/officeDocument/2006/relationships/slide" Target="slide2.xml"/><Relationship Id="rId17" Type="http://schemas.openxmlformats.org/officeDocument/2006/relationships/image" Target="../media/image27.jpg"/><Relationship Id="rId2" Type="http://schemas.microsoft.com/office/2007/relationships/media" Target="../media/media4.wav"/><Relationship Id="rId16" Type="http://schemas.openxmlformats.org/officeDocument/2006/relationships/image" Target="../media/image26.jpg"/><Relationship Id="rId20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5.m4a"/><Relationship Id="rId11" Type="http://schemas.openxmlformats.org/officeDocument/2006/relationships/slideLayout" Target="../slideLayouts/slideLayout2.xml"/><Relationship Id="rId24" Type="http://schemas.openxmlformats.org/officeDocument/2006/relationships/slide" Target="slide4.xml"/><Relationship Id="rId5" Type="http://schemas.microsoft.com/office/2007/relationships/media" Target="../media/media5.m4a"/><Relationship Id="rId15" Type="http://schemas.openxmlformats.org/officeDocument/2006/relationships/image" Target="../media/image14.png"/><Relationship Id="rId23" Type="http://schemas.openxmlformats.org/officeDocument/2006/relationships/image" Target="../media/image28.jpg"/><Relationship Id="rId10" Type="http://schemas.openxmlformats.org/officeDocument/2006/relationships/audio" Target="../media/media11.m4a"/><Relationship Id="rId19" Type="http://schemas.microsoft.com/office/2007/relationships/hdphoto" Target="../media/hdphoto1.wdp"/><Relationship Id="rId4" Type="http://schemas.openxmlformats.org/officeDocument/2006/relationships/audio" Target="../media/media9.mp3"/><Relationship Id="rId9" Type="http://schemas.microsoft.com/office/2007/relationships/media" Target="../media/media11.m4a"/><Relationship Id="rId14" Type="http://schemas.openxmlformats.org/officeDocument/2006/relationships/slide" Target="slide6.xml"/><Relationship Id="rId2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30.jpg"/><Relationship Id="rId18" Type="http://schemas.openxmlformats.org/officeDocument/2006/relationships/image" Target="../media/image16.png"/><Relationship Id="rId3" Type="http://schemas.microsoft.com/office/2007/relationships/media" Target="../media/media9.mp3"/><Relationship Id="rId21" Type="http://schemas.openxmlformats.org/officeDocument/2006/relationships/image" Target="../media/image28.jpg"/><Relationship Id="rId7" Type="http://schemas.microsoft.com/office/2007/relationships/media" Target="../media/media6.m4a"/><Relationship Id="rId12" Type="http://schemas.openxmlformats.org/officeDocument/2006/relationships/image" Target="../media/image29.png"/><Relationship Id="rId17" Type="http://schemas.microsoft.com/office/2007/relationships/hdphoto" Target="../media/hdphoto1.wdp"/><Relationship Id="rId2" Type="http://schemas.microsoft.com/office/2007/relationships/media" Target="../media/media4.wav"/><Relationship Id="rId16" Type="http://schemas.openxmlformats.org/officeDocument/2006/relationships/image" Target="../media/image15.png"/><Relationship Id="rId20" Type="http://schemas.openxmlformats.org/officeDocument/2006/relationships/image" Target="../media/image3.png"/><Relationship Id="rId1" Type="http://schemas.openxmlformats.org/officeDocument/2006/relationships/audio" Target="NULL" TargetMode="External"/><Relationship Id="rId6" Type="http://schemas.openxmlformats.org/officeDocument/2006/relationships/audio" Target="../media/media5.m4a"/><Relationship Id="rId11" Type="http://schemas.openxmlformats.org/officeDocument/2006/relationships/slideLayout" Target="../slideLayouts/slideLayout2.xml"/><Relationship Id="rId5" Type="http://schemas.microsoft.com/office/2007/relationships/media" Target="../media/media5.m4a"/><Relationship Id="rId15" Type="http://schemas.openxmlformats.org/officeDocument/2006/relationships/image" Target="../media/image14.png"/><Relationship Id="rId23" Type="http://schemas.openxmlformats.org/officeDocument/2006/relationships/image" Target="../media/image5.gif"/><Relationship Id="rId10" Type="http://schemas.openxmlformats.org/officeDocument/2006/relationships/audio" Target="../media/media12.m4a"/><Relationship Id="rId19" Type="http://schemas.microsoft.com/office/2007/relationships/hdphoto" Target="../media/hdphoto2.wdp"/><Relationship Id="rId4" Type="http://schemas.openxmlformats.org/officeDocument/2006/relationships/audio" Target="../media/media9.mp3"/><Relationship Id="rId9" Type="http://schemas.microsoft.com/office/2007/relationships/media" Target="../media/media12.m4a"/><Relationship Id="rId14" Type="http://schemas.openxmlformats.org/officeDocument/2006/relationships/slide" Target="slide7.xml"/><Relationship Id="rId22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30.jpg"/><Relationship Id="rId18" Type="http://schemas.openxmlformats.org/officeDocument/2006/relationships/image" Target="../media/image16.png"/><Relationship Id="rId3" Type="http://schemas.microsoft.com/office/2007/relationships/media" Target="../media/media9.mp3"/><Relationship Id="rId21" Type="http://schemas.openxmlformats.org/officeDocument/2006/relationships/image" Target="../media/image28.jpg"/><Relationship Id="rId7" Type="http://schemas.microsoft.com/office/2007/relationships/media" Target="../media/media6.m4a"/><Relationship Id="rId12" Type="http://schemas.openxmlformats.org/officeDocument/2006/relationships/image" Target="../media/image29.png"/><Relationship Id="rId17" Type="http://schemas.microsoft.com/office/2007/relationships/hdphoto" Target="../media/hdphoto1.wdp"/><Relationship Id="rId2" Type="http://schemas.microsoft.com/office/2007/relationships/media" Target="../media/media4.wav"/><Relationship Id="rId16" Type="http://schemas.openxmlformats.org/officeDocument/2006/relationships/image" Target="../media/image15.png"/><Relationship Id="rId20" Type="http://schemas.openxmlformats.org/officeDocument/2006/relationships/image" Target="../media/image3.png"/><Relationship Id="rId1" Type="http://schemas.openxmlformats.org/officeDocument/2006/relationships/audio" Target="NULL" TargetMode="External"/><Relationship Id="rId6" Type="http://schemas.openxmlformats.org/officeDocument/2006/relationships/audio" Target="../media/media5.m4a"/><Relationship Id="rId11" Type="http://schemas.openxmlformats.org/officeDocument/2006/relationships/slideLayout" Target="../slideLayouts/slideLayout2.xml"/><Relationship Id="rId5" Type="http://schemas.microsoft.com/office/2007/relationships/media" Target="../media/media5.m4a"/><Relationship Id="rId15" Type="http://schemas.openxmlformats.org/officeDocument/2006/relationships/image" Target="../media/image14.png"/><Relationship Id="rId23" Type="http://schemas.openxmlformats.org/officeDocument/2006/relationships/image" Target="../media/image12.gif"/><Relationship Id="rId10" Type="http://schemas.openxmlformats.org/officeDocument/2006/relationships/audio" Target="../media/media13.m4a"/><Relationship Id="rId19" Type="http://schemas.microsoft.com/office/2007/relationships/hdphoto" Target="../media/hdphoto2.wdp"/><Relationship Id="rId4" Type="http://schemas.openxmlformats.org/officeDocument/2006/relationships/audio" Target="../media/media9.mp3"/><Relationship Id="rId9" Type="http://schemas.microsoft.com/office/2007/relationships/media" Target="../media/media13.m4a"/><Relationship Id="rId14" Type="http://schemas.openxmlformats.org/officeDocument/2006/relationships/slide" Target="slide8.xml"/><Relationship Id="rId22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14.m4a"/><Relationship Id="rId13" Type="http://schemas.openxmlformats.org/officeDocument/2006/relationships/image" Target="../media/image33.png"/><Relationship Id="rId18" Type="http://schemas.openxmlformats.org/officeDocument/2006/relationships/image" Target="../media/image16.png"/><Relationship Id="rId3" Type="http://schemas.microsoft.com/office/2007/relationships/media" Target="../media/media9.mp3"/><Relationship Id="rId21" Type="http://schemas.openxmlformats.org/officeDocument/2006/relationships/slide" Target="slide4.xml"/><Relationship Id="rId7" Type="http://schemas.openxmlformats.org/officeDocument/2006/relationships/audio" Target="../media/media6.m4a"/><Relationship Id="rId12" Type="http://schemas.openxmlformats.org/officeDocument/2006/relationships/image" Target="../media/image32.png"/><Relationship Id="rId17" Type="http://schemas.microsoft.com/office/2007/relationships/hdphoto" Target="../media/hdphoto1.wdp"/><Relationship Id="rId2" Type="http://schemas.microsoft.com/office/2007/relationships/media" Target="../media/media4.wav"/><Relationship Id="rId16" Type="http://schemas.openxmlformats.org/officeDocument/2006/relationships/image" Target="../media/image15.png"/><Relationship Id="rId20" Type="http://schemas.openxmlformats.org/officeDocument/2006/relationships/image" Target="../media/image3.png"/><Relationship Id="rId1" Type="http://schemas.openxmlformats.org/officeDocument/2006/relationships/audio" Target="NULL" TargetMode="External"/><Relationship Id="rId6" Type="http://schemas.microsoft.com/office/2007/relationships/media" Target="../media/media6.m4a"/><Relationship Id="rId11" Type="http://schemas.openxmlformats.org/officeDocument/2006/relationships/image" Target="../media/image31.png"/><Relationship Id="rId5" Type="http://schemas.openxmlformats.org/officeDocument/2006/relationships/audio" Target="../media/media5.m4a"/><Relationship Id="rId15" Type="http://schemas.openxmlformats.org/officeDocument/2006/relationships/image" Target="../media/image35.jpg"/><Relationship Id="rId10" Type="http://schemas.openxmlformats.org/officeDocument/2006/relationships/slideLayout" Target="../slideLayouts/slideLayout2.xml"/><Relationship Id="rId19" Type="http://schemas.microsoft.com/office/2007/relationships/hdphoto" Target="../media/hdphoto2.wdp"/><Relationship Id="rId4" Type="http://schemas.microsoft.com/office/2007/relationships/media" Target="../media/media5.m4a"/><Relationship Id="rId9" Type="http://schemas.openxmlformats.org/officeDocument/2006/relationships/audio" Target="../media/media14.m4a"/><Relationship Id="rId14" Type="http://schemas.openxmlformats.org/officeDocument/2006/relationships/image" Target="../media/image34.jpg"/><Relationship Id="rId22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hlinkClick r:id="rId6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-16048"/>
            <a:ext cx="12401550" cy="6874048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33350" y="745779"/>
            <a:ext cx="10515600" cy="106997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8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8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8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86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5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sz="45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5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800350" y="4123287"/>
            <a:ext cx="10515600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7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7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7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endParaRPr lang="en-US" sz="27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7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7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7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7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  <a:p>
            <a:endParaRPr lang="en-US" dirty="0"/>
          </a:p>
        </p:txBody>
      </p:sp>
      <p:pic>
        <p:nvPicPr>
          <p:cNvPr id="9" name="Những Bản Nhạc Không Lời Vui Nhộn Dành Cho Bé Yê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118934125E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34050" y="-1235248"/>
            <a:ext cx="609600" cy="609600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4" y="1681885"/>
            <a:ext cx="3381375" cy="29763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19550" y="-1299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2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5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999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op quà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169" y="4319421"/>
            <a:ext cx="2936745" cy="2349396"/>
          </a:xfrm>
          <a:prstGeom prst="rect">
            <a:avLst/>
          </a:prstGeom>
        </p:spPr>
      </p:pic>
      <p:pic>
        <p:nvPicPr>
          <p:cNvPr id="16" name="ĂT CUOI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72892" y1="38776" x2="83133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69" y="2107756"/>
            <a:ext cx="2498444" cy="22116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KHÓC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00" b="94667" l="10000" r="90000">
                        <a14:foregroundMark x1="27375" y1="26333" x2="75375" y2="37333"/>
                        <a14:foregroundMark x1="69375" y1="21667" x2="21625" y2="51000"/>
                        <a14:foregroundMark x1="26625" y1="33667" x2="76125" y2="4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69" y="456639"/>
            <a:ext cx="2016899" cy="1512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2" end="1713.106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91199" y="-874566"/>
            <a:ext cx="609600" cy="609600"/>
          </a:xfrm>
          <a:prstGeom prst="rect">
            <a:avLst/>
          </a:prstGeom>
        </p:spPr>
      </p:pic>
      <p:pic>
        <p:nvPicPr>
          <p:cNvPr id="19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011.833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86249" y="-901492"/>
            <a:ext cx="609600" cy="609600"/>
          </a:xfrm>
          <a:prstGeom prst="rect">
            <a:avLst/>
          </a:prstGeom>
        </p:spPr>
      </p:pic>
      <p:pic>
        <p:nvPicPr>
          <p:cNvPr id="20" name="ĐÚNG RO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02169" y="-1137914"/>
            <a:ext cx="609600" cy="609600"/>
          </a:xfrm>
          <a:prstGeom prst="rect">
            <a:avLst/>
          </a:prstGeom>
        </p:spPr>
      </p:pic>
      <p:pic>
        <p:nvPicPr>
          <p:cNvPr id="21" name="SAI ROI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709390" y="-813739"/>
            <a:ext cx="609600" cy="609600"/>
          </a:xfrm>
          <a:prstGeom prst="rect">
            <a:avLst/>
          </a:prstGeom>
        </p:spPr>
      </p:pic>
      <p:pic>
        <p:nvPicPr>
          <p:cNvPr id="15" name="đấ bóng">
            <a:extLst>
              <a:ext uri="{FF2B5EF4-FFF2-40B4-BE49-F238E27FC236}">
                <a16:creationId xmlns:a16="http://schemas.microsoft.com/office/drawing/2014/main" id="{65C87B8D-C4B7-FD86-7B8D-1BB2813C35B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3797" t="-2970"/>
          <a:stretch/>
        </p:blipFill>
        <p:spPr>
          <a:xfrm>
            <a:off x="-26901" y="3552253"/>
            <a:ext cx="3361484" cy="2638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xe đạp gác chân">
            <a:extLst>
              <a:ext uri="{FF2B5EF4-FFF2-40B4-BE49-F238E27FC236}">
                <a16:creationId xmlns:a16="http://schemas.microsoft.com/office/drawing/2014/main" id="{CF8B0A19-41EF-E856-C2E7-1B3CB0C67523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-160" r="11253"/>
          <a:stretch/>
        </p:blipFill>
        <p:spPr>
          <a:xfrm>
            <a:off x="3523491" y="3602117"/>
            <a:ext cx="3286614" cy="2638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chữ"/>
          <p:cNvSpPr/>
          <p:nvPr/>
        </p:nvSpPr>
        <p:spPr>
          <a:xfrm>
            <a:off x="-37281" y="650217"/>
            <a:ext cx="3576387" cy="2322938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chạy qua đườ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915" y="3620134"/>
            <a:ext cx="3361484" cy="2637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cầ bóng bay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915" y="536545"/>
            <a:ext cx="3309596" cy="2945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xe áy đoi bh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13" y="620256"/>
            <a:ext cx="3255195" cy="284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30260" y="-8745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5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0909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07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1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1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07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707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1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1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707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0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354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ĂT CUOI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72892" y1="38776" x2="83133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69" y="2107756"/>
            <a:ext cx="2498444" cy="22116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KHÓC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4667" l="10000" r="90000">
                        <a14:foregroundMark x1="27375" y1="26333" x2="75375" y2="37333"/>
                        <a14:foregroundMark x1="69375" y1="21667" x2="21625" y2="51000"/>
                        <a14:foregroundMark x1="26625" y1="33667" x2="76125" y2="4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69" y="456639"/>
            <a:ext cx="2016899" cy="1512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2" end="1713.10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199" y="-874566"/>
            <a:ext cx="609600" cy="609600"/>
          </a:xfrm>
          <a:prstGeom prst="rect">
            <a:avLst/>
          </a:prstGeom>
        </p:spPr>
      </p:pic>
      <p:pic>
        <p:nvPicPr>
          <p:cNvPr id="19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011.833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86249" y="-901492"/>
            <a:ext cx="609600" cy="609600"/>
          </a:xfrm>
          <a:prstGeom prst="rect">
            <a:avLst/>
          </a:prstGeom>
        </p:spPr>
      </p:pic>
      <p:pic>
        <p:nvPicPr>
          <p:cNvPr id="20" name="ĐÚNG RO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02169" y="-1137914"/>
            <a:ext cx="609600" cy="609600"/>
          </a:xfrm>
          <a:prstGeom prst="rect">
            <a:avLst/>
          </a:prstGeom>
        </p:spPr>
      </p:pic>
      <p:pic>
        <p:nvPicPr>
          <p:cNvPr id="21" name="SAI ROI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709390" y="-813739"/>
            <a:ext cx="609600" cy="609600"/>
          </a:xfrm>
          <a:prstGeom prst="rect">
            <a:avLst/>
          </a:prstGeom>
        </p:spPr>
      </p:pic>
      <p:sp>
        <p:nvSpPr>
          <p:cNvPr id="23" name="chữ"/>
          <p:cNvSpPr/>
          <p:nvPr/>
        </p:nvSpPr>
        <p:spPr>
          <a:xfrm>
            <a:off x="167158" y="649721"/>
            <a:ext cx="5328889" cy="2322938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hăt day an toan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25" y="3494082"/>
            <a:ext cx="4532577" cy="3363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khong thăt day an toan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9" y="303188"/>
            <a:ext cx="4532576" cy="3016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TU DO DI LI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4" t="15129" r="22348" b="22888"/>
          <a:stretch/>
        </p:blipFill>
        <p:spPr>
          <a:xfrm>
            <a:off x="167158" y="3545461"/>
            <a:ext cx="5124450" cy="3363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BOXKHONG THẮT DAY"/>
          <p:cNvSpPr/>
          <p:nvPr/>
        </p:nvSpPr>
        <p:spPr>
          <a:xfrm>
            <a:off x="5791199" y="2625135"/>
            <a:ext cx="4552950" cy="69504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.Không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BOXTHẮT DÂY AN TOAN"/>
          <p:cNvSpPr/>
          <p:nvPr/>
        </p:nvSpPr>
        <p:spPr>
          <a:xfrm>
            <a:off x="5770825" y="6214329"/>
            <a:ext cx="4552950" cy="69504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BOXTỰ DO ĐI LẠI"/>
          <p:cNvSpPr/>
          <p:nvPr/>
        </p:nvSpPr>
        <p:spPr>
          <a:xfrm>
            <a:off x="167158" y="6321292"/>
            <a:ext cx="5124450" cy="69504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5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hop quà 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062" y="3885523"/>
            <a:ext cx="2328806" cy="232880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28974" y="-10408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0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0909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0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54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707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1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0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54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3" grpId="0" animBg="1"/>
      <p:bldP spid="7" grpId="0" animBg="1"/>
      <p:bldP spid="7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áp án b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24561" r="27462" b="31983"/>
          <a:stretch/>
        </p:blipFill>
        <p:spPr>
          <a:xfrm>
            <a:off x="235434" y="3573653"/>
            <a:ext cx="5056173" cy="3203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đáp án c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9" t="23593" r="31794" b="31604"/>
          <a:stretch/>
        </p:blipFill>
        <p:spPr>
          <a:xfrm>
            <a:off x="5835541" y="3573652"/>
            <a:ext cx="4423518" cy="3284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đap an a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6" t="15215" r="22301" b="22128"/>
          <a:stretch/>
        </p:blipFill>
        <p:spPr>
          <a:xfrm>
            <a:off x="5800847" y="313240"/>
            <a:ext cx="4445750" cy="3006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ĂT CUOI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72892" y1="38776" x2="83133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210" y="2056378"/>
            <a:ext cx="2498444" cy="22116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KHÓC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000" b="94667" l="10000" r="90000">
                        <a14:foregroundMark x1="27375" y1="26333" x2="75375" y2="37333"/>
                        <a14:foregroundMark x1="69375" y1="21667" x2="21625" y2="51000"/>
                        <a14:foregroundMark x1="26625" y1="33667" x2="76125" y2="4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69" y="456639"/>
            <a:ext cx="2016899" cy="1512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2" end="1713.106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91199" y="-874566"/>
            <a:ext cx="609600" cy="609600"/>
          </a:xfrm>
          <a:prstGeom prst="rect">
            <a:avLst/>
          </a:prstGeom>
        </p:spPr>
      </p:pic>
      <p:pic>
        <p:nvPicPr>
          <p:cNvPr id="19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011.833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86249" y="-901492"/>
            <a:ext cx="609600" cy="609600"/>
          </a:xfrm>
          <a:prstGeom prst="rect">
            <a:avLst/>
          </a:prstGeom>
        </p:spPr>
      </p:pic>
      <p:pic>
        <p:nvPicPr>
          <p:cNvPr id="20" name="ĐÚNG RO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802169" y="-1137914"/>
            <a:ext cx="609600" cy="609600"/>
          </a:xfrm>
          <a:prstGeom prst="rect">
            <a:avLst/>
          </a:prstGeom>
        </p:spPr>
      </p:pic>
      <p:pic>
        <p:nvPicPr>
          <p:cNvPr id="21" name="SAI ROI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709390" y="-813739"/>
            <a:ext cx="609600" cy="609600"/>
          </a:xfrm>
          <a:prstGeom prst="rect">
            <a:avLst/>
          </a:prstGeom>
        </p:spPr>
      </p:pic>
      <p:sp>
        <p:nvSpPr>
          <p:cNvPr id="23" name="chữ"/>
          <p:cNvSpPr/>
          <p:nvPr/>
        </p:nvSpPr>
        <p:spPr>
          <a:xfrm>
            <a:off x="0" y="649721"/>
            <a:ext cx="5496047" cy="2322938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BOXKHONG THẮT DAY"/>
          <p:cNvSpPr/>
          <p:nvPr/>
        </p:nvSpPr>
        <p:spPr>
          <a:xfrm>
            <a:off x="5758459" y="2625135"/>
            <a:ext cx="4552950" cy="69504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endParaRPr lang="en-US" sz="25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BOXTHẮT DÂY AN TOAN"/>
          <p:cNvSpPr/>
          <p:nvPr/>
        </p:nvSpPr>
        <p:spPr>
          <a:xfrm>
            <a:off x="5770825" y="6214329"/>
            <a:ext cx="4552950" cy="69504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BOXTỰ DO ĐI LẠI"/>
          <p:cNvSpPr/>
          <p:nvPr/>
        </p:nvSpPr>
        <p:spPr>
          <a:xfrm>
            <a:off x="167158" y="6090477"/>
            <a:ext cx="5124450" cy="69504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oảng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endParaRPr lang="en-US" sz="3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hop quà 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94" y="4382189"/>
            <a:ext cx="2676848" cy="249978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76114" y="-1118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9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0909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707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1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707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1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54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 animBg="1"/>
      <p:bldP spid="7" grpId="0" animBg="1"/>
      <p:bldP spid="7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196" y="3648448"/>
            <a:ext cx="4296773" cy="2976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" t="17613" r="28031" b="24331"/>
          <a:stretch/>
        </p:blipFill>
        <p:spPr>
          <a:xfrm>
            <a:off x="167158" y="3446741"/>
            <a:ext cx="4954582" cy="3380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279" y="148383"/>
            <a:ext cx="4286690" cy="3075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ĂT CUOI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72892" y1="38776" x2="83133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210" y="2056378"/>
            <a:ext cx="2498444" cy="22116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KHÓC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000" b="94667" l="10000" r="90000">
                        <a14:foregroundMark x1="27375" y1="26333" x2="75375" y2="37333"/>
                        <a14:foregroundMark x1="69375" y1="21667" x2="21625" y2="51000"/>
                        <a14:foregroundMark x1="26625" y1="33667" x2="76125" y2="4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69" y="423747"/>
            <a:ext cx="2016899" cy="1512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2" end="1713.106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91199" y="-874566"/>
            <a:ext cx="609600" cy="609600"/>
          </a:xfrm>
          <a:prstGeom prst="rect">
            <a:avLst/>
          </a:prstGeom>
        </p:spPr>
      </p:pic>
      <p:pic>
        <p:nvPicPr>
          <p:cNvPr id="19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011.833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86249" y="-901492"/>
            <a:ext cx="609600" cy="609600"/>
          </a:xfrm>
          <a:prstGeom prst="rect">
            <a:avLst/>
          </a:prstGeom>
        </p:spPr>
      </p:pic>
      <p:pic>
        <p:nvPicPr>
          <p:cNvPr id="20" name="ĐÚNG RO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802169" y="-1137914"/>
            <a:ext cx="609600" cy="609600"/>
          </a:xfrm>
          <a:prstGeom prst="rect">
            <a:avLst/>
          </a:prstGeom>
        </p:spPr>
      </p:pic>
      <p:pic>
        <p:nvPicPr>
          <p:cNvPr id="21" name="SAI ROI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709390" y="-813739"/>
            <a:ext cx="609600" cy="609600"/>
          </a:xfrm>
          <a:prstGeom prst="rect">
            <a:avLst/>
          </a:prstGeom>
        </p:spPr>
      </p:pic>
      <p:sp>
        <p:nvSpPr>
          <p:cNvPr id="23" name="chữ"/>
          <p:cNvSpPr/>
          <p:nvPr/>
        </p:nvSpPr>
        <p:spPr>
          <a:xfrm>
            <a:off x="167158" y="649721"/>
            <a:ext cx="5328889" cy="2322938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BOXKHONG THẮT DAY"/>
          <p:cNvSpPr/>
          <p:nvPr/>
        </p:nvSpPr>
        <p:spPr>
          <a:xfrm>
            <a:off x="5758458" y="2625135"/>
            <a:ext cx="4627959" cy="69504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3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3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3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r>
              <a:rPr lang="en-US" sz="23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23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3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3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endParaRPr lang="en-US" sz="23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BOXTHẮT DÂY AN TOAN">
            <a:hlinkClick r:id="rId19" action="ppaction://hlinksldjump"/>
          </p:cNvPr>
          <p:cNvSpPr/>
          <p:nvPr/>
        </p:nvSpPr>
        <p:spPr>
          <a:xfrm>
            <a:off x="5833469" y="5930386"/>
            <a:ext cx="4273500" cy="69504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25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BOXTỰ DO ĐI LẠI"/>
          <p:cNvSpPr/>
          <p:nvPr/>
        </p:nvSpPr>
        <p:spPr>
          <a:xfrm>
            <a:off x="167158" y="6132091"/>
            <a:ext cx="4954582" cy="69504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gồi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3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hop quà 9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660" y="3710024"/>
            <a:ext cx="1990340" cy="1990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31602" y="-735485"/>
            <a:ext cx="609600" cy="609600"/>
          </a:xfrm>
          <a:prstGeom prst="rect">
            <a:avLst/>
          </a:prstGeom>
        </p:spPr>
      </p:pic>
      <p:sp>
        <p:nvSpPr>
          <p:cNvPr id="24" name="Rounded Rectangle 23">
            <a:hlinkClick r:id="" action="ppaction://hlinkshowjump?jump=nextslide"/>
          </p:cNvPr>
          <p:cNvSpPr/>
          <p:nvPr/>
        </p:nvSpPr>
        <p:spPr>
          <a:xfrm>
            <a:off x="10386418" y="6090204"/>
            <a:ext cx="1805581" cy="76779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94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95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8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4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0909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1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1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707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54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1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707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12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31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3" grpId="0" animBg="1"/>
      <p:bldP spid="7" grpId="0" animBg="1"/>
      <p:bldP spid="7" grpId="1" animBg="1"/>
      <p:bldP spid="27" grpId="0" animBg="1"/>
      <p:bldP spid="27" grpId="1" animBg="1"/>
      <p:bldP spid="28" grpId="0" animBg="1"/>
      <p:bldP spid="28" grpId="1" animBg="1"/>
      <p:bldP spid="24" grpId="0" animBg="1"/>
      <p:bldP spid="2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hữ"/>
          <p:cNvSpPr/>
          <p:nvPr/>
        </p:nvSpPr>
        <p:spPr>
          <a:xfrm>
            <a:off x="3353619" y="1374117"/>
            <a:ext cx="5828481" cy="2322938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5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0400" y="-1114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9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op quà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857" y="226658"/>
            <a:ext cx="3068688" cy="2220632"/>
          </a:xfrm>
          <a:prstGeom prst="rect">
            <a:avLst/>
          </a:prstGeom>
        </p:spPr>
      </p:pic>
      <p:pic>
        <p:nvPicPr>
          <p:cNvPr id="6" name="hop quà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568" y="2340168"/>
            <a:ext cx="3052307" cy="3052307"/>
          </a:xfrm>
          <a:prstGeom prst="rect">
            <a:avLst/>
          </a:prstGeom>
        </p:spPr>
      </p:pic>
      <p:pic>
        <p:nvPicPr>
          <p:cNvPr id="13" name="hop quà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7" y="4390218"/>
            <a:ext cx="2676848" cy="2499780"/>
          </a:xfrm>
          <a:prstGeom prst="rect">
            <a:avLst/>
          </a:prstGeom>
        </p:spPr>
      </p:pic>
      <p:pic>
        <p:nvPicPr>
          <p:cNvPr id="16" name="hop quà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406" y="2338001"/>
            <a:ext cx="3524714" cy="2819771"/>
          </a:xfrm>
          <a:prstGeom prst="rect">
            <a:avLst/>
          </a:prstGeom>
        </p:spPr>
      </p:pic>
      <p:pic>
        <p:nvPicPr>
          <p:cNvPr id="20" name="hop quà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26" y="2455691"/>
            <a:ext cx="2866890" cy="2866890"/>
          </a:xfrm>
          <a:prstGeom prst="rect">
            <a:avLst/>
          </a:prstGeom>
        </p:spPr>
      </p:pic>
      <p:pic>
        <p:nvPicPr>
          <p:cNvPr id="21" name="hộp quà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139" y="127328"/>
            <a:ext cx="3552621" cy="2418364"/>
          </a:xfrm>
          <a:prstGeom prst="rect">
            <a:avLst/>
          </a:prstGeom>
        </p:spPr>
      </p:pic>
      <p:pic>
        <p:nvPicPr>
          <p:cNvPr id="22" name="hop quà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5" y="275064"/>
            <a:ext cx="2884773" cy="2884773"/>
          </a:xfrm>
          <a:prstGeom prst="rect">
            <a:avLst/>
          </a:prstGeom>
        </p:spPr>
      </p:pic>
      <p:pic>
        <p:nvPicPr>
          <p:cNvPr id="23" name="hop quà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608" y="74452"/>
            <a:ext cx="2513561" cy="2513561"/>
          </a:xfrm>
          <a:prstGeom prst="rect">
            <a:avLst/>
          </a:prstGeom>
        </p:spPr>
      </p:pic>
      <p:pic>
        <p:nvPicPr>
          <p:cNvPr id="25" name="hop quà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800" y="4576370"/>
            <a:ext cx="2286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/>
          <p:cNvSpPr/>
          <p:nvPr/>
        </p:nvSpPr>
        <p:spPr>
          <a:xfrm>
            <a:off x="3619500" y="571500"/>
            <a:ext cx="2226357" cy="1974192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770601" y="-1266192"/>
            <a:ext cx="609600" cy="6096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5526238" y="2338001"/>
            <a:ext cx="6352683" cy="118577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5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5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952058"/>
      </p:ext>
    </p:extLst>
  </p:cSld>
  <p:clrMapOvr>
    <a:masterClrMapping/>
  </p:clrMapOvr>
  <p:transition spd="slow" advClick="0" advTm="9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8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hop quà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057" y="4840523"/>
            <a:ext cx="1918189" cy="1918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530225"/>
            <a:ext cx="10515600" cy="1069975"/>
          </a:xfrm>
        </p:spPr>
        <p:txBody>
          <a:bodyPr/>
          <a:lstStyle/>
          <a:p>
            <a:pPr marL="0" lvl="0" indent="0">
              <a:buNone/>
            </a:pPr>
            <a:r>
              <a:rPr lang="vi-VN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lang="vi-VN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pic>
        <p:nvPicPr>
          <p:cNvPr id="7" name="ĐÈN A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" t="-278" r="30454" b="-1"/>
          <a:stretch/>
        </p:blipFill>
        <p:spPr>
          <a:xfrm>
            <a:off x="284968" y="1619804"/>
            <a:ext cx="3371850" cy="3756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ĐÈN B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" t="-278" r="30454" b="-1"/>
          <a:stretch/>
        </p:blipFill>
        <p:spPr>
          <a:xfrm>
            <a:off x="3939059" y="1619804"/>
            <a:ext cx="3371850" cy="3756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DỀN C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" t="-278" r="30454" b="-1"/>
          <a:stretch/>
        </p:blipFill>
        <p:spPr>
          <a:xfrm>
            <a:off x="7564213" y="1600200"/>
            <a:ext cx="3371850" cy="3756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val 9">
            <a:hlinkClick r:id="rId14" action="ppaction://hlinksldjump"/>
          </p:cNvPr>
          <p:cNvSpPr/>
          <p:nvPr/>
        </p:nvSpPr>
        <p:spPr>
          <a:xfrm>
            <a:off x="5152859" y="2106965"/>
            <a:ext cx="1000290" cy="100071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hlinkClick r:id="rId14" action="ppaction://hlinksldjump"/>
          </p:cNvPr>
          <p:cNvSpPr/>
          <p:nvPr/>
        </p:nvSpPr>
        <p:spPr>
          <a:xfrm>
            <a:off x="8758083" y="3107678"/>
            <a:ext cx="1044086" cy="969022"/>
          </a:xfrm>
          <a:prstGeom prst="ellipse">
            <a:avLst/>
          </a:prstGeom>
          <a:solidFill>
            <a:srgbClr val="DD53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UOI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72892" y1="38776" x2="83133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110" y="4630430"/>
            <a:ext cx="2839405" cy="2513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KHÓC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000" b="94667" l="10000" r="90000">
                        <a14:foregroundMark x1="27375" y1="26333" x2="75375" y2="37333"/>
                        <a14:foregroundMark x1="69375" y1="21667" x2="21625" y2="51000"/>
                        <a14:foregroundMark x1="26625" y1="33667" x2="76125" y2="4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879" y="5015638"/>
            <a:ext cx="2324098" cy="17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706735" y="2212232"/>
            <a:ext cx="491529" cy="4770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5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7820" y="2245277"/>
            <a:ext cx="491529" cy="4770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5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73226" y="2130268"/>
            <a:ext cx="491529" cy="4770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2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2" end="1713.106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199" y="-874566"/>
            <a:ext cx="609600" cy="609600"/>
          </a:xfrm>
          <a:prstGeom prst="rect">
            <a:avLst/>
          </a:prstGeom>
        </p:spPr>
      </p:pic>
      <p:pic>
        <p:nvPicPr>
          <p:cNvPr id="5" name="ĐÚNG R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02169" y="-1137914"/>
            <a:ext cx="609600" cy="609600"/>
          </a:xfrm>
          <a:prstGeom prst="rect">
            <a:avLst/>
          </a:prstGeom>
        </p:spPr>
      </p:pic>
      <p:pic>
        <p:nvPicPr>
          <p:cNvPr id="6" name="SAI R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709390" y="-813739"/>
            <a:ext cx="609600" cy="6096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06735" y="1333500"/>
            <a:ext cx="2817515" cy="443865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078708" y="5015638"/>
            <a:ext cx="1885950" cy="1842362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838448" y="-977253"/>
            <a:ext cx="609600" cy="609600"/>
          </a:xfrm>
          <a:prstGeom prst="rect">
            <a:avLst/>
          </a:prstGeom>
        </p:spPr>
      </p:pic>
      <p:sp>
        <p:nvSpPr>
          <p:cNvPr id="23" name="Rounded Rectangle 22">
            <a:hlinkClick r:id="" action="ppaction://hlinkshowjump?jump=nextslide"/>
          </p:cNvPr>
          <p:cNvSpPr/>
          <p:nvPr/>
        </p:nvSpPr>
        <p:spPr>
          <a:xfrm>
            <a:off x="4105274" y="5226775"/>
            <a:ext cx="3371850" cy="13208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694297" y="1191307"/>
            <a:ext cx="6352683" cy="2325265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2:Lắng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endParaRPr lang="en-US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110633" y="-9688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5003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24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4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2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 animBg="1"/>
      <p:bldP spid="12" grpId="0" animBg="1"/>
      <p:bldP spid="23" grpId="0" animBg="1"/>
      <p:bldP spid="23" grpId="1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op quà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857" y="226658"/>
            <a:ext cx="3068688" cy="2220632"/>
          </a:xfrm>
          <a:prstGeom prst="rect">
            <a:avLst/>
          </a:prstGeom>
        </p:spPr>
      </p:pic>
      <p:pic>
        <p:nvPicPr>
          <p:cNvPr id="6" name="hop quà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568" y="2340168"/>
            <a:ext cx="3052307" cy="3052307"/>
          </a:xfrm>
          <a:prstGeom prst="rect">
            <a:avLst/>
          </a:prstGeom>
        </p:spPr>
      </p:pic>
      <p:pic>
        <p:nvPicPr>
          <p:cNvPr id="13" name="hop quà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7" y="4390218"/>
            <a:ext cx="2676848" cy="2499780"/>
          </a:xfrm>
          <a:prstGeom prst="rect">
            <a:avLst/>
          </a:prstGeom>
        </p:spPr>
      </p:pic>
      <p:pic>
        <p:nvPicPr>
          <p:cNvPr id="16" name="hop quà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406" y="2338001"/>
            <a:ext cx="3524714" cy="2819771"/>
          </a:xfrm>
          <a:prstGeom prst="rect">
            <a:avLst/>
          </a:prstGeom>
        </p:spPr>
      </p:pic>
      <p:pic>
        <p:nvPicPr>
          <p:cNvPr id="20" name="hop quà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26" y="2455691"/>
            <a:ext cx="2866890" cy="2866890"/>
          </a:xfrm>
          <a:prstGeom prst="rect">
            <a:avLst/>
          </a:prstGeom>
        </p:spPr>
      </p:pic>
      <p:pic>
        <p:nvPicPr>
          <p:cNvPr id="21" name="hộp quà 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139" y="127328"/>
            <a:ext cx="3552621" cy="2418364"/>
          </a:xfrm>
          <a:prstGeom prst="rect">
            <a:avLst/>
          </a:prstGeom>
        </p:spPr>
      </p:pic>
      <p:pic>
        <p:nvPicPr>
          <p:cNvPr id="22" name="hop quà 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5" y="275064"/>
            <a:ext cx="2884773" cy="2884773"/>
          </a:xfrm>
          <a:prstGeom prst="rect">
            <a:avLst/>
          </a:prstGeom>
        </p:spPr>
      </p:pic>
      <p:pic>
        <p:nvPicPr>
          <p:cNvPr id="23" name="hop quà 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608" y="74452"/>
            <a:ext cx="2513561" cy="2513561"/>
          </a:xfrm>
          <a:prstGeom prst="rect">
            <a:avLst/>
          </a:prstGeom>
        </p:spPr>
      </p:pic>
      <p:pic>
        <p:nvPicPr>
          <p:cNvPr id="25" name="hop quà 9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800" y="4576370"/>
            <a:ext cx="2286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quà ba lo hồng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250" b="96299" l="3762" r="939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4" t="8711" r="4347" b="4036"/>
          <a:stretch/>
        </p:blipFill>
        <p:spPr>
          <a:xfrm>
            <a:off x="6372183" y="4891458"/>
            <a:ext cx="2128246" cy="2041083"/>
          </a:xfrm>
          <a:prstGeom prst="rect">
            <a:avLst/>
          </a:prstGeom>
        </p:spPr>
      </p:pic>
      <p:pic>
        <p:nvPicPr>
          <p:cNvPr id="28" name="q bộ rau củ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563" b="94375" l="2188" r="95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26" y="2959903"/>
            <a:ext cx="2153664" cy="2153664"/>
          </a:xfrm>
          <a:prstGeom prst="rect">
            <a:avLst/>
          </a:prstGeom>
        </p:spPr>
      </p:pic>
      <p:pic>
        <p:nvPicPr>
          <p:cNvPr id="29" name="quà ay tính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5750" l="32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2063" r="232"/>
          <a:stretch/>
        </p:blipFill>
        <p:spPr>
          <a:xfrm>
            <a:off x="4295303" y="2545692"/>
            <a:ext cx="2837106" cy="2461342"/>
          </a:xfrm>
          <a:prstGeom prst="rect">
            <a:avLst/>
          </a:prstGeom>
        </p:spPr>
      </p:pic>
      <p:pic>
        <p:nvPicPr>
          <p:cNvPr id="30" name="kẹo dẻo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16" r="8407" b="18315"/>
          <a:stretch/>
        </p:blipFill>
        <p:spPr>
          <a:xfrm>
            <a:off x="8647435" y="2944897"/>
            <a:ext cx="2139747" cy="1697633"/>
          </a:xfrm>
          <a:prstGeom prst="rect">
            <a:avLst/>
          </a:prstGeom>
        </p:spPr>
      </p:pic>
      <p:pic>
        <p:nvPicPr>
          <p:cNvPr id="31" name="q áy bay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2500" b="90000" l="2250" r="97500">
                        <a14:foregroundMark x1="76125" y1="75500" x2="78625" y2="72250"/>
                        <a14:foregroundMark x1="58375" y1="87500" x2="71625" y2="81125"/>
                        <a14:foregroundMark x1="7250" y1="69500" x2="11125" y2="72500"/>
                        <a14:foregroundMark x1="17000" y1="50000" x2="33875" y2="43625"/>
                        <a14:foregroundMark x1="59750" y1="40500" x2="76375" y2="44500"/>
                        <a14:foregroundMark x1="89125" y1="27500" x2="78375" y2="35000"/>
                        <a14:foregroundMark x1="88625" y1="30000" x2="93625" y2="41125"/>
                        <a14:backgroundMark x1="69125" y1="84500" x2="72000" y2="84125"/>
                        <a14:backgroundMark x1="11375" y1="45250" x2="22500" y2="4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958" y="-33678"/>
            <a:ext cx="3004985" cy="3004985"/>
          </a:xfrm>
          <a:prstGeom prst="rect">
            <a:avLst/>
          </a:prstGeom>
        </p:spPr>
      </p:pic>
      <p:pic>
        <p:nvPicPr>
          <p:cNvPr id="32" name="đàn đồ chơi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646" y="4328831"/>
            <a:ext cx="2533539" cy="253353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1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822" y="655157"/>
            <a:ext cx="2238173" cy="2238173"/>
          </a:xfrm>
          <a:prstGeom prst="rect">
            <a:avLst/>
          </a:prstGeom>
        </p:spPr>
      </p:pic>
      <p:pic>
        <p:nvPicPr>
          <p:cNvPr id="37" name="quà ô tô"/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700" r="9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630" y="583542"/>
            <a:ext cx="2552757" cy="2552757"/>
          </a:xfrm>
          <a:prstGeom prst="rect">
            <a:avLst/>
          </a:prstGeom>
        </p:spPr>
      </p:pic>
      <p:pic>
        <p:nvPicPr>
          <p:cNvPr id="38" name="qqxe cần cẩu"/>
          <p:cNvPicPr>
            <a:picLocks noChangeAspect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0000" l="10000" r="90000">
                        <a14:foregroundMark x1="65000" y1="17265" x2="52333" y2="30940"/>
                        <a14:foregroundMark x1="50333" y1="27863" x2="64000" y2="38803"/>
                        <a14:backgroundMark x1="42000" y1="78120" x2="56333" y2="85641"/>
                        <a14:backgroundMark x1="85667" y1="68889" x2="73000" y2="78803"/>
                        <a14:backgroundMark x1="38667" y1="75726" x2="60000" y2="798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8" t="15470" r="12332" b="11367"/>
          <a:stretch/>
        </p:blipFill>
        <p:spPr>
          <a:xfrm>
            <a:off x="-42945" y="619109"/>
            <a:ext cx="2559763" cy="228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9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530225"/>
            <a:ext cx="10515600" cy="1069975"/>
          </a:xfrm>
        </p:spPr>
        <p:txBody>
          <a:bodyPr/>
          <a:lstStyle/>
          <a:p>
            <a:pPr marL="0" lvl="0" indent="0">
              <a:buNone/>
            </a:pPr>
            <a:r>
              <a:rPr lang="vi-VN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lang="vi-VN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pic>
        <p:nvPicPr>
          <p:cNvPr id="4" name="HOPQUAF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195" y="4767233"/>
            <a:ext cx="2376687" cy="2376687"/>
          </a:xfrm>
          <a:prstGeom prst="rect">
            <a:avLst/>
          </a:prstGeom>
        </p:spPr>
      </p:pic>
      <p:pic>
        <p:nvPicPr>
          <p:cNvPr id="7" name="ĐÈN A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" t="-278" r="30454" b="-1"/>
          <a:stretch/>
        </p:blipFill>
        <p:spPr>
          <a:xfrm>
            <a:off x="284968" y="1619804"/>
            <a:ext cx="3371850" cy="3756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ĐÈN B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" t="-278" r="30454" b="-1"/>
          <a:stretch/>
        </p:blipFill>
        <p:spPr>
          <a:xfrm>
            <a:off x="3939059" y="1619804"/>
            <a:ext cx="3371850" cy="3756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DỀN C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" t="-278" r="30454" b="-1"/>
          <a:stretch/>
        </p:blipFill>
        <p:spPr>
          <a:xfrm>
            <a:off x="7564213" y="1600200"/>
            <a:ext cx="3371850" cy="3756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val 9">
            <a:hlinkClick r:id="rId14" action="ppaction://hlinksldjump"/>
          </p:cNvPr>
          <p:cNvSpPr/>
          <p:nvPr/>
        </p:nvSpPr>
        <p:spPr>
          <a:xfrm>
            <a:off x="5152859" y="2106965"/>
            <a:ext cx="1000290" cy="100071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hlinkClick r:id="rId14" action="ppaction://hlinksldjump"/>
          </p:cNvPr>
          <p:cNvSpPr/>
          <p:nvPr/>
        </p:nvSpPr>
        <p:spPr>
          <a:xfrm>
            <a:off x="8758083" y="3107678"/>
            <a:ext cx="1044086" cy="969022"/>
          </a:xfrm>
          <a:prstGeom prst="ellipse">
            <a:avLst/>
          </a:prstGeom>
          <a:solidFill>
            <a:srgbClr val="DD53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UOI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72892" y1="38776" x2="83133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110" y="4630430"/>
            <a:ext cx="2839405" cy="2513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KHÓC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000" b="94667" l="10000" r="90000">
                        <a14:foregroundMark x1="27375" y1="26333" x2="75375" y2="37333"/>
                        <a14:foregroundMark x1="69375" y1="21667" x2="21625" y2="51000"/>
                        <a14:foregroundMark x1="26625" y1="33667" x2="76125" y2="4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879" y="5015638"/>
            <a:ext cx="2324098" cy="17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706735" y="2212232"/>
            <a:ext cx="491529" cy="4770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5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7820" y="2245277"/>
            <a:ext cx="491529" cy="4770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5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73226" y="2130268"/>
            <a:ext cx="491529" cy="4770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2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2" end="1713.106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199" y="-874566"/>
            <a:ext cx="609600" cy="609600"/>
          </a:xfrm>
          <a:prstGeom prst="rect">
            <a:avLst/>
          </a:prstGeom>
        </p:spPr>
      </p:pic>
      <p:pic>
        <p:nvPicPr>
          <p:cNvPr id="22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011.833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86249" y="-901492"/>
            <a:ext cx="609600" cy="609600"/>
          </a:xfrm>
          <a:prstGeom prst="rect">
            <a:avLst/>
          </a:prstGeom>
        </p:spPr>
      </p:pic>
      <p:pic>
        <p:nvPicPr>
          <p:cNvPr id="5" name="ĐÚNG RO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02169" y="-1137914"/>
            <a:ext cx="609600" cy="609600"/>
          </a:xfrm>
          <a:prstGeom prst="rect">
            <a:avLst/>
          </a:prstGeom>
        </p:spPr>
      </p:pic>
      <p:pic>
        <p:nvPicPr>
          <p:cNvPr id="6" name="SAI ROI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709390" y="-813739"/>
            <a:ext cx="609600" cy="6096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619952" y="-5697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1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7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07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1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42424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40909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5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5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0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 build="p"/>
      <p:bldP spid="10" grpId="0" animBg="1"/>
      <p:bldP spid="11" grpId="0" animBg="1"/>
      <p:bldP spid="17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Ữ"/>
          <p:cNvSpPr>
            <a:spLocks noGrp="1"/>
          </p:cNvSpPr>
          <p:nvPr>
            <p:ph type="title"/>
          </p:nvPr>
        </p:nvSpPr>
        <p:spPr>
          <a:xfrm>
            <a:off x="0" y="44703"/>
            <a:ext cx="4098780" cy="2290722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HỘP QUÀ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763" y="4408067"/>
            <a:ext cx="3636072" cy="2727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ĐÈN GIAO THÔNG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" t="-278" r="30454" b="-1"/>
          <a:stretch/>
        </p:blipFill>
        <p:spPr>
          <a:xfrm>
            <a:off x="4372432" y="26253"/>
            <a:ext cx="3055766" cy="3387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ĐỎ SÁNG"/>
          <p:cNvSpPr/>
          <p:nvPr/>
        </p:nvSpPr>
        <p:spPr>
          <a:xfrm>
            <a:off x="5572293" y="410730"/>
            <a:ext cx="799317" cy="779334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ĐÈN ĐỎ">
            <a:hlinkClick r:id="rId14" action="ppaction://hlinksldjump"/>
          </p:cNvPr>
          <p:cNvSpPr/>
          <p:nvPr/>
        </p:nvSpPr>
        <p:spPr>
          <a:xfrm>
            <a:off x="5501474" y="328992"/>
            <a:ext cx="940953" cy="964249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VUOT ĐÈN ĐỎ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703" y="93643"/>
            <a:ext cx="4445297" cy="3203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DỪNG LẠI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69" y="3547353"/>
            <a:ext cx="4445297" cy="3178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ĂT CUOI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72892" y1="38776" x2="83133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" y="3421735"/>
            <a:ext cx="2498444" cy="22116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KHÓC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000" b="94667" l="10000" r="90000">
                        <a14:foregroundMark x1="27375" y1="26333" x2="75375" y2="37333"/>
                        <a14:foregroundMark x1="69375" y1="21667" x2="21625" y2="51000"/>
                        <a14:foregroundMark x1="26625" y1="33667" x2="76125" y2="4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980" y="2335425"/>
            <a:ext cx="2016899" cy="1512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TextBox 16">
            <a:hlinkClick r:id="rId14" action="ppaction://hlinksldjump"/>
          </p:cNvPr>
          <p:cNvSpPr txBox="1"/>
          <p:nvPr/>
        </p:nvSpPr>
        <p:spPr>
          <a:xfrm>
            <a:off x="7746702" y="2754824"/>
            <a:ext cx="4445297" cy="4770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5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5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hlinkClick r:id="rId14" action="ppaction://hlinksldjump"/>
          </p:cNvPr>
          <p:cNvSpPr txBox="1"/>
          <p:nvPr/>
        </p:nvSpPr>
        <p:spPr>
          <a:xfrm>
            <a:off x="3178669" y="6151203"/>
            <a:ext cx="4445297" cy="4770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5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6" end="1716.106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791199" y="-874566"/>
            <a:ext cx="609600" cy="609600"/>
          </a:xfrm>
          <a:prstGeom prst="rect">
            <a:avLst/>
          </a:prstGeom>
        </p:spPr>
      </p:pic>
      <p:pic>
        <p:nvPicPr>
          <p:cNvPr id="20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286249" y="-901492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" r="4757"/>
          <a:stretch/>
        </p:blipFill>
        <p:spPr>
          <a:xfrm>
            <a:off x="7746703" y="3547353"/>
            <a:ext cx="4374432" cy="3178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hlinkClick r:id="rId14" action="ppaction://hlinksldjump"/>
          </p:cNvPr>
          <p:cNvSpPr txBox="1"/>
          <p:nvPr/>
        </p:nvSpPr>
        <p:spPr>
          <a:xfrm>
            <a:off x="7822900" y="6215006"/>
            <a:ext cx="4445297" cy="4770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5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573" y="4626147"/>
            <a:ext cx="3534605" cy="2650953"/>
          </a:xfrm>
          <a:prstGeom prst="rect">
            <a:avLst/>
          </a:prstGeom>
        </p:spPr>
      </p:pic>
      <p:pic>
        <p:nvPicPr>
          <p:cNvPr id="24" name="ĐÚNG R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802169" y="-1137914"/>
            <a:ext cx="609600" cy="609600"/>
          </a:xfrm>
          <a:prstGeom prst="rect">
            <a:avLst/>
          </a:prstGeom>
        </p:spPr>
      </p:pic>
      <p:pic>
        <p:nvPicPr>
          <p:cNvPr id="25" name="SAI RO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709390" y="-813739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904509" y="-936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08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54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28788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1818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1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354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08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9" grpId="0" animBg="1"/>
      <p:bldP spid="10" grpId="0" animBg="1"/>
      <p:bldP spid="10" grpId="1" animBg="1"/>
      <p:bldP spid="17" grpId="0" animBg="1"/>
      <p:bldP spid="17" grpId="1" animBg="1"/>
      <p:bldP spid="18" grpId="0" animBg="1"/>
      <p:bldP spid="18" grpId="1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dưng lai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586" y="3547353"/>
            <a:ext cx="4276380" cy="3234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tranh đi tiep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866" y="44703"/>
            <a:ext cx="4374269" cy="3268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HỮ"/>
          <p:cNvSpPr>
            <a:spLocks noGrp="1"/>
          </p:cNvSpPr>
          <p:nvPr>
            <p:ph type="title"/>
          </p:nvPr>
        </p:nvSpPr>
        <p:spPr>
          <a:xfrm>
            <a:off x="0" y="44703"/>
            <a:ext cx="4098780" cy="2290722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ĐÈN GIAO THÔNG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" t="-278" r="30454" b="-1"/>
          <a:stretch/>
        </p:blipFill>
        <p:spPr>
          <a:xfrm>
            <a:off x="4372432" y="26253"/>
            <a:ext cx="3055766" cy="3387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ĂT CUOI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72892" y1="38776" x2="83133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" y="3421735"/>
            <a:ext cx="2498444" cy="22116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KHÓC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000" b="94667" l="10000" r="90000">
                        <a14:foregroundMark x1="27375" y1="26333" x2="75375" y2="37333"/>
                        <a14:foregroundMark x1="69375" y1="21667" x2="21625" y2="51000"/>
                        <a14:foregroundMark x1="26625" y1="33667" x2="76125" y2="4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980" y="2335425"/>
            <a:ext cx="2016899" cy="1512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TextBox đi tiep">
            <a:hlinkClick r:id="rId14" action="ppaction://hlinksldjump"/>
          </p:cNvPr>
          <p:cNvSpPr txBox="1"/>
          <p:nvPr/>
        </p:nvSpPr>
        <p:spPr>
          <a:xfrm>
            <a:off x="7678061" y="2853235"/>
            <a:ext cx="4445297" cy="4770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5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5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dưng lai">
            <a:hlinkClick r:id="rId14" action="ppaction://hlinksldjump"/>
          </p:cNvPr>
          <p:cNvSpPr txBox="1"/>
          <p:nvPr/>
        </p:nvSpPr>
        <p:spPr>
          <a:xfrm>
            <a:off x="3347586" y="6304746"/>
            <a:ext cx="4276380" cy="4770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5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6" end="1716.106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791199" y="-874566"/>
            <a:ext cx="609600" cy="609600"/>
          </a:xfrm>
          <a:prstGeom prst="rect">
            <a:avLst/>
          </a:prstGeom>
        </p:spPr>
      </p:pic>
      <p:pic>
        <p:nvPicPr>
          <p:cNvPr id="20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286249" y="-901492"/>
            <a:ext cx="609600" cy="609600"/>
          </a:xfrm>
          <a:prstGeom prst="rect">
            <a:avLst/>
          </a:prstGeom>
        </p:spPr>
      </p:pic>
      <p:pic>
        <p:nvPicPr>
          <p:cNvPr id="21" name="tranh đi chạ lai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" r="4757"/>
          <a:stretch/>
        </p:blipFill>
        <p:spPr>
          <a:xfrm>
            <a:off x="7782135" y="3575226"/>
            <a:ext cx="4374432" cy="3178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châ lại">
            <a:hlinkClick r:id="rId14" action="ppaction://hlinksldjump"/>
          </p:cNvPr>
          <p:cNvSpPr txBox="1"/>
          <p:nvPr/>
        </p:nvSpPr>
        <p:spPr>
          <a:xfrm>
            <a:off x="7711270" y="6304746"/>
            <a:ext cx="4445297" cy="4770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5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ĐÚNG R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802169" y="-1137914"/>
            <a:ext cx="609600" cy="609600"/>
          </a:xfrm>
          <a:prstGeom prst="rect">
            <a:avLst/>
          </a:prstGeom>
        </p:spPr>
      </p:pic>
      <p:pic>
        <p:nvPicPr>
          <p:cNvPr id="25" name="SAI RO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709390" y="-813739"/>
            <a:ext cx="609600" cy="609600"/>
          </a:xfrm>
          <a:prstGeom prst="rect">
            <a:avLst/>
          </a:prstGeom>
        </p:spPr>
      </p:pic>
      <p:pic>
        <p:nvPicPr>
          <p:cNvPr id="26" name="hop quà 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948" y="5181600"/>
            <a:ext cx="2358918" cy="1676400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5485776" y="2402860"/>
            <a:ext cx="914401" cy="900749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239860" y="-1041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9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2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2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9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1818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8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54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1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54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08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17" grpId="0" animBg="1"/>
      <p:bldP spid="17" grpId="1" animBg="1"/>
      <p:bldP spid="18" grpId="0" animBg="1"/>
      <p:bldP spid="18" grpId="1" animBg="1"/>
      <p:bldP spid="22" grpId="0" animBg="1"/>
      <p:bldP spid="22" grpId="1" animBg="1"/>
      <p:bldP spid="28" grpId="0" animBg="1"/>
      <p:bldP spid="2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dưng lai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586" y="3547353"/>
            <a:ext cx="4276380" cy="3234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tranh đi tiep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866" y="44703"/>
            <a:ext cx="4374269" cy="3268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HỮ"/>
          <p:cNvSpPr>
            <a:spLocks noGrp="1"/>
          </p:cNvSpPr>
          <p:nvPr>
            <p:ph type="title"/>
          </p:nvPr>
        </p:nvSpPr>
        <p:spPr>
          <a:xfrm>
            <a:off x="0" y="44703"/>
            <a:ext cx="4098780" cy="2290722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ĐÈN GIAO THÔNG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" t="-278" r="30454" b="-1"/>
          <a:stretch/>
        </p:blipFill>
        <p:spPr>
          <a:xfrm>
            <a:off x="4372432" y="26253"/>
            <a:ext cx="3055766" cy="3387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ĂT CUOI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72892" y1="38776" x2="83133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" y="3421735"/>
            <a:ext cx="2498444" cy="22116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KHÓC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000" b="94667" l="10000" r="90000">
                        <a14:foregroundMark x1="27375" y1="26333" x2="75375" y2="37333"/>
                        <a14:foregroundMark x1="69375" y1="21667" x2="21625" y2="51000"/>
                        <a14:foregroundMark x1="26625" y1="33667" x2="76125" y2="4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980" y="2335425"/>
            <a:ext cx="2016899" cy="1512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TextBox đi tiep">
            <a:hlinkClick r:id="rId14" action="ppaction://hlinksldjump"/>
          </p:cNvPr>
          <p:cNvSpPr txBox="1"/>
          <p:nvPr/>
        </p:nvSpPr>
        <p:spPr>
          <a:xfrm>
            <a:off x="7678061" y="2853235"/>
            <a:ext cx="4445297" cy="4770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5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5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dưng lai">
            <a:hlinkClick r:id="rId14" action="ppaction://hlinksldjump"/>
          </p:cNvPr>
          <p:cNvSpPr txBox="1"/>
          <p:nvPr/>
        </p:nvSpPr>
        <p:spPr>
          <a:xfrm>
            <a:off x="3347586" y="6304746"/>
            <a:ext cx="4276380" cy="4770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5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6" end="1716.106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791199" y="-874566"/>
            <a:ext cx="609600" cy="609600"/>
          </a:xfrm>
          <a:prstGeom prst="rect">
            <a:avLst/>
          </a:prstGeom>
        </p:spPr>
      </p:pic>
      <p:pic>
        <p:nvPicPr>
          <p:cNvPr id="20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286249" y="-901492"/>
            <a:ext cx="609600" cy="609600"/>
          </a:xfrm>
          <a:prstGeom prst="rect">
            <a:avLst/>
          </a:prstGeom>
        </p:spPr>
      </p:pic>
      <p:pic>
        <p:nvPicPr>
          <p:cNvPr id="21" name="tranh đi chạ lai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" r="4757"/>
          <a:stretch/>
        </p:blipFill>
        <p:spPr>
          <a:xfrm>
            <a:off x="7782135" y="3575226"/>
            <a:ext cx="4374432" cy="3178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châ lại">
            <a:hlinkClick r:id="rId14" action="ppaction://hlinksldjump"/>
          </p:cNvPr>
          <p:cNvSpPr txBox="1"/>
          <p:nvPr/>
        </p:nvSpPr>
        <p:spPr>
          <a:xfrm>
            <a:off x="7711270" y="6304746"/>
            <a:ext cx="4445297" cy="4770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5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ĐÚNG R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802169" y="-1137914"/>
            <a:ext cx="609600" cy="609600"/>
          </a:xfrm>
          <a:prstGeom prst="rect">
            <a:avLst/>
          </a:prstGeom>
        </p:spPr>
      </p:pic>
      <p:pic>
        <p:nvPicPr>
          <p:cNvPr id="25" name="SAI RO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709390" y="-813739"/>
            <a:ext cx="609600" cy="609600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5485776" y="1343208"/>
            <a:ext cx="914401" cy="900749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hop quà 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56" y="5093097"/>
            <a:ext cx="1805674" cy="180567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676649" y="-10869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7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9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2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2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1818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12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2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1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08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54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54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08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17" grpId="0" animBg="1"/>
      <p:bldP spid="17" grpId="1" animBg="1"/>
      <p:bldP spid="18" grpId="0" animBg="1"/>
      <p:bldP spid="18" grpId="1" animBg="1"/>
      <p:bldP spid="22" grpId="0" animBg="1"/>
      <p:bldP spid="22" grpId="1" animBg="1"/>
      <p:bldP spid="28" grpId="0" animBg="1"/>
      <p:bldP spid="2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ữ"/>
          <p:cNvSpPr/>
          <p:nvPr/>
        </p:nvSpPr>
        <p:spPr>
          <a:xfrm>
            <a:off x="-1" y="710548"/>
            <a:ext cx="3576387" cy="2322938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0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nngooif dọ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11184" r="12859" b="6910"/>
          <a:stretch/>
        </p:blipFill>
        <p:spPr>
          <a:xfrm>
            <a:off x="44240" y="3443999"/>
            <a:ext cx="2935592" cy="2534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đúng x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238" y="3473995"/>
            <a:ext cx="3221728" cy="2474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dạng chân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6" t="13665" r="6485" b="11807"/>
          <a:stretch/>
        </p:blipFill>
        <p:spPr>
          <a:xfrm>
            <a:off x="6487477" y="3451232"/>
            <a:ext cx="2922290" cy="2497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buông tay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450" y="516542"/>
            <a:ext cx="2428964" cy="2677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đứng xxe dap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477" y="465261"/>
            <a:ext cx="2870481" cy="2735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ĂT CUOI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72892" y1="38776" x2="83133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556" y="2222057"/>
            <a:ext cx="2498444" cy="22116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KHÓC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000" b="94667" l="10000" r="90000">
                        <a14:foregroundMark x1="27375" y1="26333" x2="75375" y2="37333"/>
                        <a14:foregroundMark x1="69375" y1="21667" x2="21625" y2="51000"/>
                        <a14:foregroundMark x1="26625" y1="33667" x2="76125" y2="4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021" y="814206"/>
            <a:ext cx="2016899" cy="1512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2" end="1713.106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791199" y="-874566"/>
            <a:ext cx="609600" cy="609600"/>
          </a:xfrm>
          <a:prstGeom prst="rect">
            <a:avLst/>
          </a:prstGeom>
        </p:spPr>
      </p:pic>
      <p:pic>
        <p:nvPicPr>
          <p:cNvPr id="19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011.833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286249" y="-901492"/>
            <a:ext cx="609600" cy="609600"/>
          </a:xfrm>
          <a:prstGeom prst="rect">
            <a:avLst/>
          </a:prstGeom>
        </p:spPr>
      </p:pic>
      <p:pic>
        <p:nvPicPr>
          <p:cNvPr id="20" name="ĐÚNG RO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802169" y="-1137914"/>
            <a:ext cx="609600" cy="609600"/>
          </a:xfrm>
          <a:prstGeom prst="rect">
            <a:avLst/>
          </a:prstGeom>
        </p:spPr>
      </p:pic>
      <p:pic>
        <p:nvPicPr>
          <p:cNvPr id="21" name="SAI ROI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709390" y="-813739"/>
            <a:ext cx="609600" cy="609600"/>
          </a:xfrm>
          <a:prstGeom prst="rect">
            <a:avLst/>
          </a:prstGeom>
        </p:spPr>
      </p:pic>
      <p:pic>
        <p:nvPicPr>
          <p:cNvPr id="15" name="hop quà 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11" y="4781183"/>
            <a:ext cx="2395090" cy="239509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271586" y="-1118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0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0909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54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1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07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1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07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31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707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31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707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1316</TotalTime>
  <Words>360</Words>
  <Application>Microsoft Office PowerPoint</Application>
  <PresentationFormat>Widescreen</PresentationFormat>
  <Paragraphs>43</Paragraphs>
  <Slides>14</Slides>
  <Notes>0</Notes>
  <HiddenSlides>0</HiddenSlides>
  <MMClips>54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2: Khi tham gia giao thông gặp đèn đỏ bật lên bé sẽ làm gì?</vt:lpstr>
      <vt:lpstr>Câu 3: Khi tham gia giao thông đèn xanh bật lên báo hiệu điều gì?</vt:lpstr>
      <vt:lpstr>Câu 4: Khi tham gia giao thông đèn vàng bật lên báo hiệu điều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PC</dc:creator>
  <cp:lastModifiedBy>My PC</cp:lastModifiedBy>
  <cp:revision>424</cp:revision>
  <dcterms:created xsi:type="dcterms:W3CDTF">2024-01-12T01:15:23Z</dcterms:created>
  <dcterms:modified xsi:type="dcterms:W3CDTF">2024-01-13T14:50:02Z</dcterms:modified>
</cp:coreProperties>
</file>