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0" r:id="rId13"/>
    <p:sldId id="274" r:id="rId14"/>
    <p:sldId id="272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-9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C7592-9E66-4296-B154-9437BE0952A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5295F-6474-4F1C-8A9C-5CA159FD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0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5295F-6474-4F1C-8A9C-5CA159FD61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7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3079-4B12-4E2A-8891-80BAD9B9D18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15F-D5ED-4C8A-B2B4-CC9E55EB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2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3079-4B12-4E2A-8891-80BAD9B9D18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15F-D5ED-4C8A-B2B4-CC9E55EB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7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3079-4B12-4E2A-8891-80BAD9B9D18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15F-D5ED-4C8A-B2B4-CC9E55EB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7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3079-4B12-4E2A-8891-80BAD9B9D18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15F-D5ED-4C8A-B2B4-CC9E55EB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8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3079-4B12-4E2A-8891-80BAD9B9D18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15F-D5ED-4C8A-B2B4-CC9E55EB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3079-4B12-4E2A-8891-80BAD9B9D18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15F-D5ED-4C8A-B2B4-CC9E55EB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3079-4B12-4E2A-8891-80BAD9B9D18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15F-D5ED-4C8A-B2B4-CC9E55EB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3079-4B12-4E2A-8891-80BAD9B9D18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15F-D5ED-4C8A-B2B4-CC9E55EB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3079-4B12-4E2A-8891-80BAD9B9D18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15F-D5ED-4C8A-B2B4-CC9E55EB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5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3079-4B12-4E2A-8891-80BAD9B9D18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15F-D5ED-4C8A-B2B4-CC9E55EB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3079-4B12-4E2A-8891-80BAD9B9D18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15F-D5ED-4C8A-B2B4-CC9E55EB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1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3079-4B12-4E2A-8891-80BAD9B9D18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815F-D5ED-4C8A-B2B4-CC9E55EB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010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94428" y="3501736"/>
            <a:ext cx="2902527" cy="142875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dirty="0" err="1" smtClean="0">
                <a:solidFill>
                  <a:sysClr val="windowText" lastClr="000000"/>
                </a:solidFill>
              </a:rPr>
              <a:t>Ho</a:t>
            </a:r>
            <a:r>
              <a:rPr lang="en-US" sz="11000" b="1" kern="0" dirty="0" err="1" smtClean="0">
                <a:solidFill>
                  <a:sysClr val="windowText" lastClr="000000"/>
                </a:solidFill>
                <a:latin typeface=".VnAvant" pitchFamily="34" charset="0"/>
              </a:rPr>
              <a:t>a</a:t>
            </a:r>
            <a:endParaRPr kumimoji="0" lang="en-US" sz="1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733800" y="3522518"/>
            <a:ext cx="2362199" cy="142875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kern="0" noProof="0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11000" b="1" kern="0" dirty="0" err="1">
                <a:solidFill>
                  <a:sysClr val="windowText" lastClr="000000"/>
                </a:solidFill>
                <a:latin typeface=".VnAvant" pitchFamily="34" charset="0"/>
              </a:rPr>
              <a:t>a</a:t>
            </a:r>
            <a:r>
              <a:rPr lang="en-US" sz="12000" b="1" kern="0" noProof="0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14000" kern="0" noProof="0" dirty="0" smtClean="0">
                <a:solidFill>
                  <a:sysClr val="windowText" lastClr="000000"/>
                </a:solidFill>
              </a:rPr>
              <a:t> </a:t>
            </a:r>
            <a:endParaRPr kumimoji="0" lang="en-US" sz="1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248401" y="3522518"/>
            <a:ext cx="2595997" cy="142875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dirty="0" err="1" smtClean="0">
                <a:solidFill>
                  <a:sysClr val="windowText" lastClr="000000"/>
                </a:solidFill>
              </a:rPr>
              <a:t>tí</a:t>
            </a:r>
            <a:r>
              <a:rPr lang="en-US" sz="14000" b="1" kern="0" dirty="0" err="1" smtClean="0">
                <a:solidFill>
                  <a:srgbClr val="FF0000"/>
                </a:solidFill>
              </a:rPr>
              <a:t>m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4236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8" grpId="0" animBg="1"/>
      <p:bldP spid="8" grpId="1" animBg="1"/>
      <p:bldP spid="8" grpId="2" animBg="1"/>
      <p:bldP spid="8" grpId="3" animBg="1"/>
      <p:bldP spid="11" grpId="0" animBg="1"/>
      <p:bldP spid="11" grpId="1" animBg="1"/>
      <p:bldP spid="11" grpId="2" animBg="1"/>
      <p:bldP spid="11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0" y="-933450"/>
            <a:ext cx="48768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0" b="1" dirty="0">
                <a:solidFill>
                  <a:srgbClr val="0000CC"/>
                </a:solidFill>
                <a:latin typeface=".VnAvant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178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600200" y="2952749"/>
            <a:ext cx="533400" cy="1619251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743200" y="-742950"/>
            <a:ext cx="342900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0" b="1" dirty="0">
                <a:solidFill>
                  <a:srgbClr val="0000CC"/>
                </a:solidFill>
                <a:latin typeface=".VnAvant" pitchFamily="34" charset="0"/>
              </a:rPr>
              <a:t>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72" y="2952749"/>
            <a:ext cx="1454728" cy="17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375 0.003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19753E-6 L -0.22882 0.007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57150"/>
            <a:ext cx="320040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0" b="1" dirty="0">
                <a:solidFill>
                  <a:srgbClr val="CC33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05200" y="45244"/>
            <a:ext cx="281940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0" b="1" dirty="0">
                <a:solidFill>
                  <a:srgbClr val="0000CC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00800" y="0"/>
            <a:ext cx="25146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4400" dirty="0">
                <a:solidFill>
                  <a:srgbClr val="FF0066"/>
                </a:solidFill>
                <a:latin typeface=".VnMonotype corsiva" pitchFamily="34" charset="0"/>
                <a:cs typeface="Arial" charset="0"/>
              </a:rPr>
              <a:t>n</a:t>
            </a:r>
            <a:endParaRPr lang="vi-VN" sz="34400" dirty="0">
              <a:solidFill>
                <a:srgbClr val="FF0066"/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9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6085609" y="285750"/>
            <a:ext cx="1600200" cy="12001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n</a:t>
            </a: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600200" y="1828800"/>
            <a:ext cx="381000" cy="1314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l</a:t>
            </a: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6684818" y="2057400"/>
            <a:ext cx="419100" cy="971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l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68" y="3657600"/>
            <a:ext cx="1219200" cy="1028700"/>
          </a:xfrm>
          <a:prstGeom prst="rect">
            <a:avLst/>
          </a:prstGeom>
          <a:solidFill>
            <a:srgbClr val="99CC00"/>
          </a:solidFill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627909" y="285750"/>
            <a:ext cx="3810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l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886200" y="114300"/>
            <a:ext cx="762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6781800" y="514350"/>
            <a:ext cx="1295400" cy="971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n</a:t>
            </a: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143000" y="571500"/>
            <a:ext cx="17526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.VnAvant"/>
              </a:rPr>
              <a:t>m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1679864" y="2057400"/>
            <a:ext cx="304800" cy="971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.VnAvant"/>
              </a:rPr>
              <a:t>l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75459"/>
            <a:ext cx="990600" cy="1028700"/>
          </a:xfrm>
          <a:prstGeom prst="rect">
            <a:avLst/>
          </a:prstGeom>
          <a:solidFill>
            <a:srgbClr val="99CC00"/>
          </a:solidFill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39741"/>
            <a:ext cx="895350" cy="10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14" y="3639741"/>
            <a:ext cx="895350" cy="10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648200" y="114300"/>
            <a:ext cx="76200" cy="4857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7429500" y="2114550"/>
            <a:ext cx="304800" cy="971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57165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" y="-155334"/>
            <a:ext cx="91440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74"/>
          <p:cNvSpPr>
            <a:spLocks noChangeArrowheads="1"/>
          </p:cNvSpPr>
          <p:nvPr/>
        </p:nvSpPr>
        <p:spPr bwMode="auto">
          <a:xfrm>
            <a:off x="1371600" y="1159114"/>
            <a:ext cx="990600" cy="55538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ADD32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l</a:t>
            </a:r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7315200" y="686540"/>
            <a:ext cx="1125880" cy="730771"/>
            <a:chOff x="1292" y="2832"/>
            <a:chExt cx="258" cy="300"/>
          </a:xfrm>
        </p:grpSpPr>
        <p:grpSp>
          <p:nvGrpSpPr>
            <p:cNvPr id="5" name="Group 73"/>
            <p:cNvGrpSpPr>
              <a:grpSpLocks/>
            </p:cNvGrpSpPr>
            <p:nvPr/>
          </p:nvGrpSpPr>
          <p:grpSpPr bwMode="auto">
            <a:xfrm>
              <a:off x="1292" y="2832"/>
              <a:ext cx="227" cy="300"/>
              <a:chOff x="1292" y="2832"/>
              <a:chExt cx="227" cy="300"/>
            </a:xfrm>
          </p:grpSpPr>
          <p:sp>
            <p:nvSpPr>
              <p:cNvPr id="7" name="Oval 74"/>
              <p:cNvSpPr>
                <a:spLocks noChangeArrowheads="1"/>
              </p:cNvSpPr>
              <p:nvPr/>
            </p:nvSpPr>
            <p:spPr bwMode="auto">
              <a:xfrm>
                <a:off x="1292" y="2904"/>
                <a:ext cx="227" cy="2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 b="1" dirty="0">
                    <a:solidFill>
                      <a:srgbClr val="FADD32"/>
                    </a:solidFill>
                    <a:latin typeface="Tahoma" pitchFamily="34" charset="0"/>
                    <a:cs typeface="Arial" charset="0"/>
                  </a:rPr>
                  <a:t>n</a:t>
                </a:r>
              </a:p>
            </p:txBody>
          </p:sp>
          <p:sp>
            <p:nvSpPr>
              <p:cNvPr id="8" name="Freeform 75"/>
              <p:cNvSpPr>
                <a:spLocks/>
              </p:cNvSpPr>
              <p:nvPr/>
            </p:nvSpPr>
            <p:spPr bwMode="auto">
              <a:xfrm>
                <a:off x="1292" y="2832"/>
                <a:ext cx="91" cy="54"/>
              </a:xfrm>
              <a:custGeom>
                <a:avLst/>
                <a:gdLst>
                  <a:gd name="T0" fmla="*/ 91 w 91"/>
                  <a:gd name="T1" fmla="*/ 54 h 54"/>
                  <a:gd name="T2" fmla="*/ 46 w 91"/>
                  <a:gd name="T3" fmla="*/ 8 h 54"/>
                  <a:gd name="T4" fmla="*/ 0 w 91"/>
                  <a:gd name="T5" fmla="*/ 8 h 5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4"/>
                  <a:gd name="T11" fmla="*/ 91 w 9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4">
                    <a:moveTo>
                      <a:pt x="91" y="54"/>
                    </a:moveTo>
                    <a:cubicBezTo>
                      <a:pt x="76" y="35"/>
                      <a:pt x="61" y="16"/>
                      <a:pt x="46" y="8"/>
                    </a:cubicBezTo>
                    <a:cubicBezTo>
                      <a:pt x="31" y="0"/>
                      <a:pt x="8" y="8"/>
                      <a:pt x="0" y="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vi-VN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6" name="Freeform 76"/>
            <p:cNvSpPr>
              <a:spLocks/>
            </p:cNvSpPr>
            <p:nvPr/>
          </p:nvSpPr>
          <p:spPr bwMode="auto">
            <a:xfrm rot="2859729">
              <a:off x="1464" y="2792"/>
              <a:ext cx="40" cy="132"/>
            </a:xfrm>
            <a:custGeom>
              <a:avLst/>
              <a:gdLst>
                <a:gd name="T0" fmla="*/ 7 w 150"/>
                <a:gd name="T1" fmla="*/ 15 h 250"/>
                <a:gd name="T2" fmla="*/ 7 w 150"/>
                <a:gd name="T3" fmla="*/ 151 h 250"/>
                <a:gd name="T4" fmla="*/ 52 w 150"/>
                <a:gd name="T5" fmla="*/ 197 h 250"/>
                <a:gd name="T6" fmla="*/ 97 w 150"/>
                <a:gd name="T7" fmla="*/ 242 h 250"/>
                <a:gd name="T8" fmla="*/ 143 w 150"/>
                <a:gd name="T9" fmla="*/ 151 h 250"/>
                <a:gd name="T10" fmla="*/ 52 w 150"/>
                <a:gd name="T11" fmla="*/ 60 h 250"/>
                <a:gd name="T12" fmla="*/ 7 w 150"/>
                <a:gd name="T13" fmla="*/ 15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50"/>
                <a:gd name="T23" fmla="*/ 150 w 15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50">
                  <a:moveTo>
                    <a:pt x="7" y="15"/>
                  </a:moveTo>
                  <a:cubicBezTo>
                    <a:pt x="0" y="30"/>
                    <a:pt x="0" y="121"/>
                    <a:pt x="7" y="151"/>
                  </a:cubicBezTo>
                  <a:cubicBezTo>
                    <a:pt x="14" y="181"/>
                    <a:pt x="37" y="182"/>
                    <a:pt x="52" y="197"/>
                  </a:cubicBezTo>
                  <a:cubicBezTo>
                    <a:pt x="67" y="212"/>
                    <a:pt x="82" y="250"/>
                    <a:pt x="97" y="242"/>
                  </a:cubicBezTo>
                  <a:cubicBezTo>
                    <a:pt x="112" y="234"/>
                    <a:pt x="150" y="181"/>
                    <a:pt x="143" y="151"/>
                  </a:cubicBezTo>
                  <a:cubicBezTo>
                    <a:pt x="136" y="121"/>
                    <a:pt x="75" y="83"/>
                    <a:pt x="52" y="60"/>
                  </a:cubicBezTo>
                  <a:cubicBezTo>
                    <a:pt x="29" y="37"/>
                    <a:pt x="14" y="0"/>
                    <a:pt x="7" y="15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vi-VN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9" name="Oval 74"/>
          <p:cNvSpPr>
            <a:spLocks noChangeArrowheads="1"/>
          </p:cNvSpPr>
          <p:nvPr/>
        </p:nvSpPr>
        <p:spPr bwMode="auto">
          <a:xfrm>
            <a:off x="2598856" y="1561500"/>
            <a:ext cx="990600" cy="55538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ADD32"/>
                </a:solidFill>
                <a:latin typeface="Tahoma" pitchFamily="34" charset="0"/>
                <a:cs typeface="Arial" charset="0"/>
              </a:rPr>
              <a:t>m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ADD32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10" name="Oval 74"/>
          <p:cNvSpPr>
            <a:spLocks noChangeArrowheads="1"/>
          </p:cNvSpPr>
          <p:nvPr/>
        </p:nvSpPr>
        <p:spPr bwMode="auto">
          <a:xfrm>
            <a:off x="4135581" y="1290757"/>
            <a:ext cx="990600" cy="55538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ADD32"/>
                </a:solidFill>
                <a:latin typeface="Tahoma" pitchFamily="34" charset="0"/>
                <a:cs typeface="Arial" charset="0"/>
              </a:rPr>
              <a:t>m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ADD32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11" name="Oval 74"/>
          <p:cNvSpPr>
            <a:spLocks noChangeArrowheads="1"/>
          </p:cNvSpPr>
          <p:nvPr/>
        </p:nvSpPr>
        <p:spPr bwMode="auto">
          <a:xfrm>
            <a:off x="4419600" y="381574"/>
            <a:ext cx="990600" cy="55538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ADD32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l</a:t>
            </a:r>
          </a:p>
        </p:txBody>
      </p:sp>
      <p:sp>
        <p:nvSpPr>
          <p:cNvPr id="12" name="Oval 74"/>
          <p:cNvSpPr>
            <a:spLocks noChangeArrowheads="1"/>
          </p:cNvSpPr>
          <p:nvPr/>
        </p:nvSpPr>
        <p:spPr bwMode="auto">
          <a:xfrm>
            <a:off x="2171700" y="474616"/>
            <a:ext cx="990600" cy="55538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ADD32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l</a:t>
            </a:r>
          </a:p>
        </p:txBody>
      </p:sp>
      <p:sp>
        <p:nvSpPr>
          <p:cNvPr id="13" name="Oval 74"/>
          <p:cNvSpPr>
            <a:spLocks noChangeArrowheads="1"/>
          </p:cNvSpPr>
          <p:nvPr/>
        </p:nvSpPr>
        <p:spPr bwMode="auto">
          <a:xfrm>
            <a:off x="5226627" y="1273414"/>
            <a:ext cx="990600" cy="55538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ADD32"/>
                </a:solidFill>
                <a:latin typeface="Tahoma" pitchFamily="34" charset="0"/>
                <a:cs typeface="Arial" charset="0"/>
              </a:rPr>
              <a:t>n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ADD32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14" name="Oval 74"/>
          <p:cNvSpPr>
            <a:spLocks noChangeArrowheads="1"/>
          </p:cNvSpPr>
          <p:nvPr/>
        </p:nvSpPr>
        <p:spPr bwMode="auto">
          <a:xfrm>
            <a:off x="5715000" y="539204"/>
            <a:ext cx="990600" cy="55538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ADD32"/>
                </a:solidFill>
                <a:latin typeface="Tahoma" pitchFamily="34" charset="0"/>
                <a:cs typeface="Arial" charset="0"/>
              </a:rPr>
              <a:t>m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ADD32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15" name="AutoShape 35"/>
          <p:cNvSpPr>
            <a:spLocks noChangeArrowheads="1"/>
          </p:cNvSpPr>
          <p:nvPr/>
        </p:nvSpPr>
        <p:spPr bwMode="auto">
          <a:xfrm>
            <a:off x="762000" y="3886200"/>
            <a:ext cx="1828800" cy="10858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auto">
          <a:xfrm>
            <a:off x="3733800" y="4057650"/>
            <a:ext cx="1828800" cy="10858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</a:p>
        </p:txBody>
      </p:sp>
      <p:sp>
        <p:nvSpPr>
          <p:cNvPr id="17" name="AutoShape 37"/>
          <p:cNvSpPr>
            <a:spLocks noChangeArrowheads="1"/>
          </p:cNvSpPr>
          <p:nvPr/>
        </p:nvSpPr>
        <p:spPr bwMode="auto">
          <a:xfrm>
            <a:off x="6781800" y="3829050"/>
            <a:ext cx="1828800" cy="10858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auto">
          <a:xfrm>
            <a:off x="762000" y="3829050"/>
            <a:ext cx="18288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39"/>
          <p:cNvSpPr>
            <a:spLocks noChangeArrowheads="1"/>
          </p:cNvSpPr>
          <p:nvPr/>
        </p:nvSpPr>
        <p:spPr bwMode="auto">
          <a:xfrm>
            <a:off x="3733800" y="4000500"/>
            <a:ext cx="18288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40"/>
          <p:cNvSpPr>
            <a:spLocks noChangeArrowheads="1"/>
          </p:cNvSpPr>
          <p:nvPr/>
        </p:nvSpPr>
        <p:spPr bwMode="auto">
          <a:xfrm>
            <a:off x="6781800" y="3771900"/>
            <a:ext cx="18288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1" name="Group 72"/>
          <p:cNvGrpSpPr>
            <a:grpSpLocks/>
          </p:cNvGrpSpPr>
          <p:nvPr/>
        </p:nvGrpSpPr>
        <p:grpSpPr bwMode="auto">
          <a:xfrm>
            <a:off x="7997338" y="908029"/>
            <a:ext cx="1125880" cy="730771"/>
            <a:chOff x="1292" y="2832"/>
            <a:chExt cx="258" cy="300"/>
          </a:xfrm>
        </p:grpSpPr>
        <p:grpSp>
          <p:nvGrpSpPr>
            <p:cNvPr id="22" name="Group 73"/>
            <p:cNvGrpSpPr>
              <a:grpSpLocks/>
            </p:cNvGrpSpPr>
            <p:nvPr/>
          </p:nvGrpSpPr>
          <p:grpSpPr bwMode="auto">
            <a:xfrm>
              <a:off x="1292" y="2832"/>
              <a:ext cx="227" cy="300"/>
              <a:chOff x="1292" y="2832"/>
              <a:chExt cx="227" cy="300"/>
            </a:xfrm>
          </p:grpSpPr>
          <p:sp>
            <p:nvSpPr>
              <p:cNvPr id="24" name="Oval 74"/>
              <p:cNvSpPr>
                <a:spLocks noChangeArrowheads="1"/>
              </p:cNvSpPr>
              <p:nvPr/>
            </p:nvSpPr>
            <p:spPr bwMode="auto">
              <a:xfrm>
                <a:off x="1292" y="2904"/>
                <a:ext cx="227" cy="2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 b="1" dirty="0">
                    <a:solidFill>
                      <a:srgbClr val="FADD32"/>
                    </a:solidFill>
                    <a:latin typeface="Tahoma" pitchFamily="34" charset="0"/>
                    <a:cs typeface="Arial" charset="0"/>
                  </a:rPr>
                  <a:t>n</a:t>
                </a:r>
              </a:p>
            </p:txBody>
          </p:sp>
          <p:sp>
            <p:nvSpPr>
              <p:cNvPr id="25" name="Freeform 75"/>
              <p:cNvSpPr>
                <a:spLocks/>
              </p:cNvSpPr>
              <p:nvPr/>
            </p:nvSpPr>
            <p:spPr bwMode="auto">
              <a:xfrm>
                <a:off x="1292" y="2832"/>
                <a:ext cx="91" cy="54"/>
              </a:xfrm>
              <a:custGeom>
                <a:avLst/>
                <a:gdLst>
                  <a:gd name="T0" fmla="*/ 91 w 91"/>
                  <a:gd name="T1" fmla="*/ 54 h 54"/>
                  <a:gd name="T2" fmla="*/ 46 w 91"/>
                  <a:gd name="T3" fmla="*/ 8 h 54"/>
                  <a:gd name="T4" fmla="*/ 0 w 91"/>
                  <a:gd name="T5" fmla="*/ 8 h 5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4"/>
                  <a:gd name="T11" fmla="*/ 91 w 9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4">
                    <a:moveTo>
                      <a:pt x="91" y="54"/>
                    </a:moveTo>
                    <a:cubicBezTo>
                      <a:pt x="76" y="35"/>
                      <a:pt x="61" y="16"/>
                      <a:pt x="46" y="8"/>
                    </a:cubicBezTo>
                    <a:cubicBezTo>
                      <a:pt x="31" y="0"/>
                      <a:pt x="8" y="8"/>
                      <a:pt x="0" y="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vi-VN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23" name="Freeform 76"/>
            <p:cNvSpPr>
              <a:spLocks/>
            </p:cNvSpPr>
            <p:nvPr/>
          </p:nvSpPr>
          <p:spPr bwMode="auto">
            <a:xfrm rot="2859729">
              <a:off x="1464" y="2792"/>
              <a:ext cx="40" cy="132"/>
            </a:xfrm>
            <a:custGeom>
              <a:avLst/>
              <a:gdLst>
                <a:gd name="T0" fmla="*/ 7 w 150"/>
                <a:gd name="T1" fmla="*/ 15 h 250"/>
                <a:gd name="T2" fmla="*/ 7 w 150"/>
                <a:gd name="T3" fmla="*/ 151 h 250"/>
                <a:gd name="T4" fmla="*/ 52 w 150"/>
                <a:gd name="T5" fmla="*/ 197 h 250"/>
                <a:gd name="T6" fmla="*/ 97 w 150"/>
                <a:gd name="T7" fmla="*/ 242 h 250"/>
                <a:gd name="T8" fmla="*/ 143 w 150"/>
                <a:gd name="T9" fmla="*/ 151 h 250"/>
                <a:gd name="T10" fmla="*/ 52 w 150"/>
                <a:gd name="T11" fmla="*/ 60 h 250"/>
                <a:gd name="T12" fmla="*/ 7 w 150"/>
                <a:gd name="T13" fmla="*/ 15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50"/>
                <a:gd name="T23" fmla="*/ 150 w 15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50">
                  <a:moveTo>
                    <a:pt x="7" y="15"/>
                  </a:moveTo>
                  <a:cubicBezTo>
                    <a:pt x="0" y="30"/>
                    <a:pt x="0" y="121"/>
                    <a:pt x="7" y="151"/>
                  </a:cubicBezTo>
                  <a:cubicBezTo>
                    <a:pt x="14" y="181"/>
                    <a:pt x="37" y="182"/>
                    <a:pt x="52" y="197"/>
                  </a:cubicBezTo>
                  <a:cubicBezTo>
                    <a:pt x="67" y="212"/>
                    <a:pt x="82" y="250"/>
                    <a:pt x="97" y="242"/>
                  </a:cubicBezTo>
                  <a:cubicBezTo>
                    <a:pt x="112" y="234"/>
                    <a:pt x="150" y="181"/>
                    <a:pt x="143" y="151"/>
                  </a:cubicBezTo>
                  <a:cubicBezTo>
                    <a:pt x="136" y="121"/>
                    <a:pt x="75" y="83"/>
                    <a:pt x="52" y="60"/>
                  </a:cubicBezTo>
                  <a:cubicBezTo>
                    <a:pt x="29" y="37"/>
                    <a:pt x="14" y="0"/>
                    <a:pt x="7" y="15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vi-VN">
                <a:latin typeface="Tahom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5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0162 L -0.05 -0.00162 C -0.04827 -0.00162 -0.04584 0.10856 -0.04584 0.19838 L -0.04584 0.39838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6042 7.40741E-7 C -0.23247 7.40741E-7 -0.32083 0.15463 -0.32083 0.28032 L -0.32083 0.56088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5833 0.533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0926 L 0.07986 0.00926 C 0.11805 0.00926 0.16493 0.10972 0.16493 0.19166 L 0.16493 0.37407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10417 0.585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833 0.366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10382 -3.7037E-7 C 0.15035 -3.7037E-7 0.20764 0.09444 0.20764 0.17107 L 0.20764 0.34282 " pathEditMode="relative" rAng="0" ptsTypes="FfFF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0521 0.4622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01944 0.4192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759"/>
            <a:ext cx="9372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45938" y="285750"/>
            <a:ext cx="2902527" cy="142875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dirty="0" err="1" smtClean="0">
                <a:solidFill>
                  <a:sysClr val="windowText" lastClr="000000"/>
                </a:solidFill>
              </a:rPr>
              <a:t>Ho</a:t>
            </a:r>
            <a:r>
              <a:rPr lang="en-US" sz="11000" b="1" kern="0" dirty="0" err="1" smtClean="0">
                <a:solidFill>
                  <a:sysClr val="windowText" lastClr="000000"/>
                </a:solidFill>
                <a:latin typeface=".VnAvant" pitchFamily="34" charset="0"/>
              </a:rPr>
              <a:t>a</a:t>
            </a:r>
            <a:endParaRPr kumimoji="0" lang="en-US" sz="1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671455" y="285750"/>
            <a:ext cx="2360471" cy="142875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kern="0" noProof="0" dirty="0" err="1" smtClean="0">
                <a:solidFill>
                  <a:srgbClr val="FF0000"/>
                </a:solidFill>
              </a:rPr>
              <a:t>l</a:t>
            </a:r>
            <a:r>
              <a:rPr lang="en-US" sz="11000" b="1" kern="0" noProof="0" dirty="0" err="1" smtClean="0">
                <a:solidFill>
                  <a:sysClr val="windowText" lastClr="000000"/>
                </a:solidFill>
                <a:latin typeface=".VnAvant" pitchFamily="34" charset="0"/>
              </a:rPr>
              <a:t>a</a:t>
            </a:r>
            <a:r>
              <a:rPr lang="en-US" sz="14000" b="1" kern="0" noProof="0" dirty="0" err="1" smtClean="0">
                <a:solidFill>
                  <a:srgbClr val="FF0000"/>
                </a:solidFill>
              </a:rPr>
              <a:t>n</a:t>
            </a:r>
            <a:r>
              <a:rPr lang="en-US" sz="14000" kern="0" noProof="0" dirty="0" smtClean="0">
                <a:solidFill>
                  <a:sysClr val="windowText" lastClr="000000"/>
                </a:solidFill>
              </a:rPr>
              <a:t> </a:t>
            </a:r>
            <a:endParaRPr kumimoji="0" lang="en-US" sz="1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386946" y="290944"/>
            <a:ext cx="2595997" cy="142875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dirty="0" err="1" smtClean="0">
                <a:solidFill>
                  <a:sysClr val="windowText" lastClr="000000"/>
                </a:solidFill>
              </a:rPr>
              <a:t>tí</a:t>
            </a:r>
            <a:r>
              <a:rPr lang="en-US" sz="14000" b="1" kern="0" dirty="0" err="1" smtClean="0">
                <a:solidFill>
                  <a:srgbClr val="FF0000"/>
                </a:solidFill>
              </a:rPr>
              <a:t>m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248400" y="3314701"/>
            <a:ext cx="990600" cy="1714499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dirty="0">
                <a:solidFill>
                  <a:sysClr val="windowText" lastClr="000000"/>
                </a:solidFill>
              </a:rPr>
              <a:t>t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020791" y="2171701"/>
            <a:ext cx="990600" cy="1704107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dirty="0" smtClean="0">
                <a:solidFill>
                  <a:sysClr val="windowText" lastClr="000000"/>
                </a:solidFill>
              </a:rPr>
              <a:t>í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924800" y="3314701"/>
            <a:ext cx="1219200" cy="172489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dirty="0" smtClean="0">
                <a:solidFill>
                  <a:srgbClr val="FF0000"/>
                </a:solidFill>
              </a:rPr>
              <a:t>m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600699" y="2171700"/>
            <a:ext cx="990600" cy="17145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dirty="0">
                <a:solidFill>
                  <a:srgbClr val="FF0000"/>
                </a:solidFill>
              </a:rPr>
              <a:t>n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176154" y="2467842"/>
            <a:ext cx="990600" cy="17145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0" b="1" kern="0" dirty="0">
                <a:solidFill>
                  <a:sysClr val="windowText" lastClr="000000"/>
                </a:solidFill>
                <a:latin typeface=".VnAvant" pitchFamily="34" charset="0"/>
              </a:rPr>
              <a:t>a</a:t>
            </a:r>
            <a:endParaRPr kumimoji="0" lang="en-US" sz="1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533900" y="2395105"/>
            <a:ext cx="990600" cy="17145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dirty="0">
                <a:solidFill>
                  <a:srgbClr val="FF0000"/>
                </a:solidFill>
              </a:rPr>
              <a:t>l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984663" y="2452255"/>
            <a:ext cx="990600" cy="1724891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0" b="1" kern="0" dirty="0">
                <a:solidFill>
                  <a:sysClr val="windowText" lastClr="000000"/>
                </a:solidFill>
                <a:latin typeface=".VnAvant" pitchFamily="34" charset="0"/>
              </a:rPr>
              <a:t>a</a:t>
            </a:r>
            <a:endParaRPr kumimoji="0" lang="en-US" sz="1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994063" y="3314700"/>
            <a:ext cx="990600" cy="17145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noProof="0" dirty="0" smtClean="0">
                <a:solidFill>
                  <a:sysClr val="windowText" lastClr="000000"/>
                </a:solidFill>
              </a:rPr>
              <a:t>o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49363" y="2426279"/>
            <a:ext cx="990600" cy="1714499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noProof="0" dirty="0" smtClean="0">
                <a:solidFill>
                  <a:sysClr val="windowText" lastClr="000000"/>
                </a:solidFill>
              </a:rPr>
              <a:t>H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29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7176 L 0.00122 0.1782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7777 L -0.00451 0.1722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9908 L -0.05417 -0.09908 C -0.09358 -0.09908 -0.14167 -0.02408 -0.14167 0.03703 L -0.14167 0.17315 " pathEditMode="relative" rAng="0" ptsTypes="FfFF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7986 L 0.0566 -0.07986 C 0.08282 -0.07986 0.11511 -0.01597 0.11511 0.03634 L 0.11511 0.15347 " pathEditMode="relative" rAng="0" ptsTypes="FfFF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2917 1.11111E-6 C -0.04254 1.11111E-6 -0.05834 0.05486 -0.05834 0.1 L -0.05834 0.2 " pathEditMode="relative" rAng="0" ptsTypes="FfFF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0295 0.2011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"/>
            <a:ext cx="8001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248400" y="3314701"/>
            <a:ext cx="990600" cy="1714499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dirty="0">
                <a:solidFill>
                  <a:sysClr val="windowText" lastClr="000000"/>
                </a:solidFill>
              </a:rPr>
              <a:t>t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020791" y="3325093"/>
            <a:ext cx="990600" cy="1704107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dirty="0" smtClean="0">
                <a:solidFill>
                  <a:sysClr val="windowText" lastClr="000000"/>
                </a:solidFill>
              </a:rPr>
              <a:t>í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924800" y="3314701"/>
            <a:ext cx="1219200" cy="172489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dirty="0" smtClean="0">
                <a:solidFill>
                  <a:srgbClr val="FF0000"/>
                </a:solidFill>
              </a:rPr>
              <a:t>m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105399" y="3314701"/>
            <a:ext cx="990600" cy="17145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dirty="0">
                <a:solidFill>
                  <a:srgbClr val="FF0000"/>
                </a:solidFill>
              </a:rPr>
              <a:t>n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114800" y="3314700"/>
            <a:ext cx="990600" cy="17145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0" b="1" kern="0" dirty="0">
                <a:solidFill>
                  <a:sysClr val="windowText" lastClr="000000"/>
                </a:solidFill>
                <a:latin typeface=".VnAvant" pitchFamily="34" charset="0"/>
              </a:rPr>
              <a:t>a</a:t>
            </a:r>
            <a:endParaRPr kumimoji="0" lang="en-US" sz="1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124200" y="3325091"/>
            <a:ext cx="990600" cy="17145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dirty="0">
                <a:solidFill>
                  <a:srgbClr val="FF0000"/>
                </a:solidFill>
              </a:rPr>
              <a:t>l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984663" y="3314701"/>
            <a:ext cx="990600" cy="1724891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0" b="1" kern="0" noProof="0" dirty="0">
                <a:solidFill>
                  <a:sysClr val="windowText" lastClr="000000"/>
                </a:solidFill>
                <a:latin typeface=".VnAvant" pitchFamily="34" charset="0"/>
              </a:rPr>
              <a:t>a</a:t>
            </a:r>
            <a:endParaRPr kumimoji="0" lang="en-US" sz="1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994063" y="3314700"/>
            <a:ext cx="990600" cy="17145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noProof="0" dirty="0" smtClean="0">
                <a:solidFill>
                  <a:sysClr val="windowText" lastClr="000000"/>
                </a:solidFill>
              </a:rPr>
              <a:t>o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3314701"/>
            <a:ext cx="990600" cy="1714499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kern="0" noProof="0" dirty="0" smtClean="0">
                <a:solidFill>
                  <a:sysClr val="windowText" lastClr="000000"/>
                </a:solidFill>
              </a:rPr>
              <a:t>H</a:t>
            </a:r>
            <a:endParaRPr kumimoji="0" lang="en-US" sz="1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18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4267200" y="628650"/>
            <a:ext cx="838200" cy="337185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9824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4267200" y="628650"/>
            <a:ext cx="838200" cy="337185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79522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-240506"/>
            <a:ext cx="30480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0" b="1" dirty="0">
                <a:solidFill>
                  <a:srgbClr val="002060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42360" y="261163"/>
            <a:ext cx="19812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5000" b="1" dirty="0" smtClean="0">
                <a:solidFill>
                  <a:srgbClr val="C00000"/>
                </a:solidFill>
                <a:latin typeface=".VnAvant" pitchFamily="34" charset="0"/>
                <a:cs typeface="Arial" charset="0"/>
              </a:rPr>
              <a:t>l</a:t>
            </a:r>
            <a:endParaRPr lang="vi-VN" sz="350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6" name="Picture 1" descr="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714500"/>
            <a:ext cx="11779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ADD3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89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4"/>
          <p:cNvSpPr>
            <a:spLocks noChangeArrowheads="1" noChangeShapeType="1" noTextEdit="1"/>
          </p:cNvSpPr>
          <p:nvPr/>
        </p:nvSpPr>
        <p:spPr bwMode="auto">
          <a:xfrm>
            <a:off x="2895600" y="1047750"/>
            <a:ext cx="3733800" cy="2176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371"/>
              </a:avLst>
            </a:prstTxWarp>
          </a:bodyPr>
          <a:lstStyle/>
          <a:p>
            <a:pPr algn="ctr"/>
            <a:r>
              <a:rPr lang="en-US" sz="6600" b="1" kern="10" dirty="0">
                <a:solidFill>
                  <a:srgbClr val="FF3300"/>
                </a:solidFill>
                <a:latin typeface="Arial"/>
                <a:cs typeface="Arial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537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87337"/>
            <a:ext cx="1905000" cy="214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2587337"/>
            <a:ext cx="838200" cy="2131219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45" y="2587337"/>
            <a:ext cx="1905000" cy="213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3048000" y="171450"/>
            <a:ext cx="3733800" cy="1795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371"/>
              </a:avLst>
            </a:prstTxWarp>
          </a:bodyPr>
          <a:lstStyle/>
          <a:p>
            <a:pPr algn="ctr"/>
            <a:r>
              <a:rPr lang="en-US" sz="6600" b="1" kern="10" dirty="0">
                <a:solidFill>
                  <a:srgbClr val="FF3300"/>
                </a:solidFill>
                <a:latin typeface="Arial"/>
                <a:cs typeface="Arial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287087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2375 0.0009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4.07407E-6 L -0.04583 -0.000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24427 0.0009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028700"/>
            <a:ext cx="2895600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900" b="1" dirty="0">
                <a:solidFill>
                  <a:srgbClr val="CC33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52800" y="1071563"/>
            <a:ext cx="312420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3900" b="1" dirty="0">
                <a:solidFill>
                  <a:srgbClr val="0000FF"/>
                </a:solidFill>
                <a:latin typeface=".VnAvant" pitchFamily="34" charset="0"/>
                <a:cs typeface="Arial" charset="0"/>
              </a:rPr>
              <a:t>m</a:t>
            </a:r>
            <a:endParaRPr lang="vi-VN" sz="23900" b="1" dirty="0">
              <a:solidFill>
                <a:srgbClr val="0000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0" y="731044"/>
            <a:ext cx="2667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0" i="1" dirty="0">
                <a:solidFill>
                  <a:srgbClr val="7030A0"/>
                </a:solidFill>
                <a:latin typeface=".VnMonotype corsiva" pitchFamily="34" charset="0"/>
                <a:cs typeface="Arial" charset="0"/>
              </a:rPr>
              <a:t>m</a:t>
            </a:r>
            <a:endParaRPr lang="vi-VN" sz="30000" i="1" dirty="0">
              <a:solidFill>
                <a:srgbClr val="7030A0"/>
              </a:solidFill>
              <a:latin typeface=".VnMonotype corsiv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57</Words>
  <Application>Microsoft Office PowerPoint</Application>
  <PresentationFormat>On-screen Show (16:9)</PresentationFormat>
  <Paragraphs>57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2021-01-18T01:59:44Z</dcterms:created>
  <dcterms:modified xsi:type="dcterms:W3CDTF">2021-01-21T14:06:42Z</dcterms:modified>
</cp:coreProperties>
</file>