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60" r:id="rId4"/>
    <p:sldId id="262" r:id="rId5"/>
    <p:sldId id="266" r:id="rId6"/>
    <p:sldId id="267" r:id="rId7"/>
    <p:sldId id="261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-7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7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72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31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97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9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04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2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3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3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6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E9A16-0692-4FD8-8520-B76CB88A2C4D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415C6-8043-4D84-8635-6109DEA10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1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95800"/>
            <a:ext cx="6400800" cy="1752600"/>
          </a:xfrm>
        </p:spPr>
        <p:txBody>
          <a:bodyPr/>
          <a:lstStyle/>
          <a:p>
            <a:r>
              <a:rPr lang="en-US" smtClean="0"/>
              <a:t>Làm quen chữ cái p-q</a:t>
            </a:r>
            <a:endParaRPr lang="en-US"/>
          </a:p>
        </p:txBody>
      </p:sp>
      <p:pic>
        <p:nvPicPr>
          <p:cNvPr id="1026" name="Picture 2" descr="Background là gì? 1001 các hình Background đẹp cho powerpoint 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0" y="0"/>
            <a:ext cx="91735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854122" y="2057400"/>
            <a:ext cx="7543800" cy="18288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Làm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quen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 viết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9600" y="4038600"/>
            <a:ext cx="777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6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Làm quen với chữ cái p-q</a:t>
            </a:r>
            <a:r>
              <a:rPr lang="en-US" sz="3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600" b="1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80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Top những Background Powerpoint đẹp cho bày thuyết trình ấn tượng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038"/>
            <a:ext cx="9201299" cy="690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28600" y="63063"/>
            <a:ext cx="73152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mẫu chữ q</a:t>
            </a:r>
            <a:endParaRPr lang="en-US" sz="6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WordArt 14"/>
          <p:cNvSpPr>
            <a:spLocks noChangeArrowheads="1" noChangeShapeType="1" noTextEdit="1"/>
          </p:cNvSpPr>
          <p:nvPr/>
        </p:nvSpPr>
        <p:spPr bwMode="auto">
          <a:xfrm>
            <a:off x="3437788" y="2167414"/>
            <a:ext cx="1885950" cy="31761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60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Avant" panose="020B7200000000000000" pitchFamily="34" charset="0"/>
                <a:cs typeface="Aharoni"/>
              </a:rPr>
              <a:t>q</a:t>
            </a:r>
            <a:endParaRPr lang="en-US" sz="6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.VnAvant" panose="020B7200000000000000" pitchFamily="34" charset="0"/>
              <a:cs typeface="Aharoni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176954" y="1931901"/>
            <a:ext cx="2718646" cy="3647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/>
            <a:r>
              <a:rPr lang="en-US" altLang="en-US" sz="23100" b="1">
                <a:solidFill>
                  <a:srgbClr val="0000FF"/>
                </a:solidFill>
                <a:cs typeface="Aharoni" pitchFamily="2" charset="-79"/>
              </a:rPr>
              <a:t>Q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DBEEF4"/>
              </a:clrFrom>
              <a:clrTo>
                <a:srgbClr val="DBEEF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15" t="35937" r="68070" b="10938"/>
          <a:stretch/>
        </p:blipFill>
        <p:spPr bwMode="auto">
          <a:xfrm>
            <a:off x="5562600" y="2167414"/>
            <a:ext cx="2191408" cy="3752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164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ác mẫu hình nền đẹp chủ đề giáo dục cho slide ảnh 10 | Giáo dục, Hình nền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21021" y="0"/>
            <a:ext cx="5693979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FF0000"/>
                </a:solidFill>
                <a:latin typeface="Arial" charset="0"/>
                <a:cs typeface="Arial" charset="0"/>
              </a:rPr>
              <a:t>So sánh chữ cái </a:t>
            </a:r>
            <a:r>
              <a:rPr lang="en-US" altLang="en-US" sz="4400" smtClean="0">
                <a:solidFill>
                  <a:srgbClr val="FF0000"/>
                </a:solidFill>
                <a:latin typeface="Arial" charset="0"/>
                <a:cs typeface="Arial" charset="0"/>
              </a:rPr>
              <a:t>p-q</a:t>
            </a:r>
            <a:endParaRPr lang="en-US" altLang="en-US" sz="44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1981200" y="758797"/>
            <a:ext cx="472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en-US" sz="2800" b="1" i="1">
                <a:solidFill>
                  <a:srgbClr val="00B0F0"/>
                </a:solidFill>
                <a:latin typeface="Arial" charset="0"/>
                <a:cs typeface="Arial" charset="0"/>
              </a:rPr>
              <a:t>Có điểm gì giống nhau?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1981200" y="1374067"/>
            <a:ext cx="5105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en-US" sz="2800" b="1" i="1">
                <a:solidFill>
                  <a:srgbClr val="00B0F0"/>
                </a:solidFill>
                <a:latin typeface="Arial" charset="0"/>
                <a:cs typeface="Arial" charset="0"/>
              </a:rPr>
              <a:t>Có điểm gì khác nhau?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09458" y="233855"/>
            <a:ext cx="238839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0" b="1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97" t="32675" r="57062" b="10855"/>
          <a:stretch/>
        </p:blipFill>
        <p:spPr bwMode="auto">
          <a:xfrm>
            <a:off x="7514896" y="2057400"/>
            <a:ext cx="551793" cy="4130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170464" y="233855"/>
            <a:ext cx="238839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0" b="1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350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97" t="32675" r="57062" b="10855"/>
          <a:stretch/>
        </p:blipFill>
        <p:spPr bwMode="auto">
          <a:xfrm>
            <a:off x="2276801" y="2065421"/>
            <a:ext cx="551793" cy="4130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27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7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13" grpId="0"/>
      <p:bldP spid="13" grpId="1"/>
      <p:bldP spid="15" grpId="0"/>
      <p:bldP spid="1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ách - Vở Tập Viết – Cánh Diều - Quyển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3058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71600" y="3472934"/>
            <a:ext cx="617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 vở tập viết</a:t>
            </a:r>
          </a:p>
        </p:txBody>
      </p:sp>
    </p:spTree>
    <p:extLst>
      <p:ext uri="{BB962C8B-B14F-4D97-AF65-F5344CB8AC3E}">
        <p14:creationId xmlns:p14="http://schemas.microsoft.com/office/powerpoint/2010/main" val="41968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ình nền Powerpoint đẹp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2438400"/>
            <a:ext cx="8229600" cy="2819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smtClean="0">
                <a:solidFill>
                  <a:srgbClr val="FF0000"/>
                </a:solidFill>
              </a:rPr>
              <a:t>Phần 1: </a:t>
            </a:r>
            <a:br>
              <a:rPr lang="en-US" sz="6000" b="1" smtClean="0">
                <a:solidFill>
                  <a:srgbClr val="FF0000"/>
                </a:solidFill>
              </a:rPr>
            </a:br>
            <a:r>
              <a:rPr lang="en-US" sz="6000" b="1" smtClean="0">
                <a:solidFill>
                  <a:srgbClr val="FF0000"/>
                </a:solidFill>
              </a:rPr>
              <a:t>Làm quen với chữ cái p</a:t>
            </a:r>
            <a:endParaRPr lang="en-US" sz="6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84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background | TRƯỜNG MẦM NON QUỐC TẾ KINDY C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21616" cy="684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28903"/>
            <a:ext cx="3657600" cy="1190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âm chữ p</a:t>
            </a:r>
            <a:endParaRPr lang="en-US" sz="5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-609600"/>
            <a:ext cx="2388398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1300" b="1" smtClean="0">
                <a:solidFill>
                  <a:srgbClr val="FF0000"/>
                </a:solidFill>
                <a:latin typeface=".VnAvant" panose="020B7200000000000000" pitchFamily="34" charset="0"/>
              </a:rPr>
              <a:t>p</a:t>
            </a:r>
            <a:endParaRPr lang="en-US" sz="413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32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	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background | TRƯỜNG MẦM NON QUỐC TẾ KINDY C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48" y="-17213"/>
            <a:ext cx="9167648" cy="687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52400" y="28903"/>
            <a:ext cx="73152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tích cấu tạo chữ </a:t>
            </a:r>
            <a:r>
              <a:rPr lang="en-US" sz="5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8" t="32675" r="57062" b="10855"/>
          <a:stretch/>
        </p:blipFill>
        <p:spPr bwMode="auto">
          <a:xfrm>
            <a:off x="3434272" y="1507422"/>
            <a:ext cx="677883" cy="4130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365977" y="-609600"/>
            <a:ext cx="238839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0" b="1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08942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Tải hình ảnh pp mau trang 35b03d93d5bcdc tại kho hình nền, ảnh đẹp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43759" y="47297"/>
            <a:ext cx="73152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mẫu chữ p</a:t>
            </a:r>
            <a:endParaRPr lang="en-US" sz="6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65690" y="565364"/>
            <a:ext cx="3124200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600" b="1">
                <a:solidFill>
                  <a:srgbClr val="00B050"/>
                </a:solidFill>
                <a:latin typeface="Arial Narrow" pitchFamily="34" charset="0"/>
                <a:cs typeface="Arial" charset="0"/>
              </a:rPr>
              <a:t>P</a:t>
            </a:r>
          </a:p>
        </p:txBody>
      </p:sp>
      <p:sp>
        <p:nvSpPr>
          <p:cNvPr id="7" name="WordArt 28"/>
          <p:cNvSpPr>
            <a:spLocks noChangeArrowheads="1" noChangeShapeType="1" noTextEdit="1"/>
          </p:cNvSpPr>
          <p:nvPr/>
        </p:nvSpPr>
        <p:spPr bwMode="auto">
          <a:xfrm>
            <a:off x="3189889" y="1828800"/>
            <a:ext cx="2430517" cy="364708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7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Avant" panose="020B7200000000000000" pitchFamily="34" charset="0"/>
              </a:rPr>
              <a:t>p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44" t="30388" r="38168" b="5495"/>
          <a:stretch/>
        </p:blipFill>
        <p:spPr bwMode="auto">
          <a:xfrm>
            <a:off x="5943600" y="1418897"/>
            <a:ext cx="2873922" cy="469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935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ownload 77 Background Awan Clipart Gratis Terbaru - Download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782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457200"/>
            <a:ext cx="8229600" cy="2819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smtClean="0">
                <a:solidFill>
                  <a:srgbClr val="FF0000"/>
                </a:solidFill>
              </a:rPr>
              <a:t>Phần 2: </a:t>
            </a:r>
            <a:br>
              <a:rPr lang="en-US" sz="6000" b="1" smtClean="0">
                <a:solidFill>
                  <a:srgbClr val="FF0000"/>
                </a:solidFill>
              </a:rPr>
            </a:br>
            <a:r>
              <a:rPr lang="en-US" sz="6000" b="1" smtClean="0">
                <a:solidFill>
                  <a:srgbClr val="FF0000"/>
                </a:solidFill>
              </a:rPr>
              <a:t>Làm quen với chữ cái q</a:t>
            </a:r>
            <a:endParaRPr lang="en-US" sz="6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3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Hình ảnh powerpoint đẹp | Hình nền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28600" y="24962"/>
            <a:ext cx="50292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âm chữ q</a:t>
            </a:r>
            <a:endParaRPr lang="en-US" sz="5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9200" y="-202324"/>
            <a:ext cx="2388398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1300" b="1" smtClean="0">
                <a:solidFill>
                  <a:srgbClr val="0070C0"/>
                </a:solidFill>
                <a:latin typeface=".VnAvant" panose="020B7200000000000000" pitchFamily="34" charset="0"/>
              </a:rPr>
              <a:t>q</a:t>
            </a:r>
            <a:endParaRPr lang="en-US" sz="41300" b="1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86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hia sẻ 999+ hình nền powerpoint đẹp nhất | Hình nền đẹp ica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48" y="0"/>
            <a:ext cx="916764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28903"/>
            <a:ext cx="73152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 tích cấu tạo chữ q</a:t>
            </a:r>
            <a:endParaRPr lang="en-US" sz="5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6369" y="-228600"/>
            <a:ext cx="238839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0" b="1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97" t="32675" r="57062" b="10855"/>
          <a:stretch/>
        </p:blipFill>
        <p:spPr bwMode="auto">
          <a:xfrm>
            <a:off x="5391807" y="1594945"/>
            <a:ext cx="551793" cy="4130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727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88</Words>
  <Application>Microsoft Office PowerPoint</Application>
  <PresentationFormat>On-screen Show (4:3)</PresentationFormat>
  <Paragraphs>26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.VnAvant</vt:lpstr>
      <vt:lpstr>Aharoni</vt:lpstr>
      <vt:lpstr>Arial</vt:lpstr>
      <vt:lpstr>Arial Narrow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Q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62</cp:revision>
  <dcterms:created xsi:type="dcterms:W3CDTF">2020-04-19T04:04:52Z</dcterms:created>
  <dcterms:modified xsi:type="dcterms:W3CDTF">2024-05-10T00:41:41Z</dcterms:modified>
</cp:coreProperties>
</file>