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4" r:id="rId2"/>
    <p:sldId id="259" r:id="rId3"/>
    <p:sldId id="257" r:id="rId4"/>
    <p:sldId id="260" r:id="rId5"/>
    <p:sldId id="261" r:id="rId6"/>
    <p:sldId id="263" r:id="rId7"/>
    <p:sldId id="265" r:id="rId8"/>
    <p:sldId id="268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80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C36B7-55CB-44DB-B54B-3A30D90AEBA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1F203-C2FE-4EEF-B920-74DA049A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811-CC2A-4E70-8838-0F2018C21C4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A6FE-4EE0-479E-AE12-DC3397F6C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4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811-CC2A-4E70-8838-0F2018C21C4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A6FE-4EE0-479E-AE12-DC3397F6C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2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811-CC2A-4E70-8838-0F2018C21C4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A6FE-4EE0-479E-AE12-DC3397F6C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811-CC2A-4E70-8838-0F2018C21C4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A6FE-4EE0-479E-AE12-DC3397F6C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5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811-CC2A-4E70-8838-0F2018C21C4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A6FE-4EE0-479E-AE12-DC3397F6C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9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811-CC2A-4E70-8838-0F2018C21C4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A6FE-4EE0-479E-AE12-DC3397F6C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2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811-CC2A-4E70-8838-0F2018C21C4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A6FE-4EE0-479E-AE12-DC3397F6C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811-CC2A-4E70-8838-0F2018C21C4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A6FE-4EE0-479E-AE12-DC3397F6C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811-CC2A-4E70-8838-0F2018C21C4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A6FE-4EE0-479E-AE12-DC3397F6C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5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811-CC2A-4E70-8838-0F2018C21C4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A6FE-4EE0-479E-AE12-DC3397F6C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7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811-CC2A-4E70-8838-0F2018C21C4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A6FE-4EE0-479E-AE12-DC3397F6C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8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7A811-CC2A-4E70-8838-0F2018C21C4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A6FE-4EE0-479E-AE12-DC3397F6C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4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954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6672" y="41649"/>
            <a:ext cx="654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 HUYỆN TIÊN LÃNG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TIÊN THANH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872" y="2245869"/>
            <a:ext cx="81869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9</a:t>
            </a:r>
          </a:p>
          <a:p>
            <a:pPr algn="ctr"/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5-6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Hoàng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Liên</a:t>
            </a:r>
          </a:p>
        </p:txBody>
      </p:sp>
    </p:spTree>
    <p:extLst>
      <p:ext uri="{BB962C8B-B14F-4D97-AF65-F5344CB8AC3E}">
        <p14:creationId xmlns:p14="http://schemas.microsoft.com/office/powerpoint/2010/main" val="130237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59"/>
          <a:stretch/>
        </p:blipFill>
        <p:spPr bwMode="auto">
          <a:xfrm>
            <a:off x="256568" y="1229191"/>
            <a:ext cx="294195" cy="72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7" y="-9340"/>
            <a:ext cx="1801367" cy="1284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" y="4401197"/>
            <a:ext cx="1933956" cy="1378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458995"/>
            <a:ext cx="1771806" cy="1263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16" y="47251"/>
            <a:ext cx="1721985" cy="1227587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" r="12488"/>
          <a:stretch/>
        </p:blipFill>
        <p:spPr bwMode="auto">
          <a:xfrm>
            <a:off x="3157729" y="1125600"/>
            <a:ext cx="554736" cy="7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54" t="871" r="3904" b="3673"/>
          <a:stretch/>
        </p:blipFill>
        <p:spPr bwMode="auto">
          <a:xfrm>
            <a:off x="6047327" y="1279984"/>
            <a:ext cx="528172" cy="6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67" y="3268219"/>
            <a:ext cx="473732" cy="79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" y="5713201"/>
            <a:ext cx="549888" cy="78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48" y="5616799"/>
            <a:ext cx="587398" cy="80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90" y="5703811"/>
            <a:ext cx="456197" cy="80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00" y="47251"/>
            <a:ext cx="1735574" cy="12372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1" y="2162678"/>
            <a:ext cx="1669431" cy="11901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3" y="2168774"/>
            <a:ext cx="1710220" cy="1219200"/>
          </a:xfrm>
          <a:prstGeom prst="rect">
            <a:avLst/>
          </a:prstGeom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2282" r="7802" b="6056"/>
          <a:stretch/>
        </p:blipFill>
        <p:spPr bwMode="auto">
          <a:xfrm>
            <a:off x="104511" y="3340491"/>
            <a:ext cx="510004" cy="70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48" y="2162678"/>
            <a:ext cx="1710220" cy="1219200"/>
          </a:xfrm>
          <a:prstGeom prst="rect">
            <a:avLst/>
          </a:prstGeom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24" y="3268219"/>
            <a:ext cx="42435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28629"/>
            <a:ext cx="1691230" cy="120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3" y="17432"/>
            <a:ext cx="1801367" cy="1284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40" y="47251"/>
            <a:ext cx="1721985" cy="1227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28" y="37563"/>
            <a:ext cx="1735574" cy="1237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3" y="2130552"/>
            <a:ext cx="171022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33600"/>
            <a:ext cx="171022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03" y="2145091"/>
            <a:ext cx="1669431" cy="1190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" y="4343400"/>
            <a:ext cx="1933956" cy="1378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458995"/>
            <a:ext cx="1771806" cy="1263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6" y="4429918"/>
            <a:ext cx="1691230" cy="12056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1" t="9125" r="43829" b="43767"/>
          <a:stretch/>
        </p:blipFill>
        <p:spPr bwMode="auto">
          <a:xfrm>
            <a:off x="8088982" y="5434584"/>
            <a:ext cx="942242" cy="134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16" y="47251"/>
            <a:ext cx="1721985" cy="1227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04" y="37563"/>
            <a:ext cx="1735574" cy="1237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76" y="2133600"/>
            <a:ext cx="1710220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79" y="2145091"/>
            <a:ext cx="1669431" cy="11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216" y="121920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4400" b="1" i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400" b="1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So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9”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4114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Hoàng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Liên</a:t>
            </a:r>
          </a:p>
        </p:txBody>
      </p:sp>
    </p:spTree>
    <p:extLst>
      <p:ext uri="{BB962C8B-B14F-4D97-AF65-F5344CB8AC3E}">
        <p14:creationId xmlns:p14="http://schemas.microsoft.com/office/powerpoint/2010/main" val="396722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73" y="-40063"/>
            <a:ext cx="10305288" cy="6870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269" y="194422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Câu hỏi 1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con vịt đang tập bơi dưới ao, thêm mấy con nữa thì sẽ đủ 9 con?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5965" y="18263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38688" y="1435137"/>
            <a:ext cx="147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3 con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158862" y="143513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8 con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739315" y="1435137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2 con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889"/>
          <a:stretch/>
        </p:blipFill>
        <p:spPr bwMode="auto">
          <a:xfrm>
            <a:off x="1880987" y="2066328"/>
            <a:ext cx="4952892" cy="47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25" y="2163032"/>
            <a:ext cx="6142651" cy="455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40" y="2057184"/>
            <a:ext cx="6142651" cy="473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6353714" y="2066328"/>
            <a:ext cx="3167751" cy="31983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64873" y="2564578"/>
            <a:ext cx="2345436" cy="22018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20412" y="285570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0412" y="285570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3016" y="283284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8583" y="2880688"/>
            <a:ext cx="8611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675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dong-ho-tich-t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dong-ho-tich-t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dong-ho-tich-t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dong-ho-tich-t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dong-ho-tich-t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dong-ho-tich-t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0" grpId="0"/>
      <p:bldP spid="100" grpId="0"/>
      <p:bldP spid="101" grpId="0"/>
      <p:bldP spid="12" grpId="0" animBg="1"/>
      <p:bldP spid="13" grpId="0" animBg="1"/>
      <p:bldP spid="2" grpId="0"/>
      <p:bldP spid="2" grpId="1"/>
      <p:bldP spid="3" grpId="0"/>
      <p:bldP spid="3" grpId="1"/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75260"/>
            <a:ext cx="9829800" cy="655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" y="304800"/>
            <a:ext cx="6819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Câu hỏi 1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con vịt đang tập bơi dưới ao, thêm mấy con nữa thì sẽ đủ 9 con?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1541502"/>
            <a:ext cx="1061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2 con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9600" y="1562576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3 con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25" y="1884691"/>
            <a:ext cx="1462175" cy="136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52" y="4626867"/>
            <a:ext cx="1276351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409700"/>
            <a:ext cx="1238250" cy="115970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70772"/>
            <a:ext cx="127635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35" y="3652672"/>
            <a:ext cx="1064154" cy="9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95" y="5090563"/>
            <a:ext cx="1218380" cy="114109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2878"/>
            <a:ext cx="1428750" cy="13381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732964"/>
            <a:ext cx="1600200" cy="149869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" y="2884244"/>
            <a:ext cx="1276351" cy="11953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515359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8 con</a:t>
            </a:r>
          </a:p>
        </p:txBody>
      </p:sp>
      <p:sp>
        <p:nvSpPr>
          <p:cNvPr id="5" name="Oval 4"/>
          <p:cNvSpPr/>
          <p:nvPr/>
        </p:nvSpPr>
        <p:spPr>
          <a:xfrm>
            <a:off x="533400" y="1305431"/>
            <a:ext cx="1022986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75" y="424934"/>
            <a:ext cx="8172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con nai vàng nghiêng đôi tai ngơ ngác, nếu muốn có 9 con  nai thì ta</a:t>
            </a:r>
            <a:b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phải làm thế nào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1 con nai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1676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7 con nai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35" y="2678371"/>
            <a:ext cx="4495801" cy="34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0" y="1676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2 con nai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-18555" r="-4054" b="4102"/>
          <a:stretch/>
        </p:blipFill>
        <p:spPr bwMode="auto">
          <a:xfrm>
            <a:off x="1676400" y="1981200"/>
            <a:ext cx="6064792" cy="426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856835"/>
            <a:ext cx="642620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6353714" y="2066328"/>
            <a:ext cx="3167751" cy="31983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64873" y="2564578"/>
            <a:ext cx="2345436" cy="22018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20412" y="285570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0412" y="2880689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7600" y="2888309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8428" y="2888309"/>
            <a:ext cx="8611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24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dong-ho-tich-t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dong-ho-tich-t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dong-ho-tich-t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dong-ho-tich-t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dong-ho-tich-t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dong-ho-tich-t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2" grpId="0"/>
      <p:bldP spid="9" grpId="0" animBg="1"/>
      <p:bldP spid="10" grpId="0" animBg="1"/>
      <p:bldP spid="11" grpId="0"/>
      <p:bldP spid="11" grpId="1"/>
      <p:bldP spid="14" grpId="0"/>
      <p:bldP spid="14" grpId="1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con nai vàng nghiêng đôi tai ngơ ngác, nếu muốn có 9 con  nai thì ta</a:t>
            </a:r>
            <a:b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phải làm thế nào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" y="1708666"/>
            <a:ext cx="161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1 con nai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735098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2 con nai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743200"/>
            <a:ext cx="642620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169908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C.7 con nai</a:t>
            </a:r>
          </a:p>
        </p:txBody>
      </p:sp>
      <p:sp>
        <p:nvSpPr>
          <p:cNvPr id="3" name="Oval 2"/>
          <p:cNvSpPr/>
          <p:nvPr/>
        </p:nvSpPr>
        <p:spPr>
          <a:xfrm>
            <a:off x="5029200" y="1410504"/>
            <a:ext cx="1524000" cy="10492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" y="2286000"/>
            <a:ext cx="22193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1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76200"/>
            <a:ext cx="9144000" cy="624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4913743" cy="3276600"/>
          </a:xfrm>
          <a:prstGeom prst="snip2Diag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40776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238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56</cp:revision>
  <dcterms:created xsi:type="dcterms:W3CDTF">2021-03-02T07:12:06Z</dcterms:created>
  <dcterms:modified xsi:type="dcterms:W3CDTF">2024-05-10T00:19:41Z</dcterms:modified>
</cp:coreProperties>
</file>