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0" r:id="rId4"/>
    <p:sldId id="295" r:id="rId5"/>
    <p:sldId id="283" r:id="rId6"/>
    <p:sldId id="284" r:id="rId7"/>
    <p:sldId id="285" r:id="rId8"/>
    <p:sldId id="286" r:id="rId9"/>
    <p:sldId id="287" r:id="rId10"/>
    <p:sldId id="289" r:id="rId11"/>
    <p:sldId id="291" r:id="rId12"/>
    <p:sldId id="269" r:id="rId13"/>
    <p:sldId id="272" r:id="rId14"/>
    <p:sldId id="273" r:id="rId15"/>
    <p:sldId id="274" r:id="rId16"/>
    <p:sldId id="292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ở đầu" id="{6488459D-7011-4635-AA0C-97E09DECDD25}">
          <p14:sldIdLst/>
        </p14:section>
        <p14:section name="Nội dung" id="{4F50B3C0-1E70-4E4A-922A-6A8BBFD93BC6}">
          <p14:sldIdLst/>
        </p14:section>
        <p14:section name="Kết thúc" id="{315DA0C8-918D-4C8D-870D-E770FF73F0B5}">
          <p14:sldIdLst>
            <p14:sldId id="278"/>
            <p14:sldId id="279"/>
            <p14:sldId id="280"/>
            <p14:sldId id="295"/>
            <p14:sldId id="283"/>
            <p14:sldId id="284"/>
            <p14:sldId id="285"/>
            <p14:sldId id="286"/>
            <p14:sldId id="287"/>
            <p14:sldId id="289"/>
            <p14:sldId id="291"/>
            <p14:sldId id="269"/>
            <p14:sldId id="272"/>
            <p14:sldId id="273"/>
            <p14:sldId id="274"/>
            <p14:sldId id="292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CEE"/>
    <a:srgbClr val="FC24D3"/>
    <a:srgbClr val="66CCFF"/>
    <a:srgbClr val="F74FDF"/>
    <a:srgbClr val="EED958"/>
    <a:srgbClr val="47B0FF"/>
    <a:srgbClr val="0099FF"/>
    <a:srgbClr val="DAA600"/>
    <a:srgbClr val="008DF6"/>
    <a:srgbClr val="15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-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6AA4-186D-49A4-B6EF-7D0C3FA5F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94175-8194-4B6F-B0C2-3584CCB00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6229A-EF0B-4B89-9F72-2407C682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5C98A-716C-493C-9445-CA5B7E2D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3B94-783B-4D01-B1EE-065CAF90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12784"/>
      </p:ext>
    </p:extLst>
  </p:cSld>
  <p:clrMapOvr>
    <a:masterClrMapping/>
  </p:clrMapOvr>
  <p:transition spd="slow"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9280-8648-4921-B7A1-D9973B79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22630-F0A9-4A3E-97A4-9CC2AB2A3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608B6-BE58-48B9-BE1B-A0D7CEA4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77461-234A-4E07-B29A-9F90C702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448B3-E9C3-4943-8C17-C342DB92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60611"/>
      </p:ext>
    </p:extLst>
  </p:cSld>
  <p:clrMapOvr>
    <a:masterClrMapping/>
  </p:clrMapOvr>
  <p:transition spd="slow"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BE453B-229D-40E8-85AD-13A7CDA89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0C992-DA1B-4815-B6C1-75340ADE7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9EE81-06BD-436C-A3E1-31778A7B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971BA-1DC3-49A0-8F34-17B0F1FBB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58E01-AA51-449F-BFB3-9B1ACE67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32164"/>
      </p:ext>
    </p:extLst>
  </p:cSld>
  <p:clrMapOvr>
    <a:masterClrMapping/>
  </p:clrMapOvr>
  <p:transition spd="slow"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031E-B101-4A55-945C-1476E54E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5E450-7F39-4F10-BB04-29EBB0814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D958F-FD32-4952-99B2-E8447D636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275B4-C15E-4FE7-B86B-0CAF49AE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C2EFD-F990-456B-85F7-09309B299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7707"/>
      </p:ext>
    </p:extLst>
  </p:cSld>
  <p:clrMapOvr>
    <a:masterClrMapping/>
  </p:clrMapOvr>
  <p:transition spd="slow"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37B9-FBE7-4630-8D60-EA976026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2E030-8582-4F76-9BD2-7A2FBEC7E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7D93E-9B7E-43BC-A554-FB51CD5B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9F32-7E73-42B5-9CBE-40A655CA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753CC-5BA1-485E-9F29-E0C7A7D7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8836"/>
      </p:ext>
    </p:extLst>
  </p:cSld>
  <p:clrMapOvr>
    <a:masterClrMapping/>
  </p:clrMapOvr>
  <p:transition spd="slow"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CC28-62D4-46D4-BE02-CC0CB76D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C7305-F111-4ABF-98FE-325D080C8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D0D89-EC6A-4A77-A3B5-98D743C86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3CAB0-26D7-4095-A4E9-ED804BB4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30622-A600-47C9-BDC9-93268492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24CF6-D814-4500-A35F-C135539B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8350"/>
      </p:ext>
    </p:extLst>
  </p:cSld>
  <p:clrMapOvr>
    <a:masterClrMapping/>
  </p:clrMapOvr>
  <p:transition spd="slow"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035E-2D50-4514-9984-CB3B4A63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70CF-6EBE-4E17-8DF9-0CC35385B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671FA-9A32-4400-9EF5-497DF56B1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22181-66CB-4680-8AD6-4AC960D2F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7CDEF4-2EA3-44ED-8295-69177A496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31DC3-A081-4349-958B-2B3BE5FBA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99AC66-8678-4781-A0F7-99995F45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516B5-78BC-494A-AED7-2147CD32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07908"/>
      </p:ext>
    </p:extLst>
  </p:cSld>
  <p:clrMapOvr>
    <a:masterClrMapping/>
  </p:clrMapOvr>
  <p:transition spd="slow"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4BC4-FA55-4270-8D53-6F4EB70D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AD8C5B-3ED7-4EF2-A20F-C70F8F96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005B3-AAF0-4E79-86F1-B7BE1A4B0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68394-948C-49A5-BF5D-FDAFC6D0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0959"/>
      </p:ext>
    </p:extLst>
  </p:cSld>
  <p:clrMapOvr>
    <a:masterClrMapping/>
  </p:clrMapOvr>
  <p:transition spd="slow"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91356-4FCF-4BC6-B18F-12689BF8B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10E53-3D4E-47FE-8296-4C2AFCC9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FE503-9B7E-4FE8-9168-83EA0713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83980"/>
      </p:ext>
    </p:extLst>
  </p:cSld>
  <p:clrMapOvr>
    <a:masterClrMapping/>
  </p:clrMapOvr>
  <p:transition spd="slow"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8B1DE-3CC2-42C0-A603-2FF5EB0D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81F02-4E25-4A2D-B2E5-CB25F7851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445BA-47DC-4CE8-9F40-8C10DC752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D03C8-4967-45F0-A0E3-C8CEE803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9EBAC-114E-4C30-B436-1EF141D0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452D5-38DF-41FF-9172-FE9CB1D7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12253"/>
      </p:ext>
    </p:extLst>
  </p:cSld>
  <p:clrMapOvr>
    <a:masterClrMapping/>
  </p:clrMapOvr>
  <p:transition spd="slow"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C73F8-255B-49B2-84CC-9FB62DF3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09CBC-5F5C-4ADB-B9F3-42C141C25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40AD7-7B54-44C8-8E67-7CB35C9D0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9297F-3D88-4584-94E8-E46B1A067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F9170-9597-451D-A63F-46280D18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0BC4B-E1AE-4317-8D50-12BF3445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99993"/>
      </p:ext>
    </p:extLst>
  </p:cSld>
  <p:clrMapOvr>
    <a:masterClrMapping/>
  </p:clrMapOvr>
  <p:transition spd="slow"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08B09D-7695-4EF4-9D3C-12DC5F0C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51755-853C-484E-AD5D-3BEF62B37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0E68D-544D-45A6-AAE5-E0ED24A28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C3DE0-D8C3-44C1-BDE8-5A261351353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CB17-E681-4199-9F71-0E3F128AB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C2616-3514-4A31-AECB-BBDF5F5D3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62C1E-60AF-4779-A502-B02E7BFA3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1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6831" y="1500190"/>
            <a:ext cx="9558337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ua-Com-Cho-Me-Di-Cay-My-A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13925550" y="6324600"/>
            <a:ext cx="1543050" cy="1543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350639"/>
      </p:ext>
    </p:extLst>
  </p:cSld>
  <p:clrMapOvr>
    <a:masterClrMapping/>
  </p:clrMapOvr>
  <p:transition spd="slow" advClick="0" advTm="10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21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601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12319" r="30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8943834" y="34119"/>
            <a:ext cx="3152632" cy="1897039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quên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SG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928819"/>
      </p:ext>
    </p:extLst>
  </p:cSld>
  <p:clrMapOvr>
    <a:masterClrMapping/>
  </p:clrMapOvr>
  <p:transition spd="slow" advClick="0" advTm="6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3970" y="858469"/>
            <a:ext cx="10304059" cy="4616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nhộn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6695" algn="just"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096366"/>
      </p:ext>
    </p:extLst>
  </p:cSld>
  <p:clrMapOvr>
    <a:masterClrMapping/>
  </p:clrMapOvr>
  <p:transition spd="slow" advClick="0" advTm="19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9113" y="285209"/>
            <a:ext cx="8657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952" y="1058920"/>
            <a:ext cx="7199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44" y="1771075"/>
            <a:ext cx="7559899" cy="5086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21639" y="1771075"/>
            <a:ext cx="4283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925"/>
      </p:ext>
    </p:extLst>
  </p:cSld>
  <p:clrMapOvr>
    <a:masterClrMapping/>
  </p:clrMapOvr>
  <p:transition spd="slow" advClick="0" advTm="10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DF2BE-B02F-46FF-8AA6-3D6A094CE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40" y="1129817"/>
            <a:ext cx="9014517" cy="57281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53E21C-E9E9-48E8-BA6C-6411536E9031}"/>
              </a:ext>
            </a:extLst>
          </p:cNvPr>
          <p:cNvSpPr txBox="1"/>
          <p:nvPr/>
        </p:nvSpPr>
        <p:spPr>
          <a:xfrm>
            <a:off x="3113918" y="5089955"/>
            <a:ext cx="269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0571" y="331670"/>
            <a:ext cx="60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313386"/>
      </p:ext>
    </p:extLst>
  </p:cSld>
  <p:clrMapOvr>
    <a:masterClrMapping/>
  </p:clrMapOvr>
  <p:transition spd="slow" advClick="0" advTm="7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92EE8D-D68F-47F0-9E19-EDCA397A0163}"/>
              </a:ext>
            </a:extLst>
          </p:cNvPr>
          <p:cNvSpPr txBox="1"/>
          <p:nvPr/>
        </p:nvSpPr>
        <p:spPr>
          <a:xfrm>
            <a:off x="4036425" y="654781"/>
            <a:ext cx="249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4835" y="178553"/>
            <a:ext cx="7956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4"/>
          <a:stretch/>
        </p:blipFill>
        <p:spPr>
          <a:xfrm>
            <a:off x="1972566" y="1239556"/>
            <a:ext cx="8165110" cy="5618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771807"/>
      </p:ext>
    </p:extLst>
  </p:cSld>
  <p:clrMapOvr>
    <a:masterClrMapping/>
  </p:clrMapOvr>
  <p:transition spd="slow" advClick="0" advTm="7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4DFC53-2143-4B02-88A4-D81970331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067" y="991673"/>
            <a:ext cx="8655004" cy="5866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0209" y="228439"/>
            <a:ext cx="3169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60620" y="4752304"/>
            <a:ext cx="1823989" cy="15712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4610" y="6211669"/>
            <a:ext cx="2438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143586"/>
      </p:ext>
    </p:extLst>
  </p:cSld>
  <p:clrMapOvr>
    <a:masterClrMapping/>
  </p:clrMapOvr>
  <p:transition spd="slow" advClick="0" advTm="7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073" y="880554"/>
            <a:ext cx="11232108" cy="476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- Cho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- Cho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,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07515"/>
      </p:ext>
    </p:extLst>
  </p:cSld>
  <p:clrMapOvr>
    <a:masterClrMapping/>
  </p:clrMapOvr>
  <p:transition spd="slow" advClick="0" advTm="21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54118" y="652759"/>
            <a:ext cx="782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219872"/>
      </p:ext>
    </p:extLst>
  </p:cSld>
  <p:clrMapOvr>
    <a:masterClrMapping/>
  </p:clrMapOvr>
  <p:transition spd="slow" advClick="0" advTm="4343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1625" y="1171575"/>
            <a:ext cx="108584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4336207"/>
      </p:ext>
    </p:extLst>
  </p:cSld>
  <p:clrMapOvr>
    <a:masterClrMapping/>
  </p:clrMapOvr>
  <p:transition spd="slow" advClick="0" advTm="68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7439" y="1114426"/>
            <a:ext cx="8972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6100" y="457756"/>
            <a:ext cx="5972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vi-V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960952"/>
      </p:ext>
    </p:extLst>
  </p:cSld>
  <p:clrMapOvr>
    <a:masterClrMapping/>
  </p:clrMapOvr>
  <p:transition spd="slow" advClick="0" advTm="7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2031" y="448572"/>
            <a:ext cx="667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video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28663" y="-2918150"/>
            <a:ext cx="7078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vi-V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vi-V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giới thiệu bài </a:t>
            </a:r>
            <a:r>
              <a:rPr kumimoji="0" lang="en-US" altLang="vi-V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vi-VN" altLang="vi-V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kumimoji="0" lang="en-US" altLang="vi-V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 đ</a:t>
            </a:r>
            <a:r>
              <a:rPr kumimoji="0" lang="vi-VN" altLang="vi-V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cày” </a:t>
            </a:r>
            <a:endParaRPr kumimoji="0" lang="vi-VN" altLang="vi-V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728663" y="6202353"/>
            <a:ext cx="70782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7387" y="1076078"/>
            <a:ext cx="981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Tình huống: Bé hát và vận động bài “Gọi Trâu”. Nhạc sĩ Thảo Linh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553" y="1611317"/>
            <a:ext cx="8865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Mẹ đi vào và hỏi trẻ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8691" y="2257648"/>
            <a:ext cx="862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vừa hát và múa bài gì?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78692" y="2793701"/>
            <a:ext cx="1090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của mẹ giỏi quá!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SG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15365" y="3767959"/>
            <a:ext cx="8828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SG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15365" y="4425535"/>
            <a:ext cx="10752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endParaRPr lang="en-SG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78692" y="5441198"/>
            <a:ext cx="10908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3493376472"/>
      </p:ext>
    </p:extLst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01" y="975257"/>
            <a:ext cx="3189027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8" y="975257"/>
            <a:ext cx="3347133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9" y="3981189"/>
            <a:ext cx="3106251" cy="28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78" y="3981189"/>
            <a:ext cx="3219450" cy="287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/>
          <a:stretch/>
        </p:blipFill>
        <p:spPr bwMode="auto">
          <a:xfrm>
            <a:off x="7025506" y="3981189"/>
            <a:ext cx="3330055" cy="287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236189" y="354853"/>
            <a:ext cx="9401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Mẹ đọc lần 1: Đọc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kumimoji="0" lang="en-US" alt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0"/>
          <a:stretch/>
        </p:blipFill>
        <p:spPr bwMode="auto">
          <a:xfrm>
            <a:off x="622121" y="975258"/>
            <a:ext cx="3197280" cy="300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640244"/>
      </p:ext>
    </p:extLst>
  </p:cSld>
  <p:clrMapOvr>
    <a:masterClrMapping/>
  </p:clrMapOvr>
  <p:transition spd="slow" advClick="0" advTm="30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4878" y="140106"/>
            <a:ext cx="5938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2/2: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348"/>
            <a:ext cx="12192000" cy="548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2744" y="685174"/>
            <a:ext cx="9118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ọc lần 2: Bé đọc bằng video minh 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95533" y="1423837"/>
            <a:ext cx="3179929" cy="1810681"/>
          </a:xfrm>
          <a:prstGeom prst="wedgeRoundRect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SG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76764"/>
      </p:ext>
    </p:extLst>
  </p:cSld>
  <p:clrMapOvr>
    <a:masterClrMapping/>
  </p:clrMapOvr>
  <p:transition spd="slow" advClick="0" advTm="18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/>
          <a:stretch/>
        </p:blipFill>
        <p:spPr bwMode="auto">
          <a:xfrm>
            <a:off x="0" y="0"/>
            <a:ext cx="121783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7293" y="3916908"/>
            <a:ext cx="3548420" cy="2647664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ngõ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SG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063193"/>
      </p:ext>
    </p:extLst>
  </p:cSld>
  <p:clrMapOvr>
    <a:masterClrMapping/>
  </p:clrMapOvr>
  <p:transition spd="slow" advClick="0" advTm="8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18913" y="109182"/>
            <a:ext cx="3316406" cy="1651379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ruộng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SG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666905"/>
      </p:ext>
    </p:extLst>
  </p:cSld>
  <p:clrMapOvr>
    <a:masterClrMapping/>
  </p:clrMapOvr>
  <p:transition spd="slow" advClick="0" advTm="7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11939"/>
          <a:stretch/>
        </p:blipFill>
        <p:spPr bwMode="auto">
          <a:xfrm>
            <a:off x="0" y="0"/>
            <a:ext cx="12192000" cy="695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Sequential Access Storage 1"/>
          <p:cNvSpPr/>
          <p:nvPr/>
        </p:nvSpPr>
        <p:spPr>
          <a:xfrm>
            <a:off x="1787856" y="0"/>
            <a:ext cx="4430973" cy="2415656"/>
          </a:xfrm>
          <a:prstGeom prst="flowChartMagneticTap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ư?</a:t>
            </a: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en-SG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657460"/>
      </p:ext>
    </p:extLst>
  </p:cSld>
  <p:clrMapOvr>
    <a:masterClrMapping/>
  </p:clrMapOvr>
  <p:transition spd="slow" advClick="0" advTm="7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8|2.7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7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1.5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4.4|6.6|5.5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6|2.1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760</Words>
  <Application>Microsoft Office PowerPoint</Application>
  <PresentationFormat>Widescreen</PresentationFormat>
  <Paragraphs>64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77</cp:revision>
  <dcterms:created xsi:type="dcterms:W3CDTF">2021-07-27T07:30:42Z</dcterms:created>
  <dcterms:modified xsi:type="dcterms:W3CDTF">2024-05-10T01:09:51Z</dcterms:modified>
</cp:coreProperties>
</file>