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A8FC8-047B-4BF1-A9CE-D3CDC0FCBCDC}" type="datetimeFigureOut">
              <a:rPr lang="en-SG" smtClean="0"/>
              <a:t>10/5/2024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E1267-14D9-4106-B60F-74C2E78ECB36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A8FC8-047B-4BF1-A9CE-D3CDC0FCBCDC}" type="datetimeFigureOut">
              <a:rPr lang="en-SG" smtClean="0"/>
              <a:t>10/5/2024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E1267-14D9-4106-B60F-74C2E78ECB36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A8FC8-047B-4BF1-A9CE-D3CDC0FCBCDC}" type="datetimeFigureOut">
              <a:rPr lang="en-SG" smtClean="0"/>
              <a:t>10/5/2024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E1267-14D9-4106-B60F-74C2E78ECB36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A8FC8-047B-4BF1-A9CE-D3CDC0FCBCDC}" type="datetimeFigureOut">
              <a:rPr lang="en-SG" smtClean="0"/>
              <a:t>10/5/2024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E1267-14D9-4106-B60F-74C2E78ECB36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A8FC8-047B-4BF1-A9CE-D3CDC0FCBCDC}" type="datetimeFigureOut">
              <a:rPr lang="en-SG" smtClean="0"/>
              <a:t>10/5/2024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E1267-14D9-4106-B60F-74C2E78ECB36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A8FC8-047B-4BF1-A9CE-D3CDC0FCBCDC}" type="datetimeFigureOut">
              <a:rPr lang="en-SG" smtClean="0"/>
              <a:t>10/5/2024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E1267-14D9-4106-B60F-74C2E78ECB36}" type="slidenum">
              <a:rPr lang="en-SG" smtClean="0"/>
              <a:t>‹#›</a:t>
            </a:fld>
            <a:endParaRPr lang="en-SG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A8FC8-047B-4BF1-A9CE-D3CDC0FCBCDC}" type="datetimeFigureOut">
              <a:rPr lang="en-SG" smtClean="0"/>
              <a:t>10/5/2024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E1267-14D9-4106-B60F-74C2E78ECB36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A8FC8-047B-4BF1-A9CE-D3CDC0FCBCDC}" type="datetimeFigureOut">
              <a:rPr lang="en-SG" smtClean="0"/>
              <a:t>10/5/2024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E1267-14D9-4106-B60F-74C2E78ECB36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A8FC8-047B-4BF1-A9CE-D3CDC0FCBCDC}" type="datetimeFigureOut">
              <a:rPr lang="en-SG" smtClean="0"/>
              <a:t>10/5/2024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E1267-14D9-4106-B60F-74C2E78ECB36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A8FC8-047B-4BF1-A9CE-D3CDC0FCBCDC}" type="datetimeFigureOut">
              <a:rPr lang="en-SG" smtClean="0"/>
              <a:t>10/5/2024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F7E1267-14D9-4106-B60F-74C2E78ECB36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A8FC8-047B-4BF1-A9CE-D3CDC0FCBCDC}" type="datetimeFigureOut">
              <a:rPr lang="en-SG" smtClean="0"/>
              <a:t>10/5/2024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E1267-14D9-4106-B60F-74C2E78ECB36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CBEA8FC8-047B-4BF1-A9CE-D3CDC0FCBCDC}" type="datetimeFigureOut">
              <a:rPr lang="en-SG" smtClean="0"/>
              <a:t>10/5/2024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9F7E1267-14D9-4106-B60F-74C2E78ECB36}" type="slidenum">
              <a:rPr lang="en-SG" smtClean="0"/>
              <a:t>‹#›</a:t>
            </a:fld>
            <a:endParaRPr lang="en-S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1151" y="22029"/>
            <a:ext cx="9324528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135261" y="188640"/>
            <a:ext cx="694491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Đồng</a:t>
            </a:r>
            <a:r>
              <a:rPr lang="en-US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dao</a:t>
            </a:r>
            <a:r>
              <a:rPr lang="en-US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 </a:t>
            </a:r>
            <a:r>
              <a:rPr lang="en-US" sz="4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Đi</a:t>
            </a:r>
            <a:r>
              <a:rPr lang="en-US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cầu</a:t>
            </a:r>
            <a:r>
              <a:rPr lang="en-US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đi</a:t>
            </a:r>
            <a:r>
              <a:rPr lang="en-US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quán</a:t>
            </a:r>
            <a:endParaRPr lang="en-US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D72032-7804-5A67-50E2-C9351C3C1CE5}"/>
              </a:ext>
            </a:extLst>
          </p:cNvPr>
          <p:cNvSpPr txBox="1"/>
          <p:nvPr/>
        </p:nvSpPr>
        <p:spPr>
          <a:xfrm>
            <a:off x="2800641" y="1019637"/>
            <a:ext cx="57961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GV Hoàng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Liên</a:t>
            </a: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C3</a:t>
            </a:r>
          </a:p>
        </p:txBody>
      </p:sp>
    </p:spTree>
    <p:extLst>
      <p:ext uri="{BB962C8B-B14F-4D97-AF65-F5344CB8AC3E}">
        <p14:creationId xmlns:p14="http://schemas.microsoft.com/office/powerpoint/2010/main" val="1869833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78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003141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09488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18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9392"/>
            <a:ext cx="9144000" cy="7128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708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over/>
      </p:transition>
    </mc:Choice>
    <mc:Fallback xmlns="">
      <p:transition spd="slow">
        <p:cover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0"/>
            <a:ext cx="925252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9009154"/>
      </p:ext>
    </p:extLst>
  </p:cSld>
  <p:clrMapOvr>
    <a:masterClrMapping/>
  </p:clrMapOvr>
  <p:transition spd="slow">
    <p:wheel spokes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101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948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over/>
      </p:transition>
    </mc:Choice>
    <mc:Fallback xmlns="">
      <p:transition spd="slow">
        <p:cover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5"/>
            <a:ext cx="911525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992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randomBar dir="vert"/>
      </p:transition>
    </mc:Choice>
    <mc:Fallback xmlns="">
      <p:transition spd="slow">
        <p:randomBar dir="vert"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20</TotalTime>
  <Words>19</Words>
  <Application>Microsoft Office PowerPoint</Application>
  <PresentationFormat>On-screen Show (4:3)</PresentationFormat>
  <Paragraphs>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Franklin Gothic Book</vt:lpstr>
      <vt:lpstr>Franklin Gothic Medium</vt:lpstr>
      <vt:lpstr>Times New Roman</vt:lpstr>
      <vt:lpstr>Wingdings</vt:lpstr>
      <vt:lpstr>Angles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4</cp:revision>
  <dcterms:created xsi:type="dcterms:W3CDTF">2019-03-05T01:39:28Z</dcterms:created>
  <dcterms:modified xsi:type="dcterms:W3CDTF">2024-05-10T00:52:35Z</dcterms:modified>
</cp:coreProperties>
</file>