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74" r:id="rId3"/>
    <p:sldId id="259" r:id="rId4"/>
    <p:sldId id="269" r:id="rId5"/>
    <p:sldId id="260" r:id="rId6"/>
    <p:sldId id="270" r:id="rId7"/>
    <p:sldId id="267" r:id="rId8"/>
    <p:sldId id="271" r:id="rId9"/>
    <p:sldId id="268" r:id="rId10"/>
    <p:sldId id="272" r:id="rId11"/>
    <p:sldId id="275" r:id="rId12"/>
    <p:sldId id="276" r:id="rId13"/>
    <p:sldId id="277" r:id="rId14"/>
    <p:sldId id="278" r:id="rId15"/>
    <p:sldId id="279" r:id="rId16"/>
    <p:sldId id="280" r:id="rId17"/>
    <p:sldId id="285" r:id="rId18"/>
    <p:sldId id="286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764DE-24E4-495A-806E-26A1EAA02745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3FD5A-9B79-4A21-A0C7-9CBA9CED773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3FD5A-9B79-4A21-A0C7-9CBA9CED7731}" type="slidenum">
              <a:rPr lang="vi-VN" smtClean="0"/>
              <a:pPr/>
              <a:t>14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DBEBF-19A6-4929-AB65-9FAE6964995C}" type="datetimeFigureOut">
              <a:rPr lang="vi-VN" smtClean="0"/>
              <a:pPr/>
              <a:t>10/05/2024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" Target="slide13.xml"/><Relationship Id="rId7" Type="http://schemas.openxmlformats.org/officeDocument/2006/relationships/slide" Target="slide17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999+ Hình nền Powerpoint đẹp, đơn giản nhưng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340" name="AutoShape 4" descr="999+ Hình nền Powerpoint đẹp, đơn giản nhưng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14342" name="Picture 6" descr="999+ Hình nền Powerpoint đẹp, đơn giản nhưng ấn tượ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5466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61864" y="571480"/>
            <a:ext cx="6234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7200" b="1" dirty="0">
                <a:ln/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HOẠT ĐỘNG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1771809"/>
            <a:ext cx="831872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Động.vật</a:t>
            </a:r>
            <a:endParaRPr lang="en-US" sz="2800" b="1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185736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292893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3 VÀ 5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7554" y="3929066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4 VÀ 4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YÊU CẦU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ộ hình nền PowerPoint đẹp, đơn giản và chuyên nghiệ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1428728" y="1000108"/>
            <a:ext cx="3000396" cy="1928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1</a:t>
            </a:r>
            <a:endParaRPr lang="vi-VN" sz="9600" dirty="0"/>
          </a:p>
        </p:txBody>
      </p:sp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1428728" y="3500438"/>
            <a:ext cx="3000396" cy="192882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3</a:t>
            </a:r>
            <a:endParaRPr lang="vi-VN" sz="9600" dirty="0"/>
          </a:p>
        </p:txBody>
      </p:sp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4857752" y="3500438"/>
            <a:ext cx="3000396" cy="192882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4</a:t>
            </a:r>
            <a:endParaRPr lang="vi-VN" sz="9600" dirty="0"/>
          </a:p>
        </p:txBody>
      </p:sp>
      <p:sp>
        <p:nvSpPr>
          <p:cNvPr id="6" name="Rectangle 5">
            <a:hlinkClick r:id="rId6" action="ppaction://hlinksldjump"/>
          </p:cNvPr>
          <p:cNvSpPr/>
          <p:nvPr/>
        </p:nvSpPr>
        <p:spPr>
          <a:xfrm>
            <a:off x="4857752" y="1000108"/>
            <a:ext cx="3000396" cy="19288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2</a:t>
            </a:r>
            <a:endParaRPr lang="vi-VN" sz="9600" dirty="0"/>
          </a:p>
        </p:txBody>
      </p:sp>
      <p:pic>
        <p:nvPicPr>
          <p:cNvPr id="9" name="Picture 6" descr="Sở Giáo Dục Và Đào Tạo Vĩnh Phúc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495951"/>
            <a:ext cx="1022175" cy="1362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4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4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0" name="Picture 1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282" y="2643182"/>
            <a:ext cx="931301" cy="1214422"/>
          </a:xfrm>
          <a:prstGeom prst="rect">
            <a:avLst/>
          </a:prstGeom>
        </p:spPr>
      </p:pic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3" name="Picture 2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21467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858016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929586" y="2786058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2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6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285984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143768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72330" y="4000504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8" name="Picture 27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4000504"/>
            <a:ext cx="931301" cy="1214422"/>
          </a:xfrm>
          <a:prstGeom prst="rect">
            <a:avLst/>
          </a:prstGeom>
        </p:spPr>
      </p:pic>
      <p:pic>
        <p:nvPicPr>
          <p:cNvPr id="29" name="Picture 28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000628" y="4000504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1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7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00892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929586" y="2786058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9" name="Picture 28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357818" y="4143380"/>
            <a:ext cx="931301" cy="1214422"/>
          </a:xfrm>
          <a:prstGeom prst="rect">
            <a:avLst/>
          </a:prstGeom>
        </p:spPr>
      </p:pic>
      <p:pic>
        <p:nvPicPr>
          <p:cNvPr id="30" name="Picture 2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357950" y="4143380"/>
            <a:ext cx="931301" cy="1214422"/>
          </a:xfrm>
          <a:prstGeom prst="rect">
            <a:avLst/>
          </a:prstGeom>
        </p:spPr>
      </p:pic>
      <p:pic>
        <p:nvPicPr>
          <p:cNvPr id="31" name="Picture 3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286644" y="4143380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3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5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3" name="Picture 2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21467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86058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857496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72330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4000504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8" name="Picture 2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4071942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Ý THÍCH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 descr="99+ Background Powerpoint Đẹp cho bài thuyết trình chuyên nghiệp - Hình Ảnh  Đẹp HD | Hình ảnh, Hình nền, Nhật ký nghệ thuậ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30724" name="Picture 4" descr="100+ hình nền dộng cho powerpoint - hinhanhsieudep.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28794" y="2214554"/>
            <a:ext cx="5284588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MẪU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9" name="Picture 18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20" name="Picture 1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1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7</a:t>
            </a:r>
            <a:endParaRPr lang="vi-VN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-0.67136 0.4326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76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0.1783 0.4115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995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18542 0.4115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206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0.17673 0.4219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0" y="2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2 0.58796 L -3.33333E-6 7.40741E-7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92" y="-2930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3 0.58796 L -3.05556E-6 4.07407E-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2 0.58796 L 1.94444E-6 4.07407E-6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3 0.58796 L 2.77556E-17 4.07407E-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83 0.41157 L -1.38889E-6 7.40741E-7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63" y="-20486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542 0.41157 L -8.33333E-7 7.40741E-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3" y="-20486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673 0.42199 L -1.94444E-6 -4.44444E-6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36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136 0.43263 L 4.16667E-6 7.40741E-7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72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2" grpId="0" animBg="1"/>
      <p:bldP spid="22" grpId="1" animBg="1"/>
      <p:bldP spid="22" grpId="2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2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643578"/>
            <a:ext cx="1285884" cy="12144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6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39907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39907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4 0.58796 L -2.77778E-6 7.40741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25" y="-2930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3 0.58796 L 4.7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94" y="-2930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4 0.58796 L -2.22222E-6 7.40741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51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4.44444E-6 -2.59259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83" y="-21435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2.77778E-7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10" y="-2090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3.33333E-6 7.40741E-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44" y="-2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4 0.39907 L 1.66667E-6 7.40741E-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-1986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399 0.39907 L -3.05556E-6 4.07407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9" grpId="1" animBg="1"/>
      <p:bldP spid="19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8992" y="1785926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86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86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8794" y="2071678"/>
            <a:ext cx="184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60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2264" y="2071678"/>
            <a:ext cx="184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60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3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5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2205 0.58796 " pathEditMode="relative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2205 0.58796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205 0.58796 L 1.94444E-6 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11" y="-2939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205 0.58796 L -2.2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0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-1.94444E-6 7.40741E-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87" y="-2037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2.22222E-6 7.40741E-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9" y="-2037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-2.77778E-6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01" y="-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5.55556E-7 7.40741E-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3.05556E-6 7.40741E-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-4.44444E-6 7.40741E-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9" grpId="1" animBg="1"/>
      <p:bldP spid="1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185736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292893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3 VÀ 5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714908"/>
          </a:xfrm>
          <a:prstGeom prst="frame">
            <a:avLst>
              <a:gd name="adj1" fmla="val 386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4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4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000100" y="0"/>
            <a:ext cx="931301" cy="1214422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-0.39375 0.483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88" y="2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1 0.45138 L -2.5E-6 7.40741E-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0" y="-2247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2 0.45138 L -1.30104E-17 7.40741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0" y="-2247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1 0.45138 L 4.7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-2247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2 0.45138 L 1.66667E-6 7.40741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80" y="-2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-2.5E-6 7.40741E-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4.25007E-17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2.5E-6 7.40741E-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2.22222E-6 7.40741E-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62" y="-2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118</Words>
  <Application>Microsoft Office PowerPoint</Application>
  <PresentationFormat>On-screen Show (4:3)</PresentationFormat>
  <Paragraphs>45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</dc:creator>
  <cp:lastModifiedBy>ADMIN</cp:lastModifiedBy>
  <cp:revision>38</cp:revision>
  <dcterms:created xsi:type="dcterms:W3CDTF">2020-10-12T12:05:34Z</dcterms:created>
  <dcterms:modified xsi:type="dcterms:W3CDTF">2024-05-10T02:10:43Z</dcterms:modified>
</cp:coreProperties>
</file>