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09/05/2024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Lớp:2A1</a:t>
            </a:r>
            <a:b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b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GIÁO DỤC VÀ ĐÀO TẠO HUYỆNTIÊN LÃNG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TIÊN THANH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Lớp:2A1 Giáo viên:Nguyễn Thị Hồng Mơ Năm học: 2023-2024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Lenovo</cp:lastModifiedBy>
  <cp:revision>10</cp:revision>
  <dcterms:created xsi:type="dcterms:W3CDTF">2023-11-02T08:33:24Z</dcterms:created>
  <dcterms:modified xsi:type="dcterms:W3CDTF">2024-05-09T08:55:24Z</dcterms:modified>
</cp:coreProperties>
</file>