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  <p:sldId id="275" r:id="rId6"/>
    <p:sldId id="276" r:id="rId7"/>
    <p:sldId id="261" r:id="rId8"/>
    <p:sldId id="260" r:id="rId9"/>
    <p:sldId id="263" r:id="rId10"/>
    <p:sldId id="264" r:id="rId11"/>
    <p:sldId id="277" r:id="rId12"/>
    <p:sldId id="279" r:id="rId13"/>
    <p:sldId id="285" r:id="rId14"/>
    <p:sldId id="281" r:id="rId15"/>
    <p:sldId id="282" r:id="rId16"/>
    <p:sldId id="283" r:id="rId17"/>
    <p:sldId id="278" r:id="rId18"/>
    <p:sldId id="266" r:id="rId19"/>
    <p:sldId id="267" r:id="rId20"/>
    <p:sldId id="268" r:id="rId21"/>
    <p:sldId id="270" r:id="rId22"/>
    <p:sldId id="271" r:id="rId23"/>
    <p:sldId id="284" r:id="rId24"/>
    <p:sldId id="286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99"/>
    <a:srgbClr val="FFFFFF"/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BFD7AB-EB3C-CD7D-2C0D-122503C068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62F9AF-4FEC-BCFF-0189-85620A9E2D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6F2EBA-138A-5E0C-48E4-C7F98F2FE2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04160-5A6A-4BA8-A67B-28A207E28B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00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2DD44C-3D94-C3B0-073D-39830998B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00449B-B41A-B7CC-ABD1-066769923E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B8A3B1-3289-8045-4812-AAE7864F2A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E02A3-BAA8-4B4B-8B24-4B525C656D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55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4FB585-464F-47B2-523C-EAB8F95095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4492C2-7711-B06D-8B49-6216A36D62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876948-4C0A-AAF1-631C-AC2C555E85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5E7CE-F496-4958-B563-F541F0C33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90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D6D460-D7D3-6181-BE71-C63F08728E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FDCFC6-1D5B-3046-D3DB-CB5DFD04D6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BABAF4-D900-60DB-F1B1-E7CD36BD8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DCD14-370A-4B25-931F-1565A5E588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39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F24FAF-5F58-5B7B-8F3F-D4C397E47E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036602-E0C2-54E3-C401-FE448FED3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E14B5C-34FC-C5FD-7DDB-C5FBC153FF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FC77D-6F8C-44EC-B14B-2C98E041D2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04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8223B8-EAC0-7D39-3106-37A090A1CD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C1B474-D1E6-A820-EC1B-6058339631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48CA6A-E5F9-50E0-5D29-F0FC8CBA6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6F9E-ADEE-4AE2-8809-613C499B75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04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C210FB1-A0B1-B93C-39B4-73E3AC98AE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E4DF5D4-E8A4-E17C-B71C-63B5E14A76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D5380E9-08EC-E891-08CA-EBF850016D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1591C-F2B8-4773-B0A1-A736D00128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25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E71E99-51C9-3A8C-E5AA-B3A7E61DC6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FD7126-2AA4-DCD0-B48D-6357D9721B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178560A-A5B2-F64D-72A1-CE8C870146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F48CF-29CA-467C-8322-E29B6FC07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75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63B5020-0C8C-A816-C77D-F3346FBF4D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A3C27D-3DA3-2829-BCA6-E4A6A59403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49077A4-C27A-A35D-38F5-B740B1883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24490-476A-4EDD-9804-F949F98981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25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926581-2EF5-0D9C-29F4-073C24601F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6A8655-B563-3211-5A6A-426CA9BC0B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11-2BCE-161C-B139-8631400B1E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3B681-B317-4689-AC2A-275451175C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28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4B7B80-11FB-DFFE-3467-B915070CB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146D73-3198-DC44-CC6C-BF8FF350A2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BCA6D8-E479-00E0-A0D8-B7C75BBF48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34996-49ED-415B-95F9-57D331EC5F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5F8527F-CA09-BC98-5B9D-56B5E8422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A15989-7B6D-556A-118C-C48063C49F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99E135F-5B29-A7BA-4A62-FC3BF7A9B8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4D7CF92-FA56-8F50-D5F6-DBB51B2CD2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D552EE6-280C-162F-4665-071C617410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C9E7E20-668B-49C6-BEA4-B74098E666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Lien%20TD%20thi\Love%20Me%20-%20Yiruma%20(www.YeuCaHat.com).wma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hyperlink" Target="http://s266.photobucket.com/albums/ii277/babybao_iloveu/Dividers/?action=view&amp;current=dividers_108.gi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83A3630-1BB8-23AA-B0C9-B5B8D1646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WordArt 3">
            <a:extLst>
              <a:ext uri="{FF2B5EF4-FFF2-40B4-BE49-F238E27FC236}">
                <a16:creationId xmlns:a16="http://schemas.microsoft.com/office/drawing/2014/main" id="{6A58131F-4A85-B7C8-D88C-874B798600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593903">
            <a:off x="1295400" y="838200"/>
            <a:ext cx="7296150" cy="5013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600" b="1" kern="10" dirty="0" err="1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ThanhLớp</a:t>
            </a:r>
            <a:r>
              <a:rPr lang="en-US" sz="36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kern="10" dirty="0" err="1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C2</a:t>
            </a:r>
            <a:endParaRPr lang="en-US" sz="3600" b="1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8F3E36B2-E87D-E764-39A9-F2794984C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429000"/>
            <a:ext cx="7239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“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ái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xinh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xinh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– ST: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Hòa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đình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40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Vũ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Thúy</a:t>
            </a:r>
            <a:endParaRPr lang="en-US" altLang="en-US" sz="2800" b="1" i="1" dirty="0">
              <a:latin typeface=".VnTime" pitchFamily="34" charset="0"/>
            </a:endParaRPr>
          </a:p>
        </p:txBody>
      </p:sp>
      <p:pic>
        <p:nvPicPr>
          <p:cNvPr id="2053" name="Picture 5" descr="Photobucket">
            <a:hlinkClick r:id="rId4"/>
            <a:extLst>
              <a:ext uri="{FF2B5EF4-FFF2-40B4-BE49-F238E27FC236}">
                <a16:creationId xmlns:a16="http://schemas.microsoft.com/office/drawing/2014/main" id="{A1719FD4-AB0D-A394-D13E-F652ED9A3E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91188"/>
            <a:ext cx="838200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2011_300102b">
            <a:extLst>
              <a:ext uri="{FF2B5EF4-FFF2-40B4-BE49-F238E27FC236}">
                <a16:creationId xmlns:a16="http://schemas.microsoft.com/office/drawing/2014/main" id="{71B31F91-6CD2-F269-80FF-8D28F09D46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578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7">
            <a:extLst>
              <a:ext uri="{FF2B5EF4-FFF2-40B4-BE49-F238E27FC236}">
                <a16:creationId xmlns:a16="http://schemas.microsoft.com/office/drawing/2014/main" id="{8A7F4A90-5FDB-0FAC-1E07-B885F3905E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1447800"/>
            <a:ext cx="48768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</a:t>
            </a:r>
          </a:p>
        </p:txBody>
      </p:sp>
      <p:pic>
        <p:nvPicPr>
          <p:cNvPr id="3080" name="Love Me - Yiruma (www.YeuCaHat.com).wma">
            <a:hlinkClick r:id="" action="ppaction://media"/>
            <a:extLst>
              <a:ext uri="{FF2B5EF4-FFF2-40B4-BE49-F238E27FC236}">
                <a16:creationId xmlns:a16="http://schemas.microsoft.com/office/drawing/2014/main" id="{808E6DA5-F3CF-7EAD-995A-2BD5ED13163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WordArt 9">
            <a:extLst>
              <a:ext uri="{FF2B5EF4-FFF2-40B4-BE49-F238E27FC236}">
                <a16:creationId xmlns:a16="http://schemas.microsoft.com/office/drawing/2014/main" id="{7C8CA6CC-02C4-4A5C-0834-0A874C4104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14750" y="2400300"/>
            <a:ext cx="3829050" cy="8763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8"/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580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  <p:bldLst>
      <p:bldP spid="81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0F2F124D-C87B-18C0-78D6-B79E689DA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>
            <a:extLst>
              <a:ext uri="{FF2B5EF4-FFF2-40B4-BE49-F238E27FC236}">
                <a16:creationId xmlns:a16="http://schemas.microsoft.com/office/drawing/2014/main" id="{471F26D9-EA52-B782-5D48-413A92848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11850"/>
            <a:ext cx="502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endParaRPr lang="en-US" alt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5C5534E5-3F47-FBFD-4031-7098BDF97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911850"/>
            <a:ext cx="502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>
            <a:extLst>
              <a:ext uri="{FF2B5EF4-FFF2-40B4-BE49-F238E27FC236}">
                <a16:creationId xmlns:a16="http://schemas.microsoft.com/office/drawing/2014/main" id="{5404F332-EA10-2E00-BE6C-050F6CE583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1066800"/>
            <a:ext cx="4495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thi:</a:t>
            </a:r>
          </a:p>
        </p:txBody>
      </p:sp>
      <p:sp>
        <p:nvSpPr>
          <p:cNvPr id="13315" name="WordArt 5">
            <a:extLst>
              <a:ext uri="{FF2B5EF4-FFF2-40B4-BE49-F238E27FC236}">
                <a16:creationId xmlns:a16="http://schemas.microsoft.com/office/drawing/2014/main" id="{D4B9C809-414C-B41F-1A85-A3BF735D45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2895600"/>
            <a:ext cx="63246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"Tài năng"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87">
            <a:extLst>
              <a:ext uri="{FF2B5EF4-FFF2-40B4-BE49-F238E27FC236}">
                <a16:creationId xmlns:a16="http://schemas.microsoft.com/office/drawing/2014/main" id="{1A140FDC-2109-A84A-F14C-D5BCB7C91FE5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3733800"/>
            <a:ext cx="1866900" cy="3124200"/>
            <a:chOff x="0" y="480"/>
            <a:chExt cx="1087" cy="1955"/>
          </a:xfrm>
        </p:grpSpPr>
        <p:pic>
          <p:nvPicPr>
            <p:cNvPr id="14341" name="Picture 88" descr="Dauhoi2">
              <a:extLst>
                <a:ext uri="{FF2B5EF4-FFF2-40B4-BE49-F238E27FC236}">
                  <a16:creationId xmlns:a16="http://schemas.microsoft.com/office/drawing/2014/main" id="{7880E5D2-3373-E813-26CC-0B1FAB5652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480"/>
              <a:ext cx="1008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Picture 89" descr="ag00317_">
              <a:extLst>
                <a:ext uri="{FF2B5EF4-FFF2-40B4-BE49-F238E27FC236}">
                  <a16:creationId xmlns:a16="http://schemas.microsoft.com/office/drawing/2014/main" id="{8A7DBE04-F072-EE61-88BA-34BF814786C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1087" cy="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39" name="AutoShape 7">
            <a:extLst>
              <a:ext uri="{FF2B5EF4-FFF2-40B4-BE49-F238E27FC236}">
                <a16:creationId xmlns:a16="http://schemas.microsoft.com/office/drawing/2014/main" id="{32766E4F-39F2-767F-EE81-16D86B2FB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268473"/>
            <a:ext cx="5943600" cy="3733800"/>
          </a:xfrm>
          <a:prstGeom prst="cloudCallout">
            <a:avLst>
              <a:gd name="adj1" fmla="val -44231"/>
              <a:gd name="adj2" fmla="val 66750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47F07E54-FD64-DEEA-B094-CCA05CD34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762000"/>
            <a:ext cx="4419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Cha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65BEF0-1C68-48DC-8CA4-59AB83A2E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263814"/>
            <a:ext cx="5554133" cy="3362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44C9E5-8257-4BAD-9A14-1BFD861FED5F}"/>
              </a:ext>
            </a:extLst>
          </p:cNvPr>
          <p:cNvSpPr txBox="1"/>
          <p:nvPr/>
        </p:nvSpPr>
        <p:spPr>
          <a:xfrm>
            <a:off x="2602417" y="1136496"/>
            <a:ext cx="3771899" cy="3462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latin typeface="Times New Roman"/>
                <a:cs typeface="Calibri"/>
              </a:rPr>
              <a:t>Bố</a:t>
            </a:r>
            <a:r>
              <a:rPr lang="en-US" b="1" dirty="0">
                <a:latin typeface="Times New Roman"/>
                <a:cs typeface="Calibri"/>
              </a:rPr>
              <a:t> </a:t>
            </a:r>
            <a:r>
              <a:rPr lang="en-US" b="1" dirty="0" err="1">
                <a:latin typeface="Times New Roman"/>
                <a:cs typeface="Calibri"/>
              </a:rPr>
              <a:t>mẹ</a:t>
            </a:r>
            <a:r>
              <a:rPr lang="en-US" b="1" dirty="0">
                <a:latin typeface="Times New Roman"/>
                <a:cs typeface="Calibri"/>
              </a:rPr>
              <a:t> </a:t>
            </a:r>
            <a:r>
              <a:rPr lang="en-US" b="1" dirty="0" err="1">
                <a:latin typeface="Times New Roman"/>
                <a:cs typeface="Calibri"/>
              </a:rPr>
              <a:t>đã</a:t>
            </a:r>
            <a:r>
              <a:rPr lang="en-US" b="1" dirty="0">
                <a:latin typeface="Times New Roman"/>
                <a:cs typeface="Calibri"/>
              </a:rPr>
              <a:t> </a:t>
            </a:r>
            <a:r>
              <a:rPr lang="en-US" b="1" dirty="0" err="1">
                <a:latin typeface="Times New Roman"/>
                <a:cs typeface="Calibri"/>
              </a:rPr>
              <a:t>mang</a:t>
            </a:r>
            <a:r>
              <a:rPr lang="en-US" b="1" dirty="0">
                <a:latin typeface="Times New Roman"/>
                <a:cs typeface="Calibri"/>
              </a:rPr>
              <a:t> </a:t>
            </a:r>
            <a:r>
              <a:rPr lang="en-US" b="1" dirty="0" err="1">
                <a:latin typeface="Times New Roman"/>
                <a:cs typeface="Calibri"/>
              </a:rPr>
              <a:t>về</a:t>
            </a:r>
            <a:r>
              <a:rPr lang="en-US" b="1" dirty="0">
                <a:latin typeface="Times New Roman"/>
                <a:cs typeface="Calibri"/>
              </a:rPr>
              <a:t> </a:t>
            </a:r>
            <a:r>
              <a:rPr lang="en-US" b="1" dirty="0" err="1">
                <a:latin typeface="Times New Roman"/>
                <a:cs typeface="Calibri"/>
              </a:rPr>
              <a:t>tặng</a:t>
            </a:r>
            <a:r>
              <a:rPr lang="en-US" b="1" dirty="0">
                <a:latin typeface="Times New Roman"/>
                <a:cs typeface="Calibri"/>
              </a:rPr>
              <a:t> </a:t>
            </a:r>
            <a:r>
              <a:rPr lang="en-US" b="1" dirty="0" err="1">
                <a:latin typeface="Times New Roman"/>
                <a:cs typeface="Calibri"/>
              </a:rPr>
              <a:t>bé</a:t>
            </a:r>
            <a:r>
              <a:rPr lang="en-US" b="1" dirty="0">
                <a:latin typeface="Times New Roman"/>
                <a:cs typeface="Calibri"/>
              </a:rPr>
              <a:t> </a:t>
            </a:r>
            <a:r>
              <a:rPr lang="en-US" b="1" dirty="0" err="1">
                <a:latin typeface="Times New Roman"/>
                <a:cs typeface="Calibri"/>
              </a:rPr>
              <a:t>đồ</a:t>
            </a:r>
            <a:r>
              <a:rPr lang="en-US" b="1" dirty="0">
                <a:latin typeface="Times New Roman"/>
                <a:cs typeface="Calibri"/>
              </a:rPr>
              <a:t> </a:t>
            </a:r>
            <a:r>
              <a:rPr lang="en-US" b="1" dirty="0" err="1">
                <a:latin typeface="Times New Roman"/>
                <a:cs typeface="Calibri"/>
              </a:rPr>
              <a:t>vật</a:t>
            </a:r>
            <a:r>
              <a:rPr lang="en-US" b="1" dirty="0">
                <a:latin typeface="Times New Roman"/>
                <a:cs typeface="Calibri"/>
              </a:rPr>
              <a:t> </a:t>
            </a:r>
            <a:r>
              <a:rPr lang="en-US" b="1" dirty="0" err="1">
                <a:latin typeface="Times New Roman"/>
                <a:cs typeface="Calibri"/>
              </a:rPr>
              <a:t>gì</a:t>
            </a:r>
            <a:r>
              <a:rPr lang="en-US" b="1" dirty="0">
                <a:latin typeface="Times New Roman"/>
                <a:cs typeface="Calibri"/>
              </a:rPr>
              <a:t>?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777AD5E-5554-4C9B-98D2-3DF338ABC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134" y="1795956"/>
            <a:ext cx="1607344" cy="1607344"/>
          </a:xfrm>
          <a:prstGeom prst="rect">
            <a:avLst/>
          </a:prstGeom>
        </p:spPr>
      </p:pic>
      <p:pic>
        <p:nvPicPr>
          <p:cNvPr id="8" name="Picture 8" descr="An orange sports car&#10;&#10;Description automatically generated">
            <a:extLst>
              <a:ext uri="{FF2B5EF4-FFF2-40B4-BE49-F238E27FC236}">
                <a16:creationId xmlns:a16="http://schemas.microsoft.com/office/drawing/2014/main" id="{B5D0CCAD-BE2C-400E-8DF0-5976BC1CC5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0818" y="1798483"/>
            <a:ext cx="1685925" cy="1602291"/>
          </a:xfrm>
          <a:prstGeom prst="rect">
            <a:avLst/>
          </a:prstGeom>
        </p:spPr>
      </p:pic>
      <p:pic>
        <p:nvPicPr>
          <p:cNvPr id="9" name="Picture 9" descr="A picture containing pink, decorated&#10;&#10;Description automatically generated">
            <a:extLst>
              <a:ext uri="{FF2B5EF4-FFF2-40B4-BE49-F238E27FC236}">
                <a16:creationId xmlns:a16="http://schemas.microsoft.com/office/drawing/2014/main" id="{9CB38179-F0F1-4CC8-8BCD-4A71382512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6373" y="3668752"/>
            <a:ext cx="1708925" cy="1576505"/>
          </a:xfrm>
          <a:prstGeom prst="rect">
            <a:avLst/>
          </a:prstGeom>
        </p:spPr>
      </p:pic>
      <p:pic>
        <p:nvPicPr>
          <p:cNvPr id="10" name="Picture 10" descr="A picture containing cup, tableware, bowl, dishware&#10;&#10;Description automatically generated">
            <a:extLst>
              <a:ext uri="{FF2B5EF4-FFF2-40B4-BE49-F238E27FC236}">
                <a16:creationId xmlns:a16="http://schemas.microsoft.com/office/drawing/2014/main" id="{C78404B6-F0A8-4938-B4EB-6F37F92E29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3257" y="3612996"/>
            <a:ext cx="1708925" cy="1541657"/>
          </a:xfrm>
          <a:prstGeom prst="rect">
            <a:avLst/>
          </a:prstGeom>
        </p:spPr>
      </p:pic>
      <p:pic>
        <p:nvPicPr>
          <p:cNvPr id="2" name="FILE_20211109_082324_Thoại 00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35027" y="553565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87">
            <a:extLst>
              <a:ext uri="{FF2B5EF4-FFF2-40B4-BE49-F238E27FC236}">
                <a16:creationId xmlns:a16="http://schemas.microsoft.com/office/drawing/2014/main" id="{49614E28-F4B0-BFC4-88FD-6BBA17C16D57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3733800"/>
            <a:ext cx="1866900" cy="3124200"/>
            <a:chOff x="0" y="480"/>
            <a:chExt cx="1087" cy="1955"/>
          </a:xfrm>
        </p:grpSpPr>
        <p:pic>
          <p:nvPicPr>
            <p:cNvPr id="16389" name="Picture 88" descr="Dauhoi2">
              <a:extLst>
                <a:ext uri="{FF2B5EF4-FFF2-40B4-BE49-F238E27FC236}">
                  <a16:creationId xmlns:a16="http://schemas.microsoft.com/office/drawing/2014/main" id="{E6CC3B1F-B382-99F0-5273-895931000B6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480"/>
              <a:ext cx="1008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89" descr="ag00317_">
              <a:extLst>
                <a:ext uri="{FF2B5EF4-FFF2-40B4-BE49-F238E27FC236}">
                  <a16:creationId xmlns:a16="http://schemas.microsoft.com/office/drawing/2014/main" id="{6B64AEAF-121A-29DE-6469-8492E2086A9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1087" cy="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AutoShape 7">
            <a:extLst>
              <a:ext uri="{FF2B5EF4-FFF2-40B4-BE49-F238E27FC236}">
                <a16:creationId xmlns:a16="http://schemas.microsoft.com/office/drawing/2014/main" id="{02150A25-B7E3-E270-1FC8-3A484AA72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762000"/>
            <a:ext cx="5029200" cy="2971800"/>
          </a:xfrm>
          <a:prstGeom prst="wedgeRectCallout">
            <a:avLst>
              <a:gd name="adj1" fmla="val -45106"/>
              <a:gd name="adj2" fmla="val 80236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87F32E5E-0DC7-A349-E7D7-BFBA7E8D9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219200"/>
            <a:ext cx="5029200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</a:rPr>
              <a:t>Có điều gì đặc biệt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</a:rPr>
              <a:t>Trên cái bát?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87">
            <a:extLst>
              <a:ext uri="{FF2B5EF4-FFF2-40B4-BE49-F238E27FC236}">
                <a16:creationId xmlns:a16="http://schemas.microsoft.com/office/drawing/2014/main" id="{27FCAF6B-FA74-ED60-C27D-AD1D397A8A24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3733800"/>
            <a:ext cx="1866900" cy="3124200"/>
            <a:chOff x="0" y="480"/>
            <a:chExt cx="1087" cy="1955"/>
          </a:xfrm>
        </p:grpSpPr>
        <p:pic>
          <p:nvPicPr>
            <p:cNvPr id="17413" name="Picture 88" descr="Dauhoi2">
              <a:extLst>
                <a:ext uri="{FF2B5EF4-FFF2-40B4-BE49-F238E27FC236}">
                  <a16:creationId xmlns:a16="http://schemas.microsoft.com/office/drawing/2014/main" id="{750113C8-996A-CBA7-12E5-9887388B111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480"/>
              <a:ext cx="1008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89" descr="ag00317_">
              <a:extLst>
                <a:ext uri="{FF2B5EF4-FFF2-40B4-BE49-F238E27FC236}">
                  <a16:creationId xmlns:a16="http://schemas.microsoft.com/office/drawing/2014/main" id="{D88CEA1C-1362-556D-2E6E-BFDACF62167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1087" cy="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1" name="AutoShape 7">
            <a:extLst>
              <a:ext uri="{FF2B5EF4-FFF2-40B4-BE49-F238E27FC236}">
                <a16:creationId xmlns:a16="http://schemas.microsoft.com/office/drawing/2014/main" id="{1CCD39D8-0995-0334-4F49-07D797219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685800"/>
            <a:ext cx="5791200" cy="2667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63943A40-6181-5579-5F38-CE7BCF3E5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990600"/>
            <a:ext cx="5410200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</a:rPr>
              <a:t>Bạn nhỏ đã sử dụng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</a:rPr>
              <a:t>Cái bát đó ra sao?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87">
            <a:extLst>
              <a:ext uri="{FF2B5EF4-FFF2-40B4-BE49-F238E27FC236}">
                <a16:creationId xmlns:a16="http://schemas.microsoft.com/office/drawing/2014/main" id="{9EC7997E-7009-0546-6CA3-1A29FB30184E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3733800"/>
            <a:ext cx="1866900" cy="3124200"/>
            <a:chOff x="0" y="480"/>
            <a:chExt cx="1087" cy="1955"/>
          </a:xfrm>
        </p:grpSpPr>
        <p:pic>
          <p:nvPicPr>
            <p:cNvPr id="18437" name="Picture 88" descr="Dauhoi2">
              <a:extLst>
                <a:ext uri="{FF2B5EF4-FFF2-40B4-BE49-F238E27FC236}">
                  <a16:creationId xmlns:a16="http://schemas.microsoft.com/office/drawing/2014/main" id="{EA5E472B-6244-0282-1D50-095AA7A094A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480"/>
              <a:ext cx="1008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89" descr="ag00317_">
              <a:extLst>
                <a:ext uri="{FF2B5EF4-FFF2-40B4-BE49-F238E27FC236}">
                  <a16:creationId xmlns:a16="http://schemas.microsoft.com/office/drawing/2014/main" id="{5A300654-E7E8-E36E-8F26-0FD64F5CD8B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1087" cy="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AutoShape 7">
            <a:extLst>
              <a:ext uri="{FF2B5EF4-FFF2-40B4-BE49-F238E27FC236}">
                <a16:creationId xmlns:a16="http://schemas.microsoft.com/office/drawing/2014/main" id="{5ACB48DE-9A6B-CC15-56CB-A504B1968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609600"/>
            <a:ext cx="6705600" cy="3810000"/>
          </a:xfrm>
          <a:prstGeom prst="cloudCallout">
            <a:avLst>
              <a:gd name="adj1" fmla="val -43963"/>
              <a:gd name="adj2" fmla="val 70000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639B3DC7-59D7-82D9-4CBF-06708AC2D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371600"/>
            <a:ext cx="6019800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</a:rPr>
              <a:t>Qua bài thơ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</a:rPr>
              <a:t>Con rút ra bài học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4">
            <a:extLst>
              <a:ext uri="{FF2B5EF4-FFF2-40B4-BE49-F238E27FC236}">
                <a16:creationId xmlns:a16="http://schemas.microsoft.com/office/drawing/2014/main" id="{C74DB4E4-592E-2683-792B-0708384077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7772400" cy="3962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cửa kỳ diệu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2316788580_f71e18569a">
            <a:hlinkClick r:id="rId2" action="ppaction://hlinksldjump"/>
            <a:extLst>
              <a:ext uri="{FF2B5EF4-FFF2-40B4-BE49-F238E27FC236}">
                <a16:creationId xmlns:a16="http://schemas.microsoft.com/office/drawing/2014/main" id="{197C874F-E143-3CB2-179D-2371E4303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2776538" cy="312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2316788580_f71e18569a">
            <a:hlinkClick r:id="rId4" action="ppaction://hlinksldjump"/>
            <a:extLst>
              <a:ext uri="{FF2B5EF4-FFF2-40B4-BE49-F238E27FC236}">
                <a16:creationId xmlns:a16="http://schemas.microsoft.com/office/drawing/2014/main" id="{F90868A8-F75B-DF83-2A96-33B30AD28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776538" cy="312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3" descr="2316788580_f71e18569a">
            <a:hlinkClick r:id="rId5" action="ppaction://hlinksldjump"/>
            <a:extLst>
              <a:ext uri="{FF2B5EF4-FFF2-40B4-BE49-F238E27FC236}">
                <a16:creationId xmlns:a16="http://schemas.microsoft.com/office/drawing/2014/main" id="{3ED7C8B1-404A-FF2F-ABD3-9BC95E05B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52400"/>
            <a:ext cx="2776537" cy="312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3" descr="2316788580_f71e18569a">
            <a:hlinkClick r:id="rId6" action="ppaction://hlinksldjump"/>
            <a:extLst>
              <a:ext uri="{FF2B5EF4-FFF2-40B4-BE49-F238E27FC236}">
                <a16:creationId xmlns:a16="http://schemas.microsoft.com/office/drawing/2014/main" id="{42AC3DF4-E49A-1AFA-3E60-EB879E10B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2776538" cy="312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3" descr="2316788580_f71e18569a">
            <a:hlinkClick r:id="rId5" action="ppaction://hlinksldjump"/>
            <a:extLst>
              <a:ext uri="{FF2B5EF4-FFF2-40B4-BE49-F238E27FC236}">
                <a16:creationId xmlns:a16="http://schemas.microsoft.com/office/drawing/2014/main" id="{59CA1288-67F4-4900-9C77-E613E8970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581400"/>
            <a:ext cx="2776537" cy="312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AutoShape 19">
            <a:extLst>
              <a:ext uri="{FF2B5EF4-FFF2-40B4-BE49-F238E27FC236}">
                <a16:creationId xmlns:a16="http://schemas.microsoft.com/office/drawing/2014/main" id="{BB2C727D-4429-7EF7-5D49-A565BE51B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0488" name="AutoShape 20">
            <a:extLst>
              <a:ext uri="{FF2B5EF4-FFF2-40B4-BE49-F238E27FC236}">
                <a16:creationId xmlns:a16="http://schemas.microsoft.com/office/drawing/2014/main" id="{8FFF8633-5A15-2AFF-528A-CEF9CBA43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200400"/>
            <a:ext cx="914400" cy="609600"/>
          </a:xfrm>
          <a:prstGeom prst="cloudCallout">
            <a:avLst>
              <a:gd name="adj1" fmla="val -36977"/>
              <a:gd name="adj2" fmla="val -30208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309" name="AutoShape 21">
            <a:extLst>
              <a:ext uri="{FF2B5EF4-FFF2-40B4-BE49-F238E27FC236}">
                <a16:creationId xmlns:a16="http://schemas.microsoft.com/office/drawing/2014/main" id="{72FC5165-FBF8-21FE-C91E-D9B81C137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495800"/>
            <a:ext cx="962025" cy="914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20490" name="AutoShape 23">
            <a:extLst>
              <a:ext uri="{FF2B5EF4-FFF2-40B4-BE49-F238E27FC236}">
                <a16:creationId xmlns:a16="http://schemas.microsoft.com/office/drawing/2014/main" id="{686B5B50-582F-FA04-7B26-27B297F59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572000"/>
            <a:ext cx="1047750" cy="914400"/>
          </a:xfrm>
          <a:custGeom>
            <a:avLst/>
            <a:gdLst>
              <a:gd name="T0" fmla="*/ 25552731 w 21600"/>
              <a:gd name="T1" fmla="*/ 3919347 h 21600"/>
              <a:gd name="T2" fmla="*/ 6889344 w 21600"/>
              <a:gd name="T3" fmla="*/ 19354800 h 21600"/>
              <a:gd name="T4" fmla="*/ 25552731 w 21600"/>
              <a:gd name="T5" fmla="*/ 38709600 h 21600"/>
              <a:gd name="T6" fmla="*/ 43933807 w 21600"/>
              <a:gd name="T7" fmla="*/ 19354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AutoShape 24">
            <a:extLst>
              <a:ext uri="{FF2B5EF4-FFF2-40B4-BE49-F238E27FC236}">
                <a16:creationId xmlns:a16="http://schemas.microsoft.com/office/drawing/2014/main" id="{580607DC-C7EC-FED0-B7EB-D76C428A6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066800"/>
            <a:ext cx="990600" cy="1066800"/>
          </a:xfrm>
          <a:prstGeom prst="sun">
            <a:avLst>
              <a:gd name="adj" fmla="val 264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030827BB-A920-5B39-E204-341466CCE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A0173887-995E-CDA0-B9DA-D266324D8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911850"/>
            <a:ext cx="502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.VnAvant" pitchFamily="34" charset="0"/>
              </a:rPr>
              <a:t>MÑ cha c«ng t¸c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.VnAvant" pitchFamily="34" charset="0"/>
              </a:rPr>
              <a:t>Nhµ m¸y B¸t Trµng</a:t>
            </a:r>
          </a:p>
        </p:txBody>
      </p:sp>
      <p:sp>
        <p:nvSpPr>
          <p:cNvPr id="21508" name="AutoShape 4">
            <a:hlinkClick r:id="rId3" action="ppaction://hlinksldjump"/>
            <a:extLst>
              <a:ext uri="{FF2B5EF4-FFF2-40B4-BE49-F238E27FC236}">
                <a16:creationId xmlns:a16="http://schemas.microsoft.com/office/drawing/2014/main" id="{BB8ABA5F-0E6E-76C5-B075-E3985B1D8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198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>
            <a:extLst>
              <a:ext uri="{FF2B5EF4-FFF2-40B4-BE49-F238E27FC236}">
                <a16:creationId xmlns:a16="http://schemas.microsoft.com/office/drawing/2014/main" id="{7AA84F67-8EFB-BBBD-E518-D37BCA9778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8077200" cy="2514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bé đến với chương trình:</a:t>
            </a:r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WordArt 5">
            <a:extLst>
              <a:ext uri="{FF2B5EF4-FFF2-40B4-BE49-F238E27FC236}">
                <a16:creationId xmlns:a16="http://schemas.microsoft.com/office/drawing/2014/main" id="{CDFF411C-0FEC-44BE-EF2A-7503C98D16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3200400"/>
            <a:ext cx="7848600" cy="2667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"Bé yêu thơ"</a:t>
            </a:r>
            <a:endParaRPr lang="en-US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3972FE32-8C74-B56F-F0B0-E5E185EFE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E76EF46C-C884-C225-AD3D-73CB2E54F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911850"/>
            <a:ext cx="502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.VnAvant" pitchFamily="34" charset="0"/>
              </a:rPr>
              <a:t>Mang vÒ cho bÐ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.VnAvant" pitchFamily="34" charset="0"/>
              </a:rPr>
              <a:t>C¸i b¸t xinh xinh</a:t>
            </a:r>
          </a:p>
        </p:txBody>
      </p:sp>
      <p:sp>
        <p:nvSpPr>
          <p:cNvPr id="22532" name="AutoShape 4">
            <a:hlinkClick r:id="rId3" action="ppaction://hlinksldjump"/>
            <a:extLst>
              <a:ext uri="{FF2B5EF4-FFF2-40B4-BE49-F238E27FC236}">
                <a16:creationId xmlns:a16="http://schemas.microsoft.com/office/drawing/2014/main" id="{209D3F98-0761-509F-6832-A42E3FB35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198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4FE0B72A-F25D-6AA2-57C3-49E82B237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>
            <a:extLst>
              <a:ext uri="{FF2B5EF4-FFF2-40B4-BE49-F238E27FC236}">
                <a16:creationId xmlns:a16="http://schemas.microsoft.com/office/drawing/2014/main" id="{A9A5AB17-E4FC-CFDE-4C29-BDB0FC4AA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>
            <a:extLst>
              <a:ext uri="{FF2B5EF4-FFF2-40B4-BE49-F238E27FC236}">
                <a16:creationId xmlns:a16="http://schemas.microsoft.com/office/drawing/2014/main" id="{636BA881-8D3D-3968-7444-52BC00608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638800"/>
            <a:ext cx="502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Từ bùn đất sét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Qua bàn tay cha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1BAC6748-65D8-A6A7-92D5-D2BAC0DBE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562600"/>
            <a:ext cx="502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Qua bàn tay mẹ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Thành cái bát hoa</a:t>
            </a:r>
          </a:p>
        </p:txBody>
      </p:sp>
      <p:sp>
        <p:nvSpPr>
          <p:cNvPr id="24582" name="AutoShape 6">
            <a:hlinkClick r:id="rId4" action="ppaction://hlinksldjump"/>
            <a:extLst>
              <a:ext uri="{FF2B5EF4-FFF2-40B4-BE49-F238E27FC236}">
                <a16:creationId xmlns:a16="http://schemas.microsoft.com/office/drawing/2014/main" id="{88C3C9BE-8A54-C916-0B57-145719D2F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8" y="6248400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BCC5F5F0-E747-EFA9-E98B-DEC8C666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753BDC48-FE4F-7950-AA39-E8857B008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7200" y="5911850"/>
            <a:ext cx="502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.VnAvant" pitchFamily="34" charset="0"/>
              </a:rPr>
              <a:t>N©ng niu bÐ gi÷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.VnAvant" pitchFamily="34" charset="0"/>
              </a:rPr>
              <a:t>Mçi b÷a hµng ngµy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DEB0535D-08F9-7C06-A810-83EE0ADEC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911850"/>
            <a:ext cx="502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.VnAvant" pitchFamily="34" charset="0"/>
              </a:rPr>
              <a:t>C«ng cha c«ng mÑ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.VnAvant" pitchFamily="34" charset="0"/>
              </a:rPr>
              <a:t>BÐ cÇm trªn tay.</a:t>
            </a:r>
          </a:p>
        </p:txBody>
      </p:sp>
      <p:sp>
        <p:nvSpPr>
          <p:cNvPr id="25605" name="AutoShape 6">
            <a:hlinkClick r:id="rId3" action="ppaction://hlinksldjump"/>
            <a:extLst>
              <a:ext uri="{FF2B5EF4-FFF2-40B4-BE49-F238E27FC236}">
                <a16:creationId xmlns:a16="http://schemas.microsoft.com/office/drawing/2014/main" id="{F0C780AE-DAA8-BC0F-5CB4-85763B489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6372225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EJ1450">
            <a:extLst>
              <a:ext uri="{FF2B5EF4-FFF2-40B4-BE49-F238E27FC236}">
                <a16:creationId xmlns:a16="http://schemas.microsoft.com/office/drawing/2014/main" id="{5A7DD619-4C4E-DE3A-5A0C-1EECE4F27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WordArt 3">
            <a:extLst>
              <a:ext uri="{FF2B5EF4-FFF2-40B4-BE49-F238E27FC236}">
                <a16:creationId xmlns:a16="http://schemas.microsoft.com/office/drawing/2014/main" id="{4C524924-9487-0B37-C9E1-979F6E0AF4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2133600"/>
            <a:ext cx="6553200" cy="1295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 spc="-36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vi-VN" sz="3600" kern="10" spc="-36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kern="10" spc="-36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3600" kern="10" spc="-36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-36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spc="-36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-36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kern="10" spc="-36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-36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kern="10" spc="-36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-36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600" kern="10" spc="-36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15F42A-9339-4062-B37B-DB5B219CE114}"/>
              </a:ext>
            </a:extLst>
          </p:cNvPr>
          <p:cNvSpPr txBox="1"/>
          <p:nvPr/>
        </p:nvSpPr>
        <p:spPr>
          <a:xfrm>
            <a:off x="1124879" y="2637264"/>
            <a:ext cx="7186961" cy="692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  <a:latin typeface="Times New Roman"/>
                <a:cs typeface="Calibri"/>
              </a:rPr>
              <a:t>XIN CHÀO VÀ HẸN GẶP LẠI</a:t>
            </a:r>
          </a:p>
        </p:txBody>
      </p:sp>
      <p:pic>
        <p:nvPicPr>
          <p:cNvPr id="2" name="FILE_20211109_172003_Thoại 008">
            <a:hlinkClick r:id="" action="ppaction://media"/>
            <a:extLst>
              <a:ext uri="{FF2B5EF4-FFF2-40B4-BE49-F238E27FC236}">
                <a16:creationId xmlns:a16="http://schemas.microsoft.com/office/drawing/2014/main" id="{79607465-6827-4077-A728-6273FF0A54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59800" y="55435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>
            <a:extLst>
              <a:ext uri="{FF2B5EF4-FFF2-40B4-BE49-F238E27FC236}">
                <a16:creationId xmlns:a16="http://schemas.microsoft.com/office/drawing/2014/main" id="{634ADE29-D65A-8460-C040-6ACD344FB3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762000"/>
            <a:ext cx="5943600" cy="457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đội </a:t>
            </a:r>
          </a:p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Mickey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4">
            <a:extLst>
              <a:ext uri="{FF2B5EF4-FFF2-40B4-BE49-F238E27FC236}">
                <a16:creationId xmlns:a16="http://schemas.microsoft.com/office/drawing/2014/main" id="{7AF43485-2E99-AF7B-6843-CBDFF17B85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5943600" cy="457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đội </a:t>
            </a:r>
          </a:p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>
            <a:extLst>
              <a:ext uri="{FF2B5EF4-FFF2-40B4-BE49-F238E27FC236}">
                <a16:creationId xmlns:a16="http://schemas.microsoft.com/office/drawing/2014/main" id="{2BA68895-5893-491F-01EF-BD5E15683C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2800" y="228600"/>
            <a:ext cx="5943600" cy="457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đội </a:t>
            </a:r>
          </a:p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>
            <a:extLst>
              <a:ext uri="{FF2B5EF4-FFF2-40B4-BE49-F238E27FC236}">
                <a16:creationId xmlns:a16="http://schemas.microsoft.com/office/drawing/2014/main" id="{FA15D844-59FD-0474-0887-06A4E14F33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2209800"/>
            <a:ext cx="7010400" cy="426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 Cái bát xinh xinh"</a:t>
            </a:r>
          </a:p>
        </p:txBody>
      </p:sp>
      <p:sp>
        <p:nvSpPr>
          <p:cNvPr id="7171" name="WordArt 5">
            <a:extLst>
              <a:ext uri="{FF2B5EF4-FFF2-40B4-BE49-F238E27FC236}">
                <a16:creationId xmlns:a16="http://schemas.microsoft.com/office/drawing/2014/main" id="{0701D54C-1876-7BF1-6D7D-4ECC0D5B4E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609600"/>
            <a:ext cx="4800600" cy="1447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thơ:</a:t>
            </a:r>
            <a:endParaRPr lang="en-US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5461F69F-E848-1A8D-6820-2628B66C6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C30CF62E-E3D0-4743-B1FD-4BEEAED7C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791200"/>
            <a:ext cx="502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cha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endParaRPr lang="en-US" alt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máy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Bát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Tràng</a:t>
            </a:r>
            <a:endParaRPr lang="en-US" alt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147E129C-BD9A-B763-BBD4-C9C93A261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5DEF24EC-DB5B-6C64-4E80-F8C6BE360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943600"/>
            <a:ext cx="502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alt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4DC285F9-FFF0-0F34-7B3B-5C8A8BDD0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28D21391-77B4-04A4-DABF-D2BDC816F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>
            <a:extLst>
              <a:ext uri="{FF2B5EF4-FFF2-40B4-BE49-F238E27FC236}">
                <a16:creationId xmlns:a16="http://schemas.microsoft.com/office/drawing/2014/main" id="{01D011E1-B6BF-8026-B9DE-97D8498F4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5486400"/>
            <a:ext cx="502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Từ bùn đất sét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Qua bàn tay cha</a:t>
            </a:r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2A2B82A2-247A-75F2-8EA3-9BD10BED2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86400"/>
            <a:ext cx="502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Qua bàn tay mẹ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Thành cái bát hoa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239</Words>
  <Application>Microsoft Office PowerPoint</Application>
  <PresentationFormat>On-screen Show (4:3)</PresentationFormat>
  <Paragraphs>53</Paragraphs>
  <Slides>24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.VnAvant</vt:lpstr>
      <vt:lpstr>.VnTime</vt:lpstr>
      <vt:lpstr>Arial</vt:lpstr>
      <vt:lpstr>Calibri</vt:lpstr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lavanhung</dc:creator>
  <cp:lastModifiedBy>Admin</cp:lastModifiedBy>
  <cp:revision>21</cp:revision>
  <dcterms:created xsi:type="dcterms:W3CDTF">2015-10-13T09:42:23Z</dcterms:created>
  <dcterms:modified xsi:type="dcterms:W3CDTF">2024-05-10T02:33:42Z</dcterms:modified>
</cp:coreProperties>
</file>