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  <p:sldId id="283" r:id="rId5"/>
    <p:sldId id="261" r:id="rId6"/>
    <p:sldId id="262" r:id="rId7"/>
    <p:sldId id="284" r:id="rId8"/>
    <p:sldId id="263" r:id="rId9"/>
    <p:sldId id="264" r:id="rId10"/>
    <p:sldId id="285" r:id="rId11"/>
    <p:sldId id="266" r:id="rId12"/>
    <p:sldId id="267" r:id="rId13"/>
    <p:sldId id="286" r:id="rId14"/>
    <p:sldId id="268" r:id="rId15"/>
    <p:sldId id="269" r:id="rId16"/>
    <p:sldId id="270" r:id="rId17"/>
    <p:sldId id="271" r:id="rId18"/>
    <p:sldId id="290" r:id="rId19"/>
    <p:sldId id="273" r:id="rId20"/>
    <p:sldId id="274" r:id="rId21"/>
    <p:sldId id="287" r:id="rId22"/>
    <p:sldId id="276" r:id="rId23"/>
    <p:sldId id="277" r:id="rId24"/>
    <p:sldId id="279" r:id="rId25"/>
    <p:sldId id="288" r:id="rId26"/>
    <p:sldId id="280" r:id="rId27"/>
    <p:sldId id="289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4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1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9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7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1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5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1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97712-B840-44C1-B9B2-3FC1C8BF4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44009-AED8-42A3-ACD5-023FD0085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3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13"/>
          <p:cNvSpPr>
            <a:spLocks noGrp="1" noChangeArrowheads="1"/>
          </p:cNvSpPr>
          <p:nvPr>
            <p:ph type="title"/>
          </p:nvPr>
        </p:nvSpPr>
        <p:spPr>
          <a:xfrm>
            <a:off x="1146985" y="187569"/>
            <a:ext cx="10423501" cy="5181599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PHÒNG GD- ĐT HUYỆN TIÊN LÃNG</a:t>
            </a:r>
            <a:br>
              <a:rPr lang="en-US" sz="2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TRƯỜNG MẦM NON TIÊN </a:t>
            </a:r>
            <a:r>
              <a:rPr lang="en-US" sz="22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br>
              <a:rPr lang="en-US" sz="22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31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1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TP </a:t>
            </a: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9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2900" b="1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Nhật Tinh Anh, Khánh Ngọc, Bé Triệu Vy – Gia Đình Nhỏ Hạnh Phúc 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72" y="6324600"/>
            <a:ext cx="609600" cy="609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712677" y="942535"/>
            <a:ext cx="3249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5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6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567" y="542335"/>
            <a:ext cx="100877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 descr="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8" r="12843"/>
          <a:stretch/>
        </p:blipFill>
        <p:spPr bwMode="auto">
          <a:xfrm>
            <a:off x="2137117" y="2489980"/>
            <a:ext cx="8695006" cy="423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8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698" y="1199334"/>
            <a:ext cx="105624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…),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xộn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1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077" y="939242"/>
            <a:ext cx="102576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quay sang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1348" y="848643"/>
            <a:ext cx="10325686" cy="510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logic,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album,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album,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087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3015" y="556737"/>
            <a:ext cx="105390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album,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A4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vật,các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/>
              <a:t>.</a:t>
            </a:r>
          </a:p>
        </p:txBody>
      </p:sp>
      <p:pic>
        <p:nvPicPr>
          <p:cNvPr id="2050" name="Picture 2" descr="IMG_27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r="2867"/>
          <a:stretch/>
        </p:blipFill>
        <p:spPr bwMode="auto">
          <a:xfrm>
            <a:off x="2138289" y="1867298"/>
            <a:ext cx="8806376" cy="4716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9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2395" y="977932"/>
            <a:ext cx="106562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trẻ.Ví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balô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…;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album,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vào.Về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62608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C:\Users\User\Desktop\0a294cf0572de56a01e96c3254eb06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35741" r="2885" b="19856"/>
          <a:stretch>
            <a:fillRect/>
          </a:stretch>
        </p:blipFill>
        <p:spPr bwMode="auto">
          <a:xfrm>
            <a:off x="5958347" y="1824504"/>
            <a:ext cx="5478687" cy="428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0332" y="436586"/>
            <a:ext cx="10536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5" name="Picture 4" descr="C:\Users\ADMIN\Downloads\IMG_319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824504"/>
            <a:ext cx="5268351" cy="4283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97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722" y="354431"/>
            <a:ext cx="1057890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 descr="IMG_20211025_164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87" y="3155198"/>
            <a:ext cx="9612922" cy="3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7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739" y="1218758"/>
            <a:ext cx="103678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- Sa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   </a:t>
            </a:r>
          </a:p>
          <a:p>
            <a:r>
              <a:rPr lang="en-US" sz="2200" dirty="0"/>
              <a:t>   -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8259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1292" y="488649"/>
            <a:ext cx="106328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phông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nền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rút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nền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phù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2" descr="54e3aa0d6e979c1ebeebb0c37d0218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t="38101" r="10257" b="14543"/>
          <a:stretch>
            <a:fillRect/>
          </a:stretch>
        </p:blipFill>
        <p:spPr bwMode="auto">
          <a:xfrm>
            <a:off x="961293" y="1465384"/>
            <a:ext cx="10433538" cy="478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3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45391"/>
            <a:ext cx="105038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 ĐỀ/ MỞ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90%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non.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3653365"/>
            <a:ext cx="105038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823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737" y="675482"/>
            <a:ext cx="1048043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80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113" y="486064"/>
            <a:ext cx="106070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9654" y="3178571"/>
            <a:ext cx="104944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2788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408" y="694911"/>
            <a:ext cx="1052732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…Qua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túng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4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3014" y="676145"/>
            <a:ext cx="105273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file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90%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8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9569" y="588562"/>
            <a:ext cx="102225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	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8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535" y="886491"/>
            <a:ext cx="1036788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nhồi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… 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9483" y="863178"/>
            <a:ext cx="1048043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ẾT LUẬN VÀ KHUYẾN NGHỊ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Biện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5 - 6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đã được áp dụng vào thực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đó góp phần không nhỏ vào thành công hội thảo chuyên đề được tổ chức 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tại 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latin typeface="+mj-lt"/>
                <a:cs typeface="Times New Roman" pitchFamily="18" charset="0"/>
              </a:rPr>
              <a:t>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	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Giáo viên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, linh 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tại lớp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1348" y="832398"/>
            <a:ext cx="104241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1348" y="633106"/>
            <a:ext cx="104241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trong lớp đã có nhiều tiến bộ trong việc sử dụng ngôn ngữ và kỹ năng giao tiếp với mọi người xung quanh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đam mê đọc sách, xem sách, phát triển óc sáng tạo, tưởng tưởng, phối hợp đồng điệu các vận động tinh của tay và mắt...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huynh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biện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5 – 6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và trình bày biện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2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8775" y="1116932"/>
            <a:ext cx="10056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3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2677" y="1301770"/>
            <a:ext cx="1053904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ca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5 - 6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928" y="998806"/>
            <a:ext cx="104100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Trẻ mẫu giáo lớn( 5- 6 tuổi) lớp 5 tuổi D1( 31 trẻ)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, huyện Tiên Lãng, thành phố Hải Phòng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Phát triển ngôn ngữ cho trẻ mẫu giáo lớn,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bản thân,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- Bồi dưỡng đam mê đọc sách, xem sách, hình thành kỹ năng cơ bản để trẻ có nền tảng học tốt khi bước vào bậc tiểu học sau này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 G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iảm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thủ sự đồng thuận và ủng hộ từ p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trong việc xây dựng góc sách, truyện,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thực hiện tốt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73054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8186" y="474345"/>
            <a:ext cx="10410092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ỘI DUNG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tồn tại từ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 dụng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.. 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9975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0868" y="1248069"/>
            <a:ext cx="10550768" cy="358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lôgic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5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4228" y="1300988"/>
            <a:ext cx="103256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02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9823" y="994849"/>
            <a:ext cx="101568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…do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2308" y="1851470"/>
            <a:ext cx="105859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chuyên đề </a:t>
            </a:r>
            <a:r>
              <a:rPr lang="nl-NL" sz="2200" b="1" i="1" dirty="0">
                <a:latin typeface="Times New Roman" pitchFamily="18" charset="0"/>
                <a:cs typeface="Times New Roman" pitchFamily="18" charset="0"/>
              </a:rPr>
              <a:t>“Xây dựng trường mầm non lấy trẻ làm trung tâm” với giải pháp “Nâng cao chất lượng cho trẻ hoạt động trong góc sách - truyện và hiệu quả tủ sách nhà trường”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5 - 6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3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1194</Words>
  <Application>Microsoft Office PowerPoint</Application>
  <PresentationFormat>Custom</PresentationFormat>
  <Paragraphs>101</Paragraphs>
  <Slides>28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1_Office Theme</vt:lpstr>
      <vt:lpstr>PHÒNG GD- ĐT HUYỆN TIÊN LÃNG TRƯỜNG MẦM NON TIÊN THANH   Giải pháp  “Nâng cao chất lượng hoạt động trong góc sách truyện  nhằm phát triển ngôn ngữ cho trẻ mẫu giáo 5-6 tuổi”   Tác giả: Hoàng Thị Ái Phương Chức vụ: Giáo viên Đơn vị: Trường mầm non Tiên Thanh                    huyện Tiên Lãng, TP Hải Phòng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PHÒNG GD- ĐT HUYỆN TIÊN LÃNG TRƯỜNG MẦM NON TIÊN THANH      LĨNH VỰC: PHÁT TRIỂN NHẬN THỨC GV: NGUYỄN THỊ NGA LỚP 5 TUỔI D2</dc:title>
  <dc:creator>Admin</dc:creator>
  <cp:lastModifiedBy>ADMIN</cp:lastModifiedBy>
  <cp:revision>33</cp:revision>
  <dcterms:created xsi:type="dcterms:W3CDTF">2021-03-05T02:39:23Z</dcterms:created>
  <dcterms:modified xsi:type="dcterms:W3CDTF">2021-11-03T02:49:36Z</dcterms:modified>
</cp:coreProperties>
</file>