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73" r:id="rId7"/>
    <p:sldId id="270" r:id="rId8"/>
    <p:sldId id="274" r:id="rId9"/>
    <p:sldId id="276" r:id="rId10"/>
    <p:sldId id="301" r:id="rId11"/>
    <p:sldId id="298" r:id="rId12"/>
    <p:sldId id="281" r:id="rId13"/>
    <p:sldId id="282" r:id="rId14"/>
    <p:sldId id="284" r:id="rId15"/>
    <p:sldId id="285" r:id="rId16"/>
    <p:sldId id="300" r:id="rId17"/>
    <p:sldId id="296" r:id="rId18"/>
    <p:sldId id="297" r:id="rId19"/>
    <p:sldId id="291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  <a:srgbClr val="FFFF99"/>
    <a:srgbClr val="EAFF9B"/>
    <a:srgbClr val="DE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7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3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2E1F-AAD1-49AF-8224-F5F709BDA235}" type="datetimeFigureOut">
              <a:rPr lang="en-US" smtClean="0"/>
              <a:t>13/4/2022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25C1-88F4-4C17-92C7-FA4ADC3EB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83785" y="222956"/>
            <a:ext cx="81120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b="1" dirty="0">
                <a:solidFill>
                  <a:srgbClr val="FF0000"/>
                </a:solidFill>
                <a:latin typeface="+mj-lt"/>
              </a:rPr>
              <a:t>PHÒNG GD &amp; ĐT HUYỆN TIÊN </a:t>
            </a:r>
            <a:r>
              <a:rPr lang="vi-VN" sz="2000" b="1" dirty="0" smtClean="0">
                <a:solidFill>
                  <a:srgbClr val="FF0000"/>
                </a:solidFill>
                <a:latin typeface="+mj-lt"/>
              </a:rPr>
              <a:t>LÃNG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TRƯỜNG MẦM NON TIÊN </a:t>
            </a:r>
            <a:r>
              <a:rPr kumimoji="0" lang="vi-VN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867" y="2556745"/>
            <a:ext cx="11560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SG" sz="3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SG" sz="3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30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SG" sz="3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SG" sz="3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3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9824" y="3899126"/>
            <a:ext cx="804236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457200">
              <a:lnSpc>
                <a:spcPct val="115000"/>
              </a:lnSpc>
              <a:spcAft>
                <a:spcPts val="0"/>
              </a:spcAft>
            </a:pP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33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457200">
              <a:lnSpc>
                <a:spcPct val="115000"/>
              </a:lnSpc>
              <a:spcAft>
                <a:spcPts val="0"/>
              </a:spcAft>
            </a:pP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FF33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mầm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endParaRPr lang="en-US" sz="2800" dirty="0" smtClean="0">
              <a:solidFill>
                <a:srgbClr val="FF33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TP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SG" sz="2800" b="1" dirty="0">
                <a:solidFill>
                  <a:srgbClr val="FF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FF339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04182" y="894146"/>
            <a:ext cx="327124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073235" y="1602032"/>
            <a:ext cx="4530438" cy="10857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</a:t>
            </a:r>
            <a:endParaRPr lang="en-US" sz="6000" b="1" cap="none" spc="0" dirty="0">
              <a:ln/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48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r="12100" b="12029"/>
          <a:stretch/>
        </p:blipFill>
        <p:spPr>
          <a:xfrm>
            <a:off x="6284803" y="595744"/>
            <a:ext cx="5269888" cy="3872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0" b="9556"/>
          <a:stretch/>
        </p:blipFill>
        <p:spPr>
          <a:xfrm rot="16200000">
            <a:off x="1451149" y="-24128"/>
            <a:ext cx="3872578" cy="5112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31276" y="4711733"/>
            <a:ext cx="492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6925" y="4676503"/>
            <a:ext cx="5030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6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3259520092352_7f370ea13f9db86bceddf942b4e2f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10" y="1850575"/>
            <a:ext cx="4600896" cy="407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7897" y="138546"/>
            <a:ext cx="11838309" cy="10113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zalo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zoom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" b="22424"/>
          <a:stretch/>
        </p:blipFill>
        <p:spPr>
          <a:xfrm>
            <a:off x="118559" y="1331618"/>
            <a:ext cx="3443429" cy="532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27" y="1331618"/>
            <a:ext cx="3636244" cy="469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5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1667" y="1870756"/>
            <a:ext cx="5354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14626" y="2659313"/>
            <a:ext cx="5830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231667" y="3351422"/>
            <a:ext cx="5634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214626" y="4087825"/>
            <a:ext cx="5949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non.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11282" r="14667" b="13641"/>
          <a:stretch/>
        </p:blipFill>
        <p:spPr>
          <a:xfrm>
            <a:off x="541199" y="1358534"/>
            <a:ext cx="5507484" cy="470674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6651" y="235132"/>
            <a:ext cx="10136778" cy="804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47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14667" r="17810" b="2857"/>
          <a:stretch/>
        </p:blipFill>
        <p:spPr>
          <a:xfrm>
            <a:off x="4160322" y="1136468"/>
            <a:ext cx="7041016" cy="572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374072" y="0"/>
            <a:ext cx="5486400" cy="2560320"/>
          </a:xfrm>
          <a:prstGeom prst="cloudCallout">
            <a:avLst>
              <a:gd name="adj1" fmla="val 21339"/>
              <a:gd name="adj2" fmla="val 838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808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5728" y="2128570"/>
            <a:ext cx="3227746" cy="34932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332" r="7382" b="25907"/>
          <a:stretch/>
        </p:blipFill>
        <p:spPr>
          <a:xfrm>
            <a:off x="4111658" y="1825791"/>
            <a:ext cx="6783784" cy="4323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113114" y="272477"/>
            <a:ext cx="9596450" cy="955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53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25236" y="207491"/>
            <a:ext cx="10672549" cy="1009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r="12238" b="30287"/>
          <a:stretch/>
        </p:blipFill>
        <p:spPr>
          <a:xfrm>
            <a:off x="147456" y="1411390"/>
            <a:ext cx="6109550" cy="4268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9534" y="5892499"/>
            <a:ext cx="9918135" cy="477054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1" r="-210"/>
          <a:stretch/>
        </p:blipFill>
        <p:spPr>
          <a:xfrm>
            <a:off x="6361510" y="1580606"/>
            <a:ext cx="5556069" cy="4099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67730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6891" y="5898680"/>
            <a:ext cx="11042073" cy="47705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541241"/>
            <a:ext cx="3871394" cy="2896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23917"/>
          <a:stretch/>
        </p:blipFill>
        <p:spPr>
          <a:xfrm>
            <a:off x="7853625" y="2735136"/>
            <a:ext cx="4336473" cy="308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31" y="2298252"/>
            <a:ext cx="3871394" cy="27535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945" y="136627"/>
            <a:ext cx="11635916" cy="127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4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25857" y="4507994"/>
            <a:ext cx="5347648" cy="1419367"/>
          </a:xfrm>
          <a:prstGeom prst="ellipse">
            <a:avLst/>
          </a:prstGeom>
          <a:gradFill>
            <a:gsLst>
              <a:gs pos="71700">
                <a:srgbClr val="EAFF9B"/>
              </a:gs>
              <a:gs pos="19000">
                <a:srgbClr val="EAFF9B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kết quả khi thực hiện biện pháp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81042" y="1111452"/>
            <a:ext cx="3684895" cy="2565779"/>
          </a:xfrm>
          <a:prstGeom prst="cloudCallout">
            <a:avLst>
              <a:gd name="adj1" fmla="val 2602"/>
              <a:gd name="adj2" fmla="val 80585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267874" y="124168"/>
            <a:ext cx="4211263" cy="2985027"/>
          </a:xfrm>
          <a:prstGeom prst="cloudCallout">
            <a:avLst>
              <a:gd name="adj1" fmla="val -19791"/>
              <a:gd name="adj2" fmla="val 96333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775442" y="2394341"/>
            <a:ext cx="5285820" cy="4012441"/>
          </a:xfrm>
          <a:prstGeom prst="cloudCallout">
            <a:avLst>
              <a:gd name="adj1" fmla="val -56715"/>
              <a:gd name="adj2" fmla="val 20622"/>
            </a:avLst>
          </a:prstGeom>
          <a:gradFill>
            <a:gsLst>
              <a:gs pos="0">
                <a:srgbClr val="FFFF99"/>
              </a:gs>
              <a:gs pos="50000">
                <a:srgbClr val="FFFF99"/>
              </a:gs>
              <a:gs pos="100000">
                <a:srgbClr val="FFFF99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9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374073" y="110837"/>
            <a:ext cx="4027713" cy="2701636"/>
          </a:xfrm>
          <a:prstGeom prst="ellipse">
            <a:avLst/>
          </a:prstGeom>
          <a:solidFill>
            <a:srgbClr val="EA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28/29 = 96 %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89966" y="110836"/>
            <a:ext cx="3927961" cy="2701637"/>
          </a:xfrm>
          <a:prstGeom prst="ellipse">
            <a:avLst/>
          </a:prstGeom>
          <a:solidFill>
            <a:srgbClr val="EA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29/29 = 100%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08818" y="3754857"/>
            <a:ext cx="3721024" cy="2654928"/>
          </a:xfrm>
          <a:prstGeom prst="ellipse">
            <a:avLst/>
          </a:prstGeom>
          <a:solidFill>
            <a:srgbClr val="EAFF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28/29 = 96%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Horizontal Scroll 30"/>
          <p:cNvSpPr/>
          <p:nvPr/>
        </p:nvSpPr>
        <p:spPr>
          <a:xfrm>
            <a:off x="4401787" y="2002576"/>
            <a:ext cx="3135086" cy="161979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68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682300" y="1634836"/>
            <a:ext cx="7334536" cy="4959928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904026" y="675507"/>
            <a:ext cx="489108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06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923" y="1122314"/>
            <a:ext cx="524334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28646" y="89929"/>
            <a:ext cx="3788041" cy="1079642"/>
          </a:xfrm>
          <a:prstGeom prst="ellipse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582" y="4995093"/>
            <a:ext cx="1152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2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06981" y="1965821"/>
            <a:ext cx="4596291" cy="240047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911906" y="1890515"/>
            <a:ext cx="4731477" cy="242832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969818" y="4879151"/>
            <a:ext cx="10266708" cy="971683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02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53" y="644100"/>
            <a:ext cx="8629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322" y="3493869"/>
            <a:ext cx="826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ln w="0"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-91440" y="2279370"/>
            <a:ext cx="5583381" cy="3962399"/>
          </a:xfrm>
          <a:prstGeom prst="cloudCallout">
            <a:avLst>
              <a:gd name="adj1" fmla="val -492"/>
              <a:gd name="adj2" fmla="val -692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Là các bậc phụ huynh học sinh của lớp 4 tuổi C3 (29/29 phụ huynh học sinh) trường mầm non Tiên Thanh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687883" y="1991888"/>
            <a:ext cx="5872746" cy="4043152"/>
          </a:xfrm>
          <a:prstGeom prst="cloudCallout">
            <a:avLst>
              <a:gd name="adj1" fmla="val 1843"/>
              <a:gd name="adj2" fmla="val -6911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 truyền,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269174" y="313409"/>
            <a:ext cx="4276701" cy="1371403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5583381" y="313409"/>
            <a:ext cx="3579222" cy="114923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79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41700" y="149596"/>
            <a:ext cx="2413620" cy="51624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609806" y="963570"/>
            <a:ext cx="4781006" cy="206972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BGH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10" name="Flowchart: Alternate Process 9"/>
          <p:cNvSpPr/>
          <p:nvPr/>
        </p:nvSpPr>
        <p:spPr>
          <a:xfrm>
            <a:off x="4524134" y="3148149"/>
            <a:ext cx="5336945" cy="216843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ì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độ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nhiều năm được phân công dạy lớp 4 tuổi,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92332" y="3997234"/>
            <a:ext cx="3683726" cy="2233749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non.</a:t>
            </a:r>
            <a:endParaRPr lang="en-US" sz="2400" dirty="0"/>
          </a:p>
        </p:txBody>
      </p:sp>
      <p:sp>
        <p:nvSpPr>
          <p:cNvPr id="12" name="Oval 11"/>
          <p:cNvSpPr/>
          <p:nvPr/>
        </p:nvSpPr>
        <p:spPr>
          <a:xfrm>
            <a:off x="1476103" y="1188720"/>
            <a:ext cx="2521131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2" idx="6"/>
          </p:cNvCxnSpPr>
          <p:nvPr/>
        </p:nvCxnSpPr>
        <p:spPr>
          <a:xfrm>
            <a:off x="3997234" y="1645920"/>
            <a:ext cx="25472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992942" y="1644109"/>
            <a:ext cx="1277920" cy="1504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698981" y="1730738"/>
            <a:ext cx="293961" cy="2266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259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22960" y="1358538"/>
            <a:ext cx="10633166" cy="107115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 số trẻ sinh cuối 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gôn ngữ của trẻ còn hạn chế, một số trẻ còn nói ngọng, trẻ chưa diễn tả được ý hiểu của mình đối với người khác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3317966" y="35925"/>
            <a:ext cx="4441372" cy="1312817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2960" y="2886891"/>
            <a:ext cx="10633166" cy="13062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7646" y="4611187"/>
            <a:ext cx="10763794" cy="1097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9073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327" y="5557530"/>
            <a:ext cx="11175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r="1744" b="10974"/>
          <a:stretch/>
        </p:blipFill>
        <p:spPr>
          <a:xfrm>
            <a:off x="5716690" y="1163773"/>
            <a:ext cx="6131322" cy="4241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97743" y="74213"/>
            <a:ext cx="4752109" cy="93720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6297" y="1255213"/>
            <a:ext cx="5222356" cy="340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CMTE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46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0457" y="334055"/>
            <a:ext cx="5561703" cy="34802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tuổi C3 đã bầu ra được 2 bác làm Ban đại diện của lớp với cơ cấu: Trưởng Ban và Phó Ban đảm bảo được tín nhiệm 100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68390" y="2730137"/>
            <a:ext cx="5577840" cy="36575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đại diện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CMTE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phối hợp với giáo viên và nhà trường trong các hoạt động chăm sóc, giáo dục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03896" y="5559471"/>
            <a:ext cx="10512346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57245" y="404949"/>
            <a:ext cx="3500845" cy="1806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57244" y="2519539"/>
            <a:ext cx="3500845" cy="17405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5057245" y="4642467"/>
            <a:ext cx="3500845" cy="1719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1199" y="2326833"/>
            <a:ext cx="2730137" cy="19333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74720" y="2076995"/>
            <a:ext cx="1582524" cy="9405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81336" y="3235270"/>
            <a:ext cx="1475908" cy="1619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74720" y="3605349"/>
            <a:ext cx="1698171" cy="107980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8580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0" r="15436"/>
          <a:stretch/>
        </p:blipFill>
        <p:spPr>
          <a:xfrm>
            <a:off x="419495" y="1537854"/>
            <a:ext cx="6881850" cy="49322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301345" y="2109985"/>
            <a:ext cx="4339990" cy="34913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6473" y="193964"/>
            <a:ext cx="11083636" cy="955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41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899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186</cp:revision>
  <dcterms:created xsi:type="dcterms:W3CDTF">2021-10-27T02:00:34Z</dcterms:created>
  <dcterms:modified xsi:type="dcterms:W3CDTF">2022-04-13T01:44:32Z</dcterms:modified>
</cp:coreProperties>
</file>