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5D7F-E514-7F27-003C-9EDC343AE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50AF4-08D9-0EB5-28B8-01B99F5F4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11958-086C-B835-2C76-911E3F76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1C13F-E481-6859-69BE-A85643B7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89578-AE17-7ACF-CA53-8BCD0CF3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E213-B844-97CE-CA82-725B4C65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82354-09CA-07C7-7744-620BA7B3C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4637E-01E4-CFE9-0756-42C0CC42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AC7A-EB3F-9FED-A2A2-3F9219B8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5086-55F3-F438-B2B6-9EEFCC85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F2D42-1C0D-5524-477E-00EF4B119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D6CA7-D3D8-EA3F-4963-0E7660BE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0169-46F8-6A82-24BE-382FCC2C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70223-F569-DC65-8517-4B6CE0DD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5D324-F104-6C0F-4395-360FF134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92EE-1908-55A1-DC3A-5BDD1147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BCC7-2F78-5AFE-CBD0-A0397AA8D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32E89-298F-F410-3F82-7F0F054C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11F82-8EA1-D63C-1777-1B571BDC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9AC20-9670-B4C4-9551-DB40820C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8038-FFE9-C0DC-9443-4C210BE9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065EE-5879-84AD-CC98-BE9E211D4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A21E3-D617-DD18-94E0-6B2CE0B3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1731-A386-7167-D5C2-1C5863D9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94BA-6925-9DEC-D916-E744E1FC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56B8-568A-7A1A-5977-4891B791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EB95-2291-BCC5-428F-1BF2A118B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A3ED-6C52-28BA-E0A3-E1DF619C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C7E65-65D2-B80A-E03E-1BDC8CC1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1647F-C811-131C-0D51-24BB286D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DEE04-6B2D-0A73-25F0-80D91731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8743-0477-ACF6-D758-A14E4EFC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87CEB-2988-272E-5057-4CAC1B31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5A9F5-93D9-EF6D-B028-1FA05A387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C142F-4DF5-2984-9736-61D4E5EF2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FC7A8-6233-8A49-C9AC-A49E4BFE3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2C9AF-E000-FFE8-6EA3-0D1E23E9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E32C3-8CCF-8F3F-21C6-845476BF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FCE55-0072-A160-D395-C6660C8B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3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3851-D616-B1AC-78D1-74ADD8C6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7348F-3876-2121-3E27-DD8B3AFB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0E3C1-601A-F3DC-9F82-4160BAE9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AD0A5-3BBC-D2EA-1A8E-C8D2A71E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6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F78DE-68A9-961E-498C-816912FE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B7A0D-4C4F-6968-A4EB-ECBCDD32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0F291-0226-1C45-2B44-9D8EAC52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84DE-4EA2-46AA-53AF-3FB5CA52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6466-C154-9A3C-8662-9B5F59D4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48E67-5E69-5A22-D3E4-DD36F70DC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6E75E-8DD6-68C2-6B2A-9AED9C36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DD1E7-A7D8-AB51-9F4E-4FC5F11A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CBE71-3B3F-41EC-1324-9990A42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1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11E9-7BFE-D16C-5ADB-8433A4EE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9930F-6AFD-FD45-9783-B3B1F8F39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B6AE8-2A38-82F0-607C-6727E387D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75818-6578-D3E9-14E9-D5F1215E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2B193-5BE3-FAB6-94CF-DD643BAA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FEFD2-5F8E-7278-F68D-60822122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7B8D8-E7B7-A99E-2D8E-AACAEAC2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81446-0EB4-95A1-6728-3049E9FEB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5C71-63D0-274D-3388-9BC0EACE9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16451-3E74-448E-95CA-D4FABAEBF25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FA56-5AE9-F275-A83B-C47E9DF93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09DDA-E6DC-9E0D-84BA-3486BA02D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44CB-921B-4753-B1BA-B4830E1EB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group of people&#10;&#10;Description automatically generated">
            <a:extLst>
              <a:ext uri="{FF2B5EF4-FFF2-40B4-BE49-F238E27FC236}">
                <a16:creationId xmlns:a16="http://schemas.microsoft.com/office/drawing/2014/main" id="{728D8371-A619-4AE3-4588-9EA6AD00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30A69-3362-0A03-5946-F87A0EBBDEAA}"/>
              </a:ext>
            </a:extLst>
          </p:cNvPr>
          <p:cNvSpPr txBox="1"/>
          <p:nvPr/>
        </p:nvSpPr>
        <p:spPr>
          <a:xfrm>
            <a:off x="422031" y="759655"/>
            <a:ext cx="391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THƠ: BÉ CHÚC CẢ NHA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C1D4E-E2B9-FE1E-B13F-D96EF6337E17}"/>
              </a:ext>
            </a:extLst>
          </p:cNvPr>
          <p:cNvSpPr txBox="1"/>
          <p:nvPr/>
        </p:nvSpPr>
        <p:spPr>
          <a:xfrm>
            <a:off x="8534401" y="3206952"/>
            <a:ext cx="3101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Năm mới bé chúc</a:t>
            </a:r>
            <a:br>
              <a:rPr lang="vi-VN" b="1">
                <a:solidFill>
                  <a:srgbClr val="FF0000"/>
                </a:solidFill>
                <a:latin typeface="+mj-lt"/>
              </a:rPr>
            </a:br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Cả nhà hạnh phúc</a:t>
            </a:r>
            <a:br>
              <a:rPr lang="vi-VN" b="1">
                <a:solidFill>
                  <a:srgbClr val="FF0000"/>
                </a:solidFill>
                <a:latin typeface="+mj-lt"/>
              </a:rPr>
            </a:br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Sung túc đủ đầy</a:t>
            </a:r>
            <a:br>
              <a:rPr lang="vi-VN" b="1">
                <a:solidFill>
                  <a:srgbClr val="FF0000"/>
                </a:solidFill>
                <a:latin typeface="+mj-lt"/>
              </a:rPr>
            </a:br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Gặp nhiều vận may</a:t>
            </a:r>
            <a:br>
              <a:rPr lang="vi-VN" b="1">
                <a:solidFill>
                  <a:srgbClr val="FF0000"/>
                </a:solidFill>
                <a:latin typeface="+mj-lt"/>
              </a:rPr>
            </a:br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Lộc tràn xuân mới</a:t>
            </a:r>
            <a:br>
              <a:rPr lang="vi-VN" b="1">
                <a:solidFill>
                  <a:srgbClr val="FF0000"/>
                </a:solidFill>
                <a:latin typeface="+mj-lt"/>
              </a:rPr>
            </a:br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Niềm vui phơi phới</a:t>
            </a:r>
            <a:br>
              <a:rPr lang="vi-VN" b="1">
                <a:solidFill>
                  <a:srgbClr val="FF0000"/>
                </a:solidFill>
                <a:latin typeface="+mj-lt"/>
              </a:rPr>
            </a:br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Thịnh vượng an khang</a:t>
            </a:r>
            <a:br>
              <a:rPr lang="vi-VN" b="1">
                <a:solidFill>
                  <a:srgbClr val="FF0000"/>
                </a:solidFill>
                <a:latin typeface="+mj-lt"/>
              </a:rPr>
            </a:br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Tấn tới giàu sang</a:t>
            </a:r>
            <a:br>
              <a:rPr lang="vi-VN" b="1">
                <a:solidFill>
                  <a:srgbClr val="FF0000"/>
                </a:solidFill>
                <a:latin typeface="+mj-lt"/>
              </a:rPr>
            </a:br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Dồi dào sức khỏe</a:t>
            </a:r>
            <a:br>
              <a:rPr lang="vi-VN" b="1">
                <a:solidFill>
                  <a:srgbClr val="FF0000"/>
                </a:solidFill>
                <a:latin typeface="+mj-lt"/>
              </a:rPr>
            </a:br>
            <a:r>
              <a:rPr lang="vi-VN" b="1" i="0">
                <a:solidFill>
                  <a:srgbClr val="FF0000"/>
                </a:solidFill>
                <a:effectLst/>
                <a:latin typeface="+mj-lt"/>
              </a:rPr>
              <a:t>Kính chúc, kính chúc!</a:t>
            </a:r>
            <a:endParaRPr lang="en-US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66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utside a building&#10;&#10;Description automatically generated">
            <a:extLst>
              <a:ext uri="{FF2B5EF4-FFF2-40B4-BE49-F238E27FC236}">
                <a16:creationId xmlns:a16="http://schemas.microsoft.com/office/drawing/2014/main" id="{FB439498-BCA1-0390-29B3-0209C999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12192000" cy="6765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5F2CB1-0783-710E-6F8F-2CDA367E8150}"/>
              </a:ext>
            </a:extLst>
          </p:cNvPr>
          <p:cNvSpPr txBox="1"/>
          <p:nvPr/>
        </p:nvSpPr>
        <p:spPr>
          <a:xfrm>
            <a:off x="7447722" y="506437"/>
            <a:ext cx="387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CHÚC TẾT ÔNG BÀ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5672C-B092-4EA8-FA9D-7CDAEE769112}"/>
              </a:ext>
            </a:extLst>
          </p:cNvPr>
          <p:cNvSpPr txBox="1"/>
          <p:nvPr/>
        </p:nvSpPr>
        <p:spPr>
          <a:xfrm>
            <a:off x="7089913" y="1616765"/>
            <a:ext cx="4479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cũ vừa qua, năm mới tới</a:t>
            </a:r>
            <a:b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 đào khoe sắc ngập đất trời</a:t>
            </a:r>
            <a:b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vàng rực rỡ mừng xuân mới</a:t>
            </a:r>
            <a:b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Muôn hoa đua nở sắc xuân hồng</a:t>
            </a:r>
          </a:p>
          <a:p>
            <a:pPr algn="ctr"/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 nay con tới gặp ông bà</a:t>
            </a:r>
            <a:b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 câu kính chúc vạn điều may</a:t>
            </a:r>
            <a:b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 lâu trăm tuổi cùng con cháu</a:t>
            </a:r>
            <a:b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dồi dào đón xuân sang</a:t>
            </a:r>
          </a:p>
          <a:p>
            <a:pPr algn="ctr"/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 mãi ông bà, con ghi nhớ</a:t>
            </a:r>
            <a:b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giỏi, làm điều hay</a:t>
            </a:r>
            <a:b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 lời con mọn xin gửi gắm</a:t>
            </a:r>
            <a:b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 bà vui vẻ mãi về sau.</a:t>
            </a:r>
          </a:p>
        </p:txBody>
      </p:sp>
    </p:spTree>
    <p:extLst>
      <p:ext uri="{BB962C8B-B14F-4D97-AF65-F5344CB8AC3E}">
        <p14:creationId xmlns:p14="http://schemas.microsoft.com/office/powerpoint/2010/main" val="32787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oup of people&#10;&#10;Description automatically generated">
            <a:extLst>
              <a:ext uri="{FF2B5EF4-FFF2-40B4-BE49-F238E27FC236}">
                <a16:creationId xmlns:a16="http://schemas.microsoft.com/office/drawing/2014/main" id="{9554FA8D-DECB-A4DF-4FC2-FA34D1623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D88AE-8B00-B3C8-1B51-757F9F32BD48}"/>
              </a:ext>
            </a:extLst>
          </p:cNvPr>
          <p:cNvSpPr txBox="1"/>
          <p:nvPr/>
        </p:nvSpPr>
        <p:spPr>
          <a:xfrm>
            <a:off x="182880" y="548640"/>
            <a:ext cx="28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CHÚC TẾT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68654-2D47-1157-23AB-167A30223426}"/>
              </a:ext>
            </a:extLst>
          </p:cNvPr>
          <p:cNvSpPr txBox="1"/>
          <p:nvPr/>
        </p:nvSpPr>
        <p:spPr>
          <a:xfrm>
            <a:off x="0" y="3072348"/>
            <a:ext cx="3332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hết tết đến</a:t>
            </a:r>
            <a:b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chúc cả nhà</a:t>
            </a:r>
            <a:b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 mẹ, ông bà</a:t>
            </a:r>
            <a:b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Dồi dào, sức khỏe</a:t>
            </a:r>
          </a:p>
          <a:p>
            <a:pPr algn="ctr"/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 anh, chúc chị</a:t>
            </a:r>
            <a:b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điều như ý</a:t>
            </a:r>
            <a:b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 hành chăm chỉ</a:t>
            </a:r>
            <a:b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Hoan hỉ cả năm</a:t>
            </a:r>
          </a:p>
          <a:p>
            <a:pPr algn="ctr"/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 chúc mọi người</a:t>
            </a:r>
            <a:b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 ắp tiếng cười</a:t>
            </a:r>
            <a:b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Tràn ngập tình thương</a:t>
            </a:r>
            <a:b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0">
                <a:solidFill>
                  <a:srgbClr val="B8087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khang thịnh vượng.</a:t>
            </a:r>
          </a:p>
        </p:txBody>
      </p:sp>
    </p:spTree>
    <p:extLst>
      <p:ext uri="{BB962C8B-B14F-4D97-AF65-F5344CB8AC3E}">
        <p14:creationId xmlns:p14="http://schemas.microsoft.com/office/powerpoint/2010/main" val="27390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225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3</cp:revision>
  <dcterms:created xsi:type="dcterms:W3CDTF">2024-01-24T01:20:23Z</dcterms:created>
  <dcterms:modified xsi:type="dcterms:W3CDTF">2024-01-24T01:43:21Z</dcterms:modified>
</cp:coreProperties>
</file>