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2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6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4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5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6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6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2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BF4-F34E-4FE5-8481-B81914458C77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1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ABF4-F34E-4FE5-8481-B81914458C77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C41ED-C11C-4F90-8DA1-1B33DB3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bài thơ hay dành cho bé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7" y="1468192"/>
            <a:ext cx="10838645" cy="5389808"/>
          </a:xfrm>
        </p:spPr>
      </p:pic>
    </p:spTree>
    <p:extLst>
      <p:ext uri="{BB962C8B-B14F-4D97-AF65-F5344CB8AC3E}">
        <p14:creationId xmlns:p14="http://schemas.microsoft.com/office/powerpoint/2010/main" val="369501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97527"/>
          </a:xfrm>
        </p:spPr>
      </p:pic>
    </p:spTree>
    <p:extLst>
      <p:ext uri="{BB962C8B-B14F-4D97-AF65-F5344CB8AC3E}">
        <p14:creationId xmlns:p14="http://schemas.microsoft.com/office/powerpoint/2010/main" val="161122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1131"/>
          </a:xfrm>
        </p:spPr>
      </p:pic>
    </p:spTree>
    <p:extLst>
      <p:ext uri="{BB962C8B-B14F-4D97-AF65-F5344CB8AC3E}">
        <p14:creationId xmlns:p14="http://schemas.microsoft.com/office/powerpoint/2010/main" val="27212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2197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8530"/>
          </a:xfrm>
        </p:spPr>
      </p:pic>
    </p:spTree>
    <p:extLst>
      <p:ext uri="{BB962C8B-B14F-4D97-AF65-F5344CB8AC3E}">
        <p14:creationId xmlns:p14="http://schemas.microsoft.com/office/powerpoint/2010/main" val="171097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675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1836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41805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Những bài thơ hay dành cho bé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bài thơ hay dành cho bé</dc:title>
  <dc:creator>Hi</dc:creator>
  <cp:lastModifiedBy>Hi</cp:lastModifiedBy>
  <cp:revision>1</cp:revision>
  <dcterms:created xsi:type="dcterms:W3CDTF">2024-10-22T05:54:51Z</dcterms:created>
  <dcterms:modified xsi:type="dcterms:W3CDTF">2024-10-22T05:55:13Z</dcterms:modified>
</cp:coreProperties>
</file>