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DCD4-CB42-4C47-B08E-0DA4874B7B66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5810-4D18-4EC3-87C7-D5BAC7F01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8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DCD4-CB42-4C47-B08E-0DA4874B7B66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5810-4D18-4EC3-87C7-D5BAC7F01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23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DCD4-CB42-4C47-B08E-0DA4874B7B66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5810-4D18-4EC3-87C7-D5BAC7F01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97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DCD4-CB42-4C47-B08E-0DA4874B7B66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5810-4D18-4EC3-87C7-D5BAC7F01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40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DCD4-CB42-4C47-B08E-0DA4874B7B66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5810-4D18-4EC3-87C7-D5BAC7F01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38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DCD4-CB42-4C47-B08E-0DA4874B7B66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5810-4D18-4EC3-87C7-D5BAC7F01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09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DCD4-CB42-4C47-B08E-0DA4874B7B66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5810-4D18-4EC3-87C7-D5BAC7F01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66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DCD4-CB42-4C47-B08E-0DA4874B7B66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5810-4D18-4EC3-87C7-D5BAC7F01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02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DCD4-CB42-4C47-B08E-0DA4874B7B66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5810-4D18-4EC3-87C7-D5BAC7F01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8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DCD4-CB42-4C47-B08E-0DA4874B7B66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5810-4D18-4EC3-87C7-D5BAC7F01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93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DCD4-CB42-4C47-B08E-0DA4874B7B66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5810-4D18-4EC3-87C7-D5BAC7F01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913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BDCD4-CB42-4C47-B08E-0DA4874B7B66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25810-4D18-4EC3-87C7-D5BAC7F01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038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42" y="0"/>
            <a:ext cx="120657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195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0752"/>
            <a:ext cx="12192000" cy="7118752"/>
          </a:xfrm>
        </p:spPr>
      </p:pic>
    </p:spTree>
    <p:extLst>
      <p:ext uri="{BB962C8B-B14F-4D97-AF65-F5344CB8AC3E}">
        <p14:creationId xmlns:p14="http://schemas.microsoft.com/office/powerpoint/2010/main" val="1397857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20299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40942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184493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6867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</dc:creator>
  <cp:lastModifiedBy>Hi</cp:lastModifiedBy>
  <cp:revision>1</cp:revision>
  <dcterms:created xsi:type="dcterms:W3CDTF">2024-12-25T02:50:42Z</dcterms:created>
  <dcterms:modified xsi:type="dcterms:W3CDTF">2024-12-25T02:51:02Z</dcterms:modified>
</cp:coreProperties>
</file>