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openxmlformats.org/officeDocument/2006/relationships/image" Target="../media/image15.png"/><Relationship Id="rId3" Type="http://schemas.openxmlformats.org/officeDocument/2006/relationships/image" Target="../media/image9.png"/><Relationship Id="rId21" Type="http://schemas.openxmlformats.org/officeDocument/2006/relationships/image" Target="../media/image17.png"/><Relationship Id="rId7" Type="http://schemas.openxmlformats.org/officeDocument/2006/relationships/slide" Target="slide4.xml"/><Relationship Id="rId12" Type="http://schemas.microsoft.com/office/2007/relationships/hdphoto" Target="../media/hdphoto7.wdp"/><Relationship Id="rId17" Type="http://schemas.microsoft.com/office/2007/relationships/hdphoto" Target="../media/hdphoto9.wdp"/><Relationship Id="rId2" Type="http://schemas.openxmlformats.org/officeDocument/2006/relationships/image" Target="../media/image8.png"/><Relationship Id="rId16" Type="http://schemas.openxmlformats.org/officeDocument/2006/relationships/image" Target="../media/image14.png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image" Target="../media/image19.gif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microsoft.com/office/2007/relationships/hdphoto" Target="../media/hdphoto11.wdp"/><Relationship Id="rId10" Type="http://schemas.openxmlformats.org/officeDocument/2006/relationships/slide" Target="slide5.xml"/><Relationship Id="rId19" Type="http://schemas.microsoft.com/office/2007/relationships/hdphoto" Target="../media/hdphoto10.wdp"/><Relationship Id="rId4" Type="http://schemas.openxmlformats.org/officeDocument/2006/relationships/slide" Target="slide3.xml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461391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28319" y="528228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28319" y="510016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3222492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080537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6A6DE-9C00-24FA-21F7-828E9FCFEA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316" y="720679"/>
            <a:ext cx="914400" cy="10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1600" y="32486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4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273" y="74042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E64074-1BBD-A80C-816D-E41A5592A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1835131"/>
            <a:ext cx="2523963" cy="3334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DB1C02-74BF-80EF-C82F-EE3A3256ED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525" y="2340125"/>
            <a:ext cx="6289463" cy="3152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3BF377-5644-818A-CD82-019CAF4043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2810096"/>
            <a:ext cx="449923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65735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312798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8216" y="77600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45</Words>
  <Application>Microsoft Office PowerPoint</Application>
  <PresentationFormat>On-screen Show (16:9)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35</cp:revision>
  <dcterms:created xsi:type="dcterms:W3CDTF">2017-12-31T23:29:53Z</dcterms:created>
  <dcterms:modified xsi:type="dcterms:W3CDTF">2024-01-03T23:45:25Z</dcterms:modified>
</cp:coreProperties>
</file>