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91" d="100"/>
          <a:sy n="91" d="100"/>
        </p:scale>
        <p:origin x="53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19B11C-6AB0-491F-B072-9C12360FB34B}" type="datetimeFigureOut">
              <a:rPr lang="en-US" smtClean="0"/>
              <a:t>9/20/2024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7EB1C4-C5A7-4F4A-8C0A-D2E460D274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58714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19B11C-6AB0-491F-B072-9C12360FB34B}" type="datetimeFigureOut">
              <a:rPr lang="en-US" smtClean="0"/>
              <a:t>9/20/2024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7EB1C4-C5A7-4F4A-8C0A-D2E460D274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94500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19B11C-6AB0-491F-B072-9C12360FB34B}" type="datetimeFigureOut">
              <a:rPr lang="en-US" smtClean="0"/>
              <a:t>9/20/2024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7EB1C4-C5A7-4F4A-8C0A-D2E460D274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87009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19B11C-6AB0-491F-B072-9C12360FB34B}" type="datetimeFigureOut">
              <a:rPr lang="en-US" smtClean="0"/>
              <a:t>9/20/2024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7EB1C4-C5A7-4F4A-8C0A-D2E460D274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95244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19B11C-6AB0-491F-B072-9C12360FB34B}" type="datetimeFigureOut">
              <a:rPr lang="en-US" smtClean="0"/>
              <a:t>9/20/2024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7EB1C4-C5A7-4F4A-8C0A-D2E460D274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02047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19B11C-6AB0-491F-B072-9C12360FB34B}" type="datetimeFigureOut">
              <a:rPr lang="en-US" smtClean="0"/>
              <a:t>9/20/2024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7EB1C4-C5A7-4F4A-8C0A-D2E460D274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87727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19B11C-6AB0-491F-B072-9C12360FB34B}" type="datetimeFigureOut">
              <a:rPr lang="en-US" smtClean="0"/>
              <a:t>9/20/2024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7EB1C4-C5A7-4F4A-8C0A-D2E460D274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87472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19B11C-6AB0-491F-B072-9C12360FB34B}" type="datetimeFigureOut">
              <a:rPr lang="en-US" smtClean="0"/>
              <a:t>9/20/2024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7EB1C4-C5A7-4F4A-8C0A-D2E460D274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9180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19B11C-6AB0-491F-B072-9C12360FB34B}" type="datetimeFigureOut">
              <a:rPr lang="en-US" smtClean="0"/>
              <a:t>9/20/2024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7EB1C4-C5A7-4F4A-8C0A-D2E460D274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19653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19B11C-6AB0-491F-B072-9C12360FB34B}" type="datetimeFigureOut">
              <a:rPr lang="en-US" smtClean="0"/>
              <a:t>9/20/2024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7EB1C4-C5A7-4F4A-8C0A-D2E460D274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57454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19B11C-6AB0-491F-B072-9C12360FB34B}" type="datetimeFigureOut">
              <a:rPr lang="en-US" smtClean="0"/>
              <a:t>9/20/2024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7EB1C4-C5A7-4F4A-8C0A-D2E460D274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77448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19B11C-6AB0-491F-B072-9C12360FB34B}" type="datetimeFigureOut">
              <a:rPr lang="en-US" smtClean="0"/>
              <a:t>9/20/2024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7EB1C4-C5A7-4F4A-8C0A-D2E460D274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97679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g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444" y="0"/>
            <a:ext cx="5392955" cy="463629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444" y="2974428"/>
            <a:ext cx="3161109" cy="3883572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92471" y="0"/>
            <a:ext cx="4002497" cy="4636293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86399" y="3239087"/>
            <a:ext cx="3161109" cy="3618913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8881241" y="5202620"/>
            <a:ext cx="261707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Dù</a:t>
            </a:r>
            <a:r>
              <a:rPr lang="en-US" dirty="0" smtClean="0"/>
              <a:t> </a:t>
            </a:r>
            <a:r>
              <a:rPr lang="en-US" dirty="0" err="1" smtClean="0"/>
              <a:t>vật</a:t>
            </a:r>
            <a:r>
              <a:rPr lang="en-US" dirty="0" smtClean="0"/>
              <a:t> </a:t>
            </a:r>
            <a:r>
              <a:rPr lang="en-US" dirty="0" err="1" smtClean="0"/>
              <a:t>vả</a:t>
            </a:r>
            <a:r>
              <a:rPr lang="en-US" dirty="0" smtClean="0"/>
              <a:t> </a:t>
            </a:r>
            <a:r>
              <a:rPr lang="en-US" dirty="0" err="1" smtClean="0"/>
              <a:t>chị</a:t>
            </a:r>
            <a:r>
              <a:rPr lang="en-US" dirty="0" smtClean="0"/>
              <a:t> </a:t>
            </a:r>
            <a:r>
              <a:rPr lang="en-US" dirty="0" err="1" smtClean="0"/>
              <a:t>em</a:t>
            </a:r>
            <a:r>
              <a:rPr lang="en-US" dirty="0" smtClean="0"/>
              <a:t> ta </a:t>
            </a:r>
            <a:r>
              <a:rPr lang="en-US" dirty="0" err="1" smtClean="0"/>
              <a:t>vẫn</a:t>
            </a:r>
            <a:r>
              <a:rPr lang="en-US" dirty="0" smtClean="0"/>
              <a:t> </a:t>
            </a:r>
            <a:r>
              <a:rPr lang="en-US" dirty="0" err="1" smtClean="0"/>
              <a:t>cố</a:t>
            </a:r>
            <a:r>
              <a:rPr lang="en-US" dirty="0" smtClean="0"/>
              <a:t> </a:t>
            </a:r>
            <a:r>
              <a:rPr lang="en-US" dirty="0" err="1" smtClean="0"/>
              <a:t>gắng</a:t>
            </a:r>
            <a:r>
              <a:rPr lang="en-US" dirty="0" smtClean="0"/>
              <a:t> </a:t>
            </a:r>
            <a:r>
              <a:rPr lang="en-US" dirty="0" err="1" smtClean="0"/>
              <a:t>vui</a:t>
            </a:r>
            <a:r>
              <a:rPr lang="en-US" dirty="0" smtClean="0"/>
              <a:t> </a:t>
            </a:r>
            <a:r>
              <a:rPr lang="en-US" dirty="0" err="1" smtClean="0"/>
              <a:t>tươi</a:t>
            </a:r>
            <a:r>
              <a:rPr lang="en-US" dirty="0" smtClean="0"/>
              <a:t> </a:t>
            </a:r>
            <a:r>
              <a:rPr lang="en-US" dirty="0" err="1" smtClean="0"/>
              <a:t>cùng</a:t>
            </a:r>
            <a:r>
              <a:rPr lang="en-US" dirty="0" smtClean="0"/>
              <a:t> </a:t>
            </a:r>
            <a:r>
              <a:rPr lang="en-US" dirty="0" err="1" smtClean="0"/>
              <a:t>nhau</a:t>
            </a:r>
            <a:r>
              <a:rPr lang="en-US" dirty="0" smtClean="0"/>
              <a:t> </a:t>
            </a:r>
            <a:r>
              <a:rPr lang="en-US" dirty="0" err="1" smtClean="0"/>
              <a:t>hoàn</a:t>
            </a:r>
            <a:r>
              <a:rPr lang="en-US" dirty="0" smtClean="0"/>
              <a:t> </a:t>
            </a:r>
            <a:r>
              <a:rPr lang="en-US" dirty="0" err="1" smtClean="0"/>
              <a:t>thành</a:t>
            </a:r>
            <a:r>
              <a:rPr lang="en-US" dirty="0" smtClean="0"/>
              <a:t> </a:t>
            </a:r>
            <a:r>
              <a:rPr lang="en-US" dirty="0" err="1" smtClean="0"/>
              <a:t>nhiệm</a:t>
            </a:r>
            <a:r>
              <a:rPr lang="en-US" dirty="0" smtClean="0"/>
              <a:t> </a:t>
            </a:r>
            <a:r>
              <a:rPr lang="en-US" dirty="0" err="1" smtClean="0"/>
              <a:t>vụ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91870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17</Words>
  <Application>Microsoft Office PowerPoint</Application>
  <PresentationFormat>Widescreen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</dc:creator>
  <cp:lastModifiedBy>WINDOWS</cp:lastModifiedBy>
  <cp:revision>1</cp:revision>
  <dcterms:created xsi:type="dcterms:W3CDTF">2024-09-20T16:27:52Z</dcterms:created>
  <dcterms:modified xsi:type="dcterms:W3CDTF">2024-09-20T16:28:14Z</dcterms:modified>
</cp:coreProperties>
</file>