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25" r:id="rId2"/>
    <p:sldMasterId id="2147483737" r:id="rId3"/>
    <p:sldMasterId id="2147483749" r:id="rId4"/>
    <p:sldMasterId id="2147483761" r:id="rId5"/>
    <p:sldMasterId id="2147483773" r:id="rId6"/>
    <p:sldMasterId id="2147483785" r:id="rId7"/>
    <p:sldMasterId id="2147483797" r:id="rId8"/>
    <p:sldMasterId id="2147483821" r:id="rId9"/>
    <p:sldMasterId id="2147483839" r:id="rId10"/>
  </p:sldMasterIdLst>
  <p:notesMasterIdLst>
    <p:notesMasterId r:id="rId56"/>
  </p:notesMasterIdLst>
  <p:sldIdLst>
    <p:sldId id="407" r:id="rId11"/>
    <p:sldId id="346" r:id="rId12"/>
    <p:sldId id="349" r:id="rId13"/>
    <p:sldId id="355" r:id="rId14"/>
    <p:sldId id="354" r:id="rId15"/>
    <p:sldId id="416" r:id="rId16"/>
    <p:sldId id="394" r:id="rId17"/>
    <p:sldId id="395" r:id="rId18"/>
    <p:sldId id="396" r:id="rId19"/>
    <p:sldId id="409" r:id="rId20"/>
    <p:sldId id="408" r:id="rId21"/>
    <p:sldId id="357" r:id="rId22"/>
    <p:sldId id="370" r:id="rId23"/>
    <p:sldId id="369" r:id="rId24"/>
    <p:sldId id="375" r:id="rId25"/>
    <p:sldId id="376" r:id="rId26"/>
    <p:sldId id="377" r:id="rId27"/>
    <p:sldId id="378" r:id="rId28"/>
    <p:sldId id="358" r:id="rId29"/>
    <p:sldId id="380" r:id="rId30"/>
    <p:sldId id="385" r:id="rId31"/>
    <p:sldId id="386" r:id="rId32"/>
    <p:sldId id="382" r:id="rId33"/>
    <p:sldId id="388" r:id="rId34"/>
    <p:sldId id="402" r:id="rId35"/>
    <p:sldId id="361" r:id="rId36"/>
    <p:sldId id="403" r:id="rId37"/>
    <p:sldId id="418" r:id="rId38"/>
    <p:sldId id="405" r:id="rId39"/>
    <p:sldId id="419" r:id="rId40"/>
    <p:sldId id="362" r:id="rId41"/>
    <p:sldId id="423" r:id="rId42"/>
    <p:sldId id="424" r:id="rId43"/>
    <p:sldId id="425" r:id="rId44"/>
    <p:sldId id="426" r:id="rId45"/>
    <p:sldId id="384" r:id="rId46"/>
    <p:sldId id="337" r:id="rId47"/>
    <p:sldId id="410" r:id="rId48"/>
    <p:sldId id="411" r:id="rId49"/>
    <p:sldId id="412" r:id="rId50"/>
    <p:sldId id="413" r:id="rId51"/>
    <p:sldId id="421" r:id="rId52"/>
    <p:sldId id="422" r:id="rId53"/>
    <p:sldId id="414" r:id="rId54"/>
    <p:sldId id="420"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ECFF"/>
    <a:srgbClr val="FFFF66"/>
    <a:srgbClr val="FF66CC"/>
    <a:srgbClr val="33D1D9"/>
    <a:srgbClr val="CC00FF"/>
    <a:srgbClr val="D11FC4"/>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62" autoAdjust="0"/>
  </p:normalViewPr>
  <p:slideViewPr>
    <p:cSldViewPr>
      <p:cViewPr varScale="1">
        <p:scale>
          <a:sx n="53" d="100"/>
          <a:sy n="53" d="100"/>
        </p:scale>
        <p:origin x="1214" y="4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AF2BD3-E323-4598-9BA1-1BE551D2ABE5}" type="datetimeFigureOut">
              <a:rPr lang="en-US" smtClean="0"/>
              <a:t>9/24/2024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CA9D9C-429F-41D1-870B-080B1C701330}" type="slidenum">
              <a:rPr lang="en-US" smtClean="0"/>
              <a:t>‹#›</a:t>
            </a:fld>
            <a:endParaRPr lang="en-US"/>
          </a:p>
        </p:txBody>
      </p:sp>
    </p:spTree>
    <p:extLst>
      <p:ext uri="{BB962C8B-B14F-4D97-AF65-F5344CB8AC3E}">
        <p14:creationId xmlns:p14="http://schemas.microsoft.com/office/powerpoint/2010/main" val="3391954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986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22604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74A76B-131F-4469-A2BB-273C49D784DD}"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C86EA6-2232-4F7F-9E39-AD4789B4618D}" type="slidenum">
              <a:rPr lang="en-US" smtClean="0">
                <a:solidFill>
                  <a:srgbClr val="90C226"/>
                </a:solidFill>
              </a:rPr>
              <a:pPr/>
              <a:t>‹#›</a:t>
            </a:fld>
            <a:endParaRPr lang="en-US">
              <a:solidFill>
                <a:srgbClr val="90C226"/>
              </a:solidFill>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4018208745"/>
      </p:ext>
    </p:extLst>
  </p:cSld>
  <p:clrMapOvr>
    <a:masterClrMapping/>
  </p:clrMapOvr>
  <p:transition>
    <p:sndAc>
      <p:stSnd>
        <p:snd r:embed="rId1" name="chimes.wav"/>
      </p:stSnd>
    </p:sndAc>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74A76B-131F-4469-A2BB-273C49D784DD}"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C86EA6-2232-4F7F-9E39-AD4789B4618D}"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030904085"/>
      </p:ext>
    </p:extLst>
  </p:cSld>
  <p:clrMapOvr>
    <a:masterClrMapping/>
  </p:clrMapOvr>
  <p:transition>
    <p:sndAc>
      <p:stSnd>
        <p:snd r:embed="rId1" name="chimes.wav"/>
      </p:stSnd>
    </p:sndAc>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74A76B-131F-4469-A2BB-273C49D784DD}"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C86EA6-2232-4F7F-9E39-AD4789B4618D}" type="slidenum">
              <a:rPr lang="en-US" smtClean="0">
                <a:solidFill>
                  <a:srgbClr val="90C226"/>
                </a:solidFill>
              </a:rPr>
              <a:pPr/>
              <a:t>‹#›</a:t>
            </a:fld>
            <a:endParaRPr lang="en-US">
              <a:solidFill>
                <a:srgbClr val="90C226"/>
              </a:solidFill>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660260312"/>
      </p:ext>
    </p:extLst>
  </p:cSld>
  <p:clrMapOvr>
    <a:masterClrMapping/>
  </p:clrMapOvr>
  <p:transition>
    <p:sndAc>
      <p:stSnd>
        <p:snd r:embed="rId1" name="chimes.wav"/>
      </p:stSnd>
    </p:sndAc>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74A76B-131F-4469-A2BB-273C49D784DD}"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C86EA6-2232-4F7F-9E39-AD4789B4618D}"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213575640"/>
      </p:ext>
    </p:extLst>
  </p:cSld>
  <p:clrMapOvr>
    <a:masterClrMapping/>
  </p:clrMapOvr>
  <p:transition>
    <p:sndAc>
      <p:stSnd>
        <p:snd r:embed="rId1" name="chimes.wav"/>
      </p:stSnd>
    </p:sndAc>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74A76B-131F-4469-A2BB-273C49D784DD}"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C86EA6-2232-4F7F-9E39-AD4789B4618D}"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571703656"/>
      </p:ext>
    </p:extLst>
  </p:cSld>
  <p:clrMapOvr>
    <a:masterClrMapping/>
  </p:clrMapOvr>
  <p:transition>
    <p:sndAc>
      <p:stSnd>
        <p:snd r:embed="rId1" name="chimes.wav"/>
      </p:stSnd>
    </p:sndAc>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74A76B-131F-4469-A2BB-273C49D784DD}"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C86EA6-2232-4F7F-9E39-AD4789B4618D}"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383148699"/>
      </p:ext>
    </p:extLst>
  </p:cSld>
  <p:clrMapOvr>
    <a:masterClrMapping/>
  </p:clrMapOvr>
  <p:transition>
    <p:sndAc>
      <p:stSnd>
        <p:snd r:embed="rId1" name="chimes.wav"/>
      </p:stSnd>
    </p:sndAc>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56367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57535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1350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859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98015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4525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929647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24126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13936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92264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85289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5273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895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760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0066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065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1498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9208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4440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7304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10492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458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4513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7908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838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49207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6364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7422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632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3244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0518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57697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067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979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3867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86071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84073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48602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52455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5497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41777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6903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20790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41657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07157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13724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01165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39089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6787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52860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8260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2331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8306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8607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69730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50237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7712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10267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826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4808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64435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2418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56463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5840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6643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31595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0695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3840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02816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9058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33611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20163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7423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45036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3449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33724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6644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79383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9899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6816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3765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86637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9674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84724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55C54A6B-49DC-4CB2-9793-2B983B1F7DB7}" type="datetimeFigureOut">
              <a:rPr lang="en-US"/>
              <a:pPr>
                <a:defRPr/>
              </a:pPr>
              <a:t>9/24/2024</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94351C3D-1A38-434C-8DA6-B7289867645D}" type="slidenum">
              <a:rPr lang="en-US"/>
              <a:pPr>
                <a:defRPr/>
              </a:pPr>
              <a:t>‹#›</a:t>
            </a:fld>
            <a:endParaRPr lang="en-US"/>
          </a:p>
        </p:txBody>
      </p:sp>
    </p:spTree>
    <p:extLst>
      <p:ext uri="{BB962C8B-B14F-4D97-AF65-F5344CB8AC3E}">
        <p14:creationId xmlns:p14="http://schemas.microsoft.com/office/powerpoint/2010/main" val="23153131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384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7889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77342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24286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17877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19860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87543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2407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36128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19252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28138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0746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4576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74A76B-131F-4469-A2BB-273C49D784DD}"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C86EA6-2232-4F7F-9E39-AD4789B4618D}"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816735548"/>
      </p:ext>
    </p:extLst>
  </p:cSld>
  <p:clrMapOvr>
    <a:masterClrMapping/>
  </p:clrMapOvr>
  <p:transition>
    <p:sndAc>
      <p:stSnd>
        <p:snd r:embed="rId1" name="chimes.wav"/>
      </p:stSnd>
    </p:sndAc>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274A76B-131F-4469-A2BB-273C49D784DD}"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C86EA6-2232-4F7F-9E39-AD4789B4618D}"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452224815"/>
      </p:ext>
    </p:extLst>
  </p:cSld>
  <p:clrMapOvr>
    <a:masterClrMapping/>
  </p:clrMapOvr>
  <p:transition>
    <p:sndAc>
      <p:stSnd>
        <p:snd r:embed="rId1" name="chimes.wav"/>
      </p:stSnd>
    </p:sndAc>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74A76B-131F-4469-A2BB-273C49D784DD}"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C86EA6-2232-4F7F-9E39-AD4789B4618D}"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442447685"/>
      </p:ext>
    </p:extLst>
  </p:cSld>
  <p:clrMapOvr>
    <a:masterClrMapping/>
  </p:clrMapOvr>
  <p:transition>
    <p:sndAc>
      <p:stSnd>
        <p:snd r:embed="rId1" name="chimes.wav"/>
      </p:stSnd>
    </p:sndAc>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74A76B-131F-4469-A2BB-273C49D784DD}" type="datetimeFigureOut">
              <a:rPr lang="en-US" smtClean="0">
                <a:solidFill>
                  <a:prstClr val="black">
                    <a:tint val="75000"/>
                  </a:prstClr>
                </a:solidFill>
              </a:rPr>
              <a:pPr/>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C86EA6-2232-4F7F-9E39-AD4789B4618D}"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656390923"/>
      </p:ext>
    </p:extLst>
  </p:cSld>
  <p:clrMapOvr>
    <a:masterClrMapping/>
  </p:clrMapOvr>
  <p:transition>
    <p:sndAc>
      <p:stSnd>
        <p:snd r:embed="rId1" name="chimes.wav"/>
      </p:stSnd>
    </p:sndAc>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74A76B-131F-4469-A2BB-273C49D784DD}" type="datetimeFigureOut">
              <a:rPr lang="en-US" smtClean="0">
                <a:solidFill>
                  <a:prstClr val="black">
                    <a:tint val="75000"/>
                  </a:prstClr>
                </a:solidFill>
              </a:rPr>
              <a:pPr/>
              <a:t>9/24/2024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C86EA6-2232-4F7F-9E39-AD4789B4618D}"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472305276"/>
      </p:ext>
    </p:extLst>
  </p:cSld>
  <p:clrMapOvr>
    <a:masterClrMapping/>
  </p:clrMapOvr>
  <p:transition>
    <p:sndAc>
      <p:stSnd>
        <p:snd r:embed="rId1" name="chimes.wav"/>
      </p:stSnd>
    </p:sndAc>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274A76B-131F-4469-A2BB-273C49D784DD}" type="datetimeFigureOut">
              <a:rPr lang="en-US" smtClean="0">
                <a:solidFill>
                  <a:prstClr val="black">
                    <a:tint val="75000"/>
                  </a:prstClr>
                </a:solidFill>
              </a:rPr>
              <a:pPr/>
              <a:t>9/24/2024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C86EA6-2232-4F7F-9E39-AD4789B4618D}"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330149090"/>
      </p:ext>
    </p:extLst>
  </p:cSld>
  <p:clrMapOvr>
    <a:masterClrMapping/>
  </p:clrMapOvr>
  <p:transition>
    <p:sndAc>
      <p:stSnd>
        <p:snd r:embed="rId1" name="chimes.wav"/>
      </p:stSnd>
    </p:sndAc>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74A76B-131F-4469-A2BB-273C49D784DD}" type="datetimeFigureOut">
              <a:rPr lang="en-US" smtClean="0">
                <a:solidFill>
                  <a:prstClr val="black">
                    <a:tint val="75000"/>
                  </a:prstClr>
                </a:solidFill>
              </a:rPr>
              <a:pPr/>
              <a:t>9/24/2024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C86EA6-2232-4F7F-9E39-AD4789B4618D}"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130743115"/>
      </p:ext>
    </p:extLst>
  </p:cSld>
  <p:clrMapOvr>
    <a:masterClrMapping/>
  </p:clrMapOvr>
  <p:transition>
    <p:sndAc>
      <p:stSnd>
        <p:snd r:embed="rId1" name="chimes.wav"/>
      </p:stSnd>
    </p:sndAc>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274A76B-131F-4469-A2BB-273C49D784DD}" type="datetimeFigureOut">
              <a:rPr lang="en-US" smtClean="0">
                <a:solidFill>
                  <a:prstClr val="black">
                    <a:tint val="75000"/>
                  </a:prstClr>
                </a:solidFill>
              </a:rPr>
              <a:pPr/>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C86EA6-2232-4F7F-9E39-AD4789B4618D}"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789902517"/>
      </p:ext>
    </p:extLst>
  </p:cSld>
  <p:clrMapOvr>
    <a:masterClrMapping/>
  </p:clrMapOvr>
  <p:transition>
    <p:sndAc>
      <p:stSnd>
        <p:snd r:embed="rId1" name="chimes.wav"/>
      </p:stSnd>
    </p:sndAc>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74A76B-131F-4469-A2BB-273C49D784DD}" type="datetimeFigureOut">
              <a:rPr lang="en-US" smtClean="0">
                <a:solidFill>
                  <a:prstClr val="black">
                    <a:tint val="75000"/>
                  </a:prstClr>
                </a:solidFill>
              </a:rPr>
              <a:pPr/>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C86EA6-2232-4F7F-9E39-AD4789B4618D}"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761969629"/>
      </p:ext>
    </p:extLst>
  </p:cSld>
  <p:clrMapOvr>
    <a:masterClrMapping/>
  </p:clrMapOvr>
  <p:transition>
    <p:sndAc>
      <p:stSnd>
        <p:snd r:embed="rId1" name="chimes.wav"/>
      </p:stSnd>
    </p:sndAc>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74A76B-131F-4469-A2BB-273C49D784DD}"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C86EA6-2232-4F7F-9E39-AD4789B4618D}"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53526010"/>
      </p:ext>
    </p:extLst>
  </p:cSld>
  <p:clrMapOvr>
    <a:masterClrMapping/>
  </p:clrMapOvr>
  <p:transition>
    <p:sndAc>
      <p:stSnd>
        <p:snd r:embed="rId1" name="chimes.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1.jp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1.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jp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audio" Target="../media/audio1.wav"/><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theme" Target="../theme/theme9.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b="-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41592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b="-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4671890"/>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b="-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44382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b="-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218316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b="-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207877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b="-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0743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b="-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57319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0000" r="-10000" b="-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5293121"/>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83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b="-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8A634-FEAA-428A-9002-89FFA042287F}" type="datetimeFigureOut">
              <a:rPr lang="en-US" smtClean="0">
                <a:solidFill>
                  <a:prstClr val="black">
                    <a:tint val="75000"/>
                  </a:prstClr>
                </a:solidFill>
              </a:rPr>
              <a:pPr/>
              <a:t>9/24/2024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3ED059-8AE7-4EBC-9814-5D5973D4E3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30535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D274A76B-131F-4469-A2BB-273C49D784DD}" type="datetimeFigureOut">
              <a:rPr lang="en-US" smtClean="0">
                <a:solidFill>
                  <a:prstClr val="black">
                    <a:tint val="75000"/>
                  </a:prstClr>
                </a:solidFill>
              </a:rPr>
              <a:pPr defTabSz="457200"/>
              <a:t>9/24/2024</a:t>
            </a:fld>
            <a:endParaRPr lang="en-US">
              <a:solidFill>
                <a:prstClr val="black">
                  <a:tint val="75000"/>
                </a:prstClr>
              </a:solidFill>
            </a:endParaRP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6BC86EA6-2232-4F7F-9E39-AD4789B4618D}" type="slidenum">
              <a:rPr lang="en-US" smtClean="0">
                <a:solidFill>
                  <a:srgbClr val="90C226"/>
                </a:solidFill>
              </a:rPr>
              <a:pPr defTabSz="457200"/>
              <a:t>‹#›</a:t>
            </a:fld>
            <a:endParaRPr lang="en-US">
              <a:solidFill>
                <a:srgbClr val="90C226"/>
              </a:solidFill>
            </a:endParaRPr>
          </a:p>
        </p:txBody>
      </p:sp>
    </p:spTree>
    <p:extLst>
      <p:ext uri="{BB962C8B-B14F-4D97-AF65-F5344CB8AC3E}">
        <p14:creationId xmlns:p14="http://schemas.microsoft.com/office/powerpoint/2010/main" val="3154321843"/>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Lst>
  <p:transition>
    <p:sndAc>
      <p:stSnd>
        <p:snd r:embed="rId18" name="chimes.wav"/>
      </p:stSnd>
    </p:sndAc>
  </p:transition>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3.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9.jpg"/><Relationship Id="rId1" Type="http://schemas.openxmlformats.org/officeDocument/2006/relationships/slideLayout" Target="../slideLayouts/slideLayout73.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9.jpg"/><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3.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3.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3.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9.jpg"/><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3.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7.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9.jpg"/><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3.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3.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3.xml"/><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91.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8.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8000" r="-8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1447800"/>
          </a:xfrm>
        </p:spPr>
        <p:txBody>
          <a:bodyPr>
            <a:normAutofit/>
          </a:bodyPr>
          <a:lstStyle/>
          <a:p>
            <a:r>
              <a:rPr lang="en-US" dirty="0" smtClean="0">
                <a:solidFill>
                  <a:srgbClr val="002060"/>
                </a:solidFill>
                <a:latin typeface="Cambria" panose="02040503050406030204" pitchFamily="18" charset="0"/>
                <a:ea typeface="Cambria" panose="02040503050406030204" pitchFamily="18" charset="0"/>
              </a:rPr>
              <a:t>BÀI TUYÊN TRUYỀN </a:t>
            </a:r>
            <a:endParaRPr lang="en-US" dirty="0">
              <a:solidFill>
                <a:srgbClr val="002060"/>
              </a:solidFill>
              <a:latin typeface="Cambria" panose="02040503050406030204" pitchFamily="18" charset="0"/>
              <a:ea typeface="Cambria" panose="02040503050406030204" pitchFamily="18" charset="0"/>
            </a:endParaRPr>
          </a:p>
        </p:txBody>
      </p:sp>
      <p:sp>
        <p:nvSpPr>
          <p:cNvPr id="3" name="Subtitle 2"/>
          <p:cNvSpPr>
            <a:spLocks noGrp="1"/>
          </p:cNvSpPr>
          <p:nvPr>
            <p:ph type="subTitle" idx="1"/>
          </p:nvPr>
        </p:nvSpPr>
        <p:spPr>
          <a:xfrm>
            <a:off x="304800" y="1676400"/>
            <a:ext cx="8382000" cy="4343400"/>
          </a:xfrm>
        </p:spPr>
        <p:txBody>
          <a:bodyPr>
            <a:normAutofit lnSpcReduction="10000"/>
          </a:bodyPr>
          <a:lstStyle/>
          <a:p>
            <a:pPr lvl="0" algn="l">
              <a:spcBef>
                <a:spcPts val="0"/>
              </a:spcBef>
            </a:pPr>
            <a:r>
              <a:rPr lang="nl-NL" b="1" dirty="0">
                <a:solidFill>
                  <a:srgbClr val="FF0000"/>
                </a:solidFill>
                <a:latin typeface="Times New Roman" pitchFamily="18" charset="0"/>
                <a:cs typeface="Times New Roman" pitchFamily="18" charset="0"/>
              </a:rPr>
              <a:t>Đề tài: “Một số biện pháp đảm bảo an toàn phòng tránh tai nạn thương tích cho </a:t>
            </a:r>
            <a:r>
              <a:rPr lang="nl-NL" b="1" dirty="0" smtClean="0">
                <a:solidFill>
                  <a:srgbClr val="FF0000"/>
                </a:solidFill>
                <a:latin typeface="Times New Roman" pitchFamily="18" charset="0"/>
                <a:cs typeface="Times New Roman" pitchFamily="18" charset="0"/>
              </a:rPr>
              <a:t>ở </a:t>
            </a:r>
            <a:r>
              <a:rPr lang="nl-NL" b="1" dirty="0">
                <a:solidFill>
                  <a:srgbClr val="FF0000"/>
                </a:solidFill>
                <a:latin typeface="Times New Roman" pitchFamily="18" charset="0"/>
                <a:cs typeface="Times New Roman" pitchFamily="18" charset="0"/>
              </a:rPr>
              <a:t>trường mầm non”</a:t>
            </a:r>
            <a:endParaRPr lang="en-US" b="1" dirty="0">
              <a:solidFill>
                <a:srgbClr val="FF0000"/>
              </a:solidFill>
              <a:latin typeface="Times New Roman" pitchFamily="18" charset="0"/>
              <a:cs typeface="Times New Roman" pitchFamily="18" charset="0"/>
            </a:endParaRPr>
          </a:p>
          <a:p>
            <a:endParaRPr lang="en-US" sz="2600" dirty="0">
              <a:solidFill>
                <a:srgbClr val="0070C0"/>
              </a:solidFill>
            </a:endParaRPr>
          </a:p>
          <a:p>
            <a:r>
              <a:rPr lang="en-US" sz="2600" dirty="0">
                <a:solidFill>
                  <a:srgbClr val="0070C0"/>
                </a:solidFill>
              </a:rPr>
              <a:t>    </a:t>
            </a:r>
            <a:r>
              <a:rPr lang="en-US" sz="3500" dirty="0" err="1">
                <a:solidFill>
                  <a:schemeClr val="tx2">
                    <a:lumMod val="50000"/>
                  </a:schemeClr>
                </a:solidFill>
                <a:latin typeface="Times New Roman" pitchFamily="18" charset="0"/>
                <a:cs typeface="Times New Roman" pitchFamily="18" charset="0"/>
              </a:rPr>
              <a:t>Giáo</a:t>
            </a:r>
            <a:r>
              <a:rPr lang="en-US" sz="3500" dirty="0">
                <a:solidFill>
                  <a:schemeClr val="tx2">
                    <a:lumMod val="50000"/>
                  </a:schemeClr>
                </a:solidFill>
                <a:latin typeface="Times New Roman" pitchFamily="18" charset="0"/>
                <a:cs typeface="Times New Roman" pitchFamily="18" charset="0"/>
              </a:rPr>
              <a:t> </a:t>
            </a:r>
            <a:r>
              <a:rPr lang="en-US" sz="3500" dirty="0" err="1">
                <a:solidFill>
                  <a:schemeClr val="tx2">
                    <a:lumMod val="50000"/>
                  </a:schemeClr>
                </a:solidFill>
                <a:latin typeface="Times New Roman" pitchFamily="18" charset="0"/>
                <a:cs typeface="Times New Roman" pitchFamily="18" charset="0"/>
              </a:rPr>
              <a:t>viên</a:t>
            </a:r>
            <a:r>
              <a:rPr lang="en-US" sz="3500" dirty="0">
                <a:solidFill>
                  <a:schemeClr val="tx2">
                    <a:lumMod val="50000"/>
                  </a:schemeClr>
                </a:solidFill>
                <a:latin typeface="Times New Roman" pitchFamily="18" charset="0"/>
                <a:cs typeface="Times New Roman" pitchFamily="18" charset="0"/>
              </a:rPr>
              <a:t>: </a:t>
            </a:r>
            <a:r>
              <a:rPr lang="en-US" sz="3500" dirty="0" smtClean="0">
                <a:solidFill>
                  <a:schemeClr val="tx2">
                    <a:lumMod val="50000"/>
                  </a:schemeClr>
                </a:solidFill>
                <a:latin typeface="Times New Roman" pitchFamily="18" charset="0"/>
                <a:cs typeface="Times New Roman" pitchFamily="18" charset="0"/>
              </a:rPr>
              <a:t>Cao </a:t>
            </a:r>
            <a:r>
              <a:rPr lang="en-US" sz="3500" dirty="0" err="1" smtClean="0">
                <a:solidFill>
                  <a:schemeClr val="tx2">
                    <a:lumMod val="50000"/>
                  </a:schemeClr>
                </a:solidFill>
                <a:latin typeface="Times New Roman" pitchFamily="18" charset="0"/>
                <a:cs typeface="Times New Roman" pitchFamily="18" charset="0"/>
              </a:rPr>
              <a:t>Thị</a:t>
            </a:r>
            <a:r>
              <a:rPr lang="en-US" sz="3500" dirty="0" smtClean="0">
                <a:solidFill>
                  <a:schemeClr val="tx2">
                    <a:lumMod val="50000"/>
                  </a:schemeClr>
                </a:solidFill>
                <a:latin typeface="Times New Roman" pitchFamily="18" charset="0"/>
                <a:cs typeface="Times New Roman" pitchFamily="18" charset="0"/>
              </a:rPr>
              <a:t> Thu May</a:t>
            </a:r>
          </a:p>
          <a:p>
            <a:r>
              <a:rPr lang="en-US" sz="3500" dirty="0" err="1" smtClean="0">
                <a:solidFill>
                  <a:schemeClr val="tx2">
                    <a:lumMod val="50000"/>
                  </a:schemeClr>
                </a:solidFill>
                <a:latin typeface="Times New Roman" pitchFamily="18" charset="0"/>
                <a:cs typeface="Times New Roman" pitchFamily="18" charset="0"/>
              </a:rPr>
              <a:t>Lớp</a:t>
            </a:r>
            <a:r>
              <a:rPr lang="en-US" sz="3500" dirty="0">
                <a:solidFill>
                  <a:schemeClr val="tx2">
                    <a:lumMod val="50000"/>
                  </a:schemeClr>
                </a:solidFill>
                <a:latin typeface="Times New Roman" pitchFamily="18" charset="0"/>
                <a:cs typeface="Times New Roman" pitchFamily="18" charset="0"/>
              </a:rPr>
              <a:t>: </a:t>
            </a:r>
            <a:r>
              <a:rPr lang="en-US" sz="3500" dirty="0" err="1" smtClean="0">
                <a:solidFill>
                  <a:schemeClr val="tx2">
                    <a:lumMod val="50000"/>
                  </a:schemeClr>
                </a:solidFill>
                <a:latin typeface="Times New Roman" pitchFamily="18" charset="0"/>
                <a:cs typeface="Times New Roman" pitchFamily="18" charset="0"/>
              </a:rPr>
              <a:t>Cơm</a:t>
            </a:r>
            <a:r>
              <a:rPr lang="en-US" sz="3500" dirty="0" smtClean="0">
                <a:solidFill>
                  <a:schemeClr val="tx2">
                    <a:lumMod val="50000"/>
                  </a:schemeClr>
                </a:solidFill>
                <a:latin typeface="Times New Roman" pitchFamily="18" charset="0"/>
                <a:cs typeface="Times New Roman" pitchFamily="18" charset="0"/>
              </a:rPr>
              <a:t> </a:t>
            </a:r>
            <a:r>
              <a:rPr lang="en-US" sz="3500" dirty="0" err="1" smtClean="0">
                <a:solidFill>
                  <a:schemeClr val="tx2">
                    <a:lumMod val="50000"/>
                  </a:schemeClr>
                </a:solidFill>
                <a:latin typeface="Times New Roman" pitchFamily="18" charset="0"/>
                <a:cs typeface="Times New Roman" pitchFamily="18" charset="0"/>
              </a:rPr>
              <a:t>Thường</a:t>
            </a:r>
            <a:r>
              <a:rPr lang="en-US" sz="3500" dirty="0" smtClean="0">
                <a:solidFill>
                  <a:schemeClr val="tx2">
                    <a:lumMod val="50000"/>
                  </a:schemeClr>
                </a:solidFill>
                <a:latin typeface="Times New Roman" pitchFamily="18" charset="0"/>
                <a:cs typeface="Times New Roman" pitchFamily="18" charset="0"/>
              </a:rPr>
              <a:t> A</a:t>
            </a:r>
            <a:endParaRPr lang="en-US" sz="3500" dirty="0">
              <a:solidFill>
                <a:schemeClr val="tx2">
                  <a:lumMod val="50000"/>
                </a:schemeClr>
              </a:solidFill>
              <a:latin typeface="Times New Roman" pitchFamily="18" charset="0"/>
              <a:cs typeface="Times New Roman" pitchFamily="18" charset="0"/>
            </a:endParaRPr>
          </a:p>
          <a:p>
            <a:endParaRPr lang="en-US" sz="3000" dirty="0">
              <a:solidFill>
                <a:schemeClr val="tx2">
                  <a:lumMod val="50000"/>
                </a:schemeClr>
              </a:solidFill>
              <a:latin typeface="Times New Roman" pitchFamily="18" charset="0"/>
              <a:cs typeface="Times New Roman" pitchFamily="18" charset="0"/>
            </a:endParaRPr>
          </a:p>
          <a:p>
            <a:r>
              <a:rPr lang="en-US" sz="3000" dirty="0">
                <a:solidFill>
                  <a:srgbClr val="7030A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Năm</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học</a:t>
            </a:r>
            <a:r>
              <a:rPr lang="en-US" sz="3000" dirty="0">
                <a:solidFill>
                  <a:srgbClr val="002060"/>
                </a:solidFill>
                <a:latin typeface="Times New Roman" pitchFamily="18" charset="0"/>
                <a:cs typeface="Times New Roman" pitchFamily="18" charset="0"/>
              </a:rPr>
              <a:t> : </a:t>
            </a:r>
            <a:r>
              <a:rPr lang="en-US" sz="3000" dirty="0" smtClean="0">
                <a:solidFill>
                  <a:srgbClr val="002060"/>
                </a:solidFill>
                <a:latin typeface="Times New Roman" pitchFamily="18" charset="0"/>
                <a:cs typeface="Times New Roman" pitchFamily="18" charset="0"/>
              </a:rPr>
              <a:t>2024 </a:t>
            </a:r>
            <a:r>
              <a:rPr lang="en-US" sz="3000" dirty="0">
                <a:solidFill>
                  <a:srgbClr val="002060"/>
                </a:solidFill>
                <a:latin typeface="Times New Roman" pitchFamily="18" charset="0"/>
                <a:cs typeface="Times New Roman" pitchFamily="18" charset="0"/>
              </a:rPr>
              <a:t>- </a:t>
            </a:r>
            <a:r>
              <a:rPr lang="en-US" sz="3000" dirty="0" smtClean="0">
                <a:solidFill>
                  <a:srgbClr val="002060"/>
                </a:solidFill>
                <a:latin typeface="Times New Roman" pitchFamily="18" charset="0"/>
                <a:cs typeface="Times New Roman" pitchFamily="18" charset="0"/>
              </a:rPr>
              <a:t>2025</a:t>
            </a:r>
            <a:endParaRPr lang="en-US"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4951852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down)">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0"/>
          </a:stretch>
        </a:blipFill>
        <a:effectLst/>
      </p:bgPr>
    </p:bg>
    <p:spTree>
      <p:nvGrpSpPr>
        <p:cNvPr id="1" name=""/>
        <p:cNvGrpSpPr/>
        <p:nvPr/>
      </p:nvGrpSpPr>
      <p:grpSpPr>
        <a:xfrm>
          <a:off x="0" y="0"/>
          <a:ext cx="0" cy="0"/>
          <a:chOff x="0" y="0"/>
          <a:chExt cx="0" cy="0"/>
        </a:xfrm>
      </p:grpSpPr>
      <p:sp>
        <p:nvSpPr>
          <p:cNvPr id="4" name="Cloud Callout 3"/>
          <p:cNvSpPr/>
          <p:nvPr/>
        </p:nvSpPr>
        <p:spPr>
          <a:xfrm>
            <a:off x="-87573" y="0"/>
            <a:ext cx="9220200" cy="4191000"/>
          </a:xfrm>
          <a:prstGeom prst="cloudCallout">
            <a:avLst>
              <a:gd name="adj1" fmla="val -16406"/>
              <a:gd name="adj2" fmla="val 65586"/>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kern="0" dirty="0" err="1">
                <a:solidFill>
                  <a:schemeClr val="bg1"/>
                </a:solidFill>
                <a:latin typeface="Times New Roman" pitchFamily="18" charset="0"/>
                <a:cs typeface="Times New Roman" pitchFamily="18" charset="0"/>
              </a:rPr>
              <a:t>Với</a:t>
            </a:r>
            <a:r>
              <a:rPr lang="en-US" sz="2800" b="1" kern="0" dirty="0">
                <a:solidFill>
                  <a:schemeClr val="bg1"/>
                </a:solidFill>
                <a:latin typeface="Times New Roman" pitchFamily="18" charset="0"/>
                <a:cs typeface="Times New Roman" pitchFamily="18" charset="0"/>
              </a:rPr>
              <a:t> </a:t>
            </a:r>
            <a:r>
              <a:rPr lang="en-US" sz="2800" b="1" kern="0" dirty="0" err="1">
                <a:solidFill>
                  <a:schemeClr val="bg1"/>
                </a:solidFill>
                <a:latin typeface="Times New Roman" pitchFamily="18" charset="0"/>
                <a:cs typeface="Times New Roman" pitchFamily="18" charset="0"/>
              </a:rPr>
              <a:t>mong</a:t>
            </a:r>
            <a:r>
              <a:rPr lang="en-US" sz="2800" b="1" kern="0" dirty="0">
                <a:solidFill>
                  <a:schemeClr val="bg1"/>
                </a:solidFill>
                <a:latin typeface="Times New Roman" pitchFamily="18" charset="0"/>
                <a:cs typeface="Times New Roman" pitchFamily="18" charset="0"/>
              </a:rPr>
              <a:t> </a:t>
            </a:r>
            <a:r>
              <a:rPr lang="en-US" sz="2800" b="1" kern="0" dirty="0" err="1">
                <a:solidFill>
                  <a:schemeClr val="bg1"/>
                </a:solidFill>
                <a:latin typeface="Times New Roman" pitchFamily="18" charset="0"/>
                <a:cs typeface="Times New Roman" pitchFamily="18" charset="0"/>
              </a:rPr>
              <a:t>muốn</a:t>
            </a:r>
            <a:r>
              <a:rPr lang="en-US" sz="2800" b="1" kern="0" dirty="0">
                <a:solidFill>
                  <a:schemeClr val="bg1"/>
                </a:solidFill>
                <a:latin typeface="Times New Roman" pitchFamily="18" charset="0"/>
                <a:cs typeface="Times New Roman" pitchFamily="18" charset="0"/>
              </a:rPr>
              <a:t> 100% </a:t>
            </a:r>
            <a:r>
              <a:rPr lang="en-US" sz="2800" b="1" kern="0" dirty="0" err="1">
                <a:solidFill>
                  <a:schemeClr val="bg1"/>
                </a:solidFill>
                <a:latin typeface="Times New Roman" pitchFamily="18" charset="0"/>
                <a:cs typeface="Times New Roman" pitchFamily="18" charset="0"/>
              </a:rPr>
              <a:t>trẻ</a:t>
            </a:r>
            <a:r>
              <a:rPr lang="en-US" sz="2800" b="1" kern="0" dirty="0">
                <a:solidFill>
                  <a:schemeClr val="bg1"/>
                </a:solidFill>
                <a:latin typeface="Times New Roman" pitchFamily="18" charset="0"/>
                <a:cs typeface="Times New Roman" pitchFamily="18" charset="0"/>
              </a:rPr>
              <a:t> ở </a:t>
            </a:r>
            <a:r>
              <a:rPr lang="en-US" sz="2800" b="1" kern="0" dirty="0" err="1" smtClean="0">
                <a:solidFill>
                  <a:schemeClr val="bg1"/>
                </a:solidFill>
                <a:latin typeface="Times New Roman" pitchFamily="18" charset="0"/>
                <a:cs typeface="Times New Roman" pitchFamily="18" charset="0"/>
              </a:rPr>
              <a:t>lớp</a:t>
            </a:r>
            <a:r>
              <a:rPr lang="en-US" sz="2800" b="1" kern="0" dirty="0" smtClean="0">
                <a:solidFill>
                  <a:schemeClr val="bg1"/>
                </a:solidFill>
                <a:latin typeface="Times New Roman" pitchFamily="18" charset="0"/>
                <a:cs typeface="Times New Roman" pitchFamily="18" charset="0"/>
              </a:rPr>
              <a:t> </a:t>
            </a:r>
            <a:r>
              <a:rPr lang="en-US" sz="2800" b="1" kern="0" dirty="0" err="1">
                <a:solidFill>
                  <a:schemeClr val="bg1"/>
                </a:solidFill>
                <a:latin typeface="Times New Roman" pitchFamily="18" charset="0"/>
                <a:cs typeface="Times New Roman" pitchFamily="18" charset="0"/>
              </a:rPr>
              <a:t>được</a:t>
            </a:r>
            <a:r>
              <a:rPr lang="en-US" sz="2800" b="1" kern="0" dirty="0">
                <a:solidFill>
                  <a:schemeClr val="bg1"/>
                </a:solidFill>
                <a:latin typeface="Times New Roman" pitchFamily="18" charset="0"/>
                <a:cs typeface="Times New Roman" pitchFamily="18" charset="0"/>
              </a:rPr>
              <a:t> </a:t>
            </a:r>
            <a:r>
              <a:rPr lang="en-US" sz="2800" b="1" kern="0" dirty="0" err="1">
                <a:solidFill>
                  <a:schemeClr val="bg1"/>
                </a:solidFill>
                <a:latin typeface="Times New Roman" pitchFamily="18" charset="0"/>
                <a:cs typeface="Times New Roman" pitchFamily="18" charset="0"/>
              </a:rPr>
              <a:t>đảm</a:t>
            </a:r>
            <a:r>
              <a:rPr lang="en-US" sz="2800" b="1" kern="0" dirty="0">
                <a:solidFill>
                  <a:schemeClr val="bg1"/>
                </a:solidFill>
                <a:latin typeface="Times New Roman" pitchFamily="18" charset="0"/>
                <a:cs typeface="Times New Roman" pitchFamily="18" charset="0"/>
              </a:rPr>
              <a:t> </a:t>
            </a:r>
            <a:r>
              <a:rPr lang="en-US" sz="2800" b="1" kern="0" dirty="0" err="1">
                <a:solidFill>
                  <a:schemeClr val="bg1"/>
                </a:solidFill>
                <a:latin typeface="Times New Roman" pitchFamily="18" charset="0"/>
                <a:cs typeface="Times New Roman" pitchFamily="18" charset="0"/>
              </a:rPr>
              <a:t>bảo</a:t>
            </a:r>
            <a:r>
              <a:rPr lang="en-US" sz="2800" b="1" kern="0" dirty="0">
                <a:solidFill>
                  <a:schemeClr val="bg1"/>
                </a:solidFill>
                <a:latin typeface="Times New Roman" pitchFamily="18" charset="0"/>
                <a:cs typeface="Times New Roman" pitchFamily="18" charset="0"/>
              </a:rPr>
              <a:t> an </a:t>
            </a:r>
            <a:r>
              <a:rPr lang="en-US" sz="2800" b="1" kern="0" dirty="0" err="1">
                <a:solidFill>
                  <a:schemeClr val="bg1"/>
                </a:solidFill>
                <a:latin typeface="Times New Roman" pitchFamily="18" charset="0"/>
                <a:cs typeface="Times New Roman" pitchFamily="18" charset="0"/>
              </a:rPr>
              <a:t>toàn</a:t>
            </a:r>
            <a:r>
              <a:rPr lang="en-US" sz="2800" b="1" kern="0" dirty="0">
                <a:solidFill>
                  <a:schemeClr val="bg1"/>
                </a:solidFill>
                <a:latin typeface="Times New Roman" pitchFamily="18" charset="0"/>
                <a:cs typeface="Times New Roman" pitchFamily="18" charset="0"/>
              </a:rPr>
              <a:t> </a:t>
            </a:r>
            <a:r>
              <a:rPr lang="en-US" sz="2800" b="1" kern="0" dirty="0" err="1">
                <a:solidFill>
                  <a:schemeClr val="bg1"/>
                </a:solidFill>
                <a:latin typeface="Times New Roman" pitchFamily="18" charset="0"/>
                <a:cs typeface="Times New Roman" pitchFamily="18" charset="0"/>
              </a:rPr>
              <a:t>nên</a:t>
            </a:r>
            <a:r>
              <a:rPr lang="en-US" sz="2800" b="1" kern="0" dirty="0">
                <a:solidFill>
                  <a:schemeClr val="bg1"/>
                </a:solidFill>
                <a:latin typeface="Times New Roman" pitchFamily="18" charset="0"/>
                <a:cs typeface="Times New Roman" pitchFamily="18" charset="0"/>
              </a:rPr>
              <a:t> </a:t>
            </a:r>
            <a:r>
              <a:rPr lang="en-US" sz="2800" b="1" kern="0" dirty="0" err="1">
                <a:solidFill>
                  <a:schemeClr val="bg1"/>
                </a:solidFill>
                <a:latin typeface="Times New Roman" pitchFamily="18" charset="0"/>
                <a:cs typeface="Times New Roman" pitchFamily="18" charset="0"/>
              </a:rPr>
              <a:t>tôi</a:t>
            </a:r>
            <a:r>
              <a:rPr lang="en-US" sz="2800" b="1" kern="0" dirty="0">
                <a:solidFill>
                  <a:schemeClr val="bg1"/>
                </a:solidFill>
                <a:latin typeface="Times New Roman" pitchFamily="18" charset="0"/>
                <a:cs typeface="Times New Roman" pitchFamily="18" charset="0"/>
              </a:rPr>
              <a:t> </a:t>
            </a:r>
            <a:r>
              <a:rPr lang="en-US" sz="2800" b="1" kern="0" dirty="0" err="1">
                <a:solidFill>
                  <a:schemeClr val="bg1"/>
                </a:solidFill>
                <a:latin typeface="Times New Roman" pitchFamily="18" charset="0"/>
                <a:cs typeface="Times New Roman" pitchFamily="18" charset="0"/>
              </a:rPr>
              <a:t>đã</a:t>
            </a:r>
            <a:r>
              <a:rPr lang="en-US" sz="2800" b="1" kern="0" dirty="0">
                <a:solidFill>
                  <a:schemeClr val="bg1"/>
                </a:solidFill>
                <a:latin typeface="Times New Roman" pitchFamily="18" charset="0"/>
                <a:cs typeface="Times New Roman" pitchFamily="18" charset="0"/>
              </a:rPr>
              <a:t> </a:t>
            </a:r>
            <a:r>
              <a:rPr lang="en-US" sz="2800" b="1" kern="0" dirty="0" err="1">
                <a:solidFill>
                  <a:schemeClr val="bg1"/>
                </a:solidFill>
                <a:latin typeface="Times New Roman" pitchFamily="18" charset="0"/>
                <a:cs typeface="Times New Roman" pitchFamily="18" charset="0"/>
              </a:rPr>
              <a:t>mạnh</a:t>
            </a:r>
            <a:r>
              <a:rPr lang="en-US" sz="2800" b="1" kern="0" dirty="0">
                <a:solidFill>
                  <a:schemeClr val="bg1"/>
                </a:solidFill>
                <a:latin typeface="Times New Roman" pitchFamily="18" charset="0"/>
                <a:cs typeface="Times New Roman" pitchFamily="18" charset="0"/>
              </a:rPr>
              <a:t> </a:t>
            </a:r>
            <a:r>
              <a:rPr lang="en-US" sz="2800" b="1" kern="0" dirty="0" err="1">
                <a:solidFill>
                  <a:schemeClr val="bg1"/>
                </a:solidFill>
                <a:latin typeface="Times New Roman" pitchFamily="18" charset="0"/>
                <a:cs typeface="Times New Roman" pitchFamily="18" charset="0"/>
              </a:rPr>
              <a:t>dan</a:t>
            </a:r>
            <a:r>
              <a:rPr lang="en-US" sz="2800" b="1" kern="0" dirty="0">
                <a:solidFill>
                  <a:schemeClr val="bg1"/>
                </a:solidFill>
                <a:latin typeface="Times New Roman" pitchFamily="18" charset="0"/>
                <a:cs typeface="Times New Roman" pitchFamily="18" charset="0"/>
              </a:rPr>
              <a:t> </a:t>
            </a:r>
            <a:r>
              <a:rPr lang="en-US" sz="2800" b="1" kern="0" dirty="0" err="1">
                <a:solidFill>
                  <a:schemeClr val="bg1"/>
                </a:solidFill>
                <a:latin typeface="Times New Roman" pitchFamily="18" charset="0"/>
                <a:cs typeface="Times New Roman" pitchFamily="18" charset="0"/>
              </a:rPr>
              <a:t>lựa</a:t>
            </a:r>
            <a:r>
              <a:rPr lang="en-US" sz="2800" b="1" kern="0" dirty="0">
                <a:solidFill>
                  <a:schemeClr val="bg1"/>
                </a:solidFill>
                <a:latin typeface="Times New Roman" pitchFamily="18" charset="0"/>
                <a:cs typeface="Times New Roman" pitchFamily="18" charset="0"/>
              </a:rPr>
              <a:t> </a:t>
            </a:r>
            <a:r>
              <a:rPr lang="en-US" sz="2800" b="1" kern="0" dirty="0" err="1">
                <a:solidFill>
                  <a:schemeClr val="bg1"/>
                </a:solidFill>
                <a:latin typeface="Times New Roman" pitchFamily="18" charset="0"/>
                <a:cs typeface="Times New Roman" pitchFamily="18" charset="0"/>
              </a:rPr>
              <a:t>chọn</a:t>
            </a:r>
            <a:r>
              <a:rPr lang="en-US" sz="2800" b="1" kern="0" dirty="0">
                <a:solidFill>
                  <a:schemeClr val="bg1"/>
                </a:solidFill>
                <a:latin typeface="Times New Roman" pitchFamily="18" charset="0"/>
                <a:cs typeface="Times New Roman" pitchFamily="18" charset="0"/>
              </a:rPr>
              <a:t> </a:t>
            </a:r>
            <a:r>
              <a:rPr lang="en-US" sz="2800" b="1" kern="0" dirty="0" err="1">
                <a:solidFill>
                  <a:schemeClr val="bg1"/>
                </a:solidFill>
                <a:latin typeface="Times New Roman" pitchFamily="18" charset="0"/>
                <a:cs typeface="Times New Roman" pitchFamily="18" charset="0"/>
              </a:rPr>
              <a:t>biên</a:t>
            </a:r>
            <a:r>
              <a:rPr lang="en-US" sz="2800" b="1" kern="0" dirty="0">
                <a:solidFill>
                  <a:schemeClr val="bg1"/>
                </a:solidFill>
                <a:latin typeface="Times New Roman" pitchFamily="18" charset="0"/>
                <a:cs typeface="Times New Roman" pitchFamily="18" charset="0"/>
              </a:rPr>
              <a:t> </a:t>
            </a:r>
            <a:r>
              <a:rPr lang="en-US" sz="2800" b="1" kern="0" dirty="0" err="1">
                <a:solidFill>
                  <a:schemeClr val="bg1"/>
                </a:solidFill>
                <a:latin typeface="Times New Roman" pitchFamily="18" charset="0"/>
                <a:cs typeface="Times New Roman" pitchFamily="18" charset="0"/>
              </a:rPr>
              <a:t>pháp</a:t>
            </a:r>
            <a:r>
              <a:rPr lang="en-US" sz="2800" b="1" kern="0" dirty="0">
                <a:solidFill>
                  <a:schemeClr val="bg1"/>
                </a:solidFill>
                <a:latin typeface="Times New Roman" pitchFamily="18" charset="0"/>
                <a:cs typeface="Times New Roman" pitchFamily="18" charset="0"/>
              </a:rPr>
              <a:t>: “</a:t>
            </a:r>
            <a:r>
              <a:rPr lang="en-US" sz="2800" b="1" kern="0" dirty="0" err="1">
                <a:solidFill>
                  <a:schemeClr val="bg1"/>
                </a:solidFill>
                <a:latin typeface="Times New Roman" pitchFamily="18" charset="0"/>
                <a:cs typeface="Times New Roman" pitchFamily="18" charset="0"/>
              </a:rPr>
              <a:t>Một</a:t>
            </a:r>
            <a:r>
              <a:rPr lang="en-US" sz="2800" b="1" kern="0" dirty="0">
                <a:solidFill>
                  <a:schemeClr val="bg1"/>
                </a:solidFill>
                <a:latin typeface="Times New Roman" pitchFamily="18" charset="0"/>
                <a:cs typeface="Times New Roman" pitchFamily="18" charset="0"/>
              </a:rPr>
              <a:t> </a:t>
            </a:r>
            <a:r>
              <a:rPr lang="en-US" sz="2800" b="1" kern="0" dirty="0" err="1">
                <a:solidFill>
                  <a:schemeClr val="bg1"/>
                </a:solidFill>
                <a:latin typeface="Times New Roman" pitchFamily="18" charset="0"/>
                <a:cs typeface="Times New Roman" pitchFamily="18" charset="0"/>
              </a:rPr>
              <a:t>số</a:t>
            </a:r>
            <a:r>
              <a:rPr lang="en-US" sz="2800" b="1" kern="0" dirty="0">
                <a:solidFill>
                  <a:schemeClr val="bg1"/>
                </a:solidFill>
                <a:latin typeface="Times New Roman" pitchFamily="18" charset="0"/>
                <a:cs typeface="Times New Roman" pitchFamily="18" charset="0"/>
              </a:rPr>
              <a:t> </a:t>
            </a:r>
            <a:r>
              <a:rPr lang="en-US" sz="2800" b="1" kern="0" dirty="0" err="1">
                <a:solidFill>
                  <a:schemeClr val="bg1"/>
                </a:solidFill>
                <a:latin typeface="Times New Roman" pitchFamily="18" charset="0"/>
                <a:cs typeface="Times New Roman" pitchFamily="18" charset="0"/>
              </a:rPr>
              <a:t>biên</a:t>
            </a:r>
            <a:r>
              <a:rPr lang="en-US" sz="2800" b="1" kern="0" dirty="0">
                <a:solidFill>
                  <a:schemeClr val="bg1"/>
                </a:solidFill>
                <a:latin typeface="Times New Roman" pitchFamily="18" charset="0"/>
                <a:cs typeface="Times New Roman" pitchFamily="18" charset="0"/>
              </a:rPr>
              <a:t> </a:t>
            </a:r>
            <a:r>
              <a:rPr lang="en-US" sz="2800" b="1" kern="0" dirty="0" err="1">
                <a:solidFill>
                  <a:schemeClr val="bg1"/>
                </a:solidFill>
                <a:latin typeface="Times New Roman" pitchFamily="18" charset="0"/>
                <a:cs typeface="Times New Roman" pitchFamily="18" charset="0"/>
              </a:rPr>
              <a:t>pháp</a:t>
            </a:r>
            <a:r>
              <a:rPr lang="en-US" sz="2800" b="1" kern="0" dirty="0">
                <a:solidFill>
                  <a:schemeClr val="bg1"/>
                </a:solidFill>
                <a:latin typeface="Times New Roman" pitchFamily="18" charset="0"/>
                <a:cs typeface="Times New Roman" pitchFamily="18" charset="0"/>
              </a:rPr>
              <a:t> </a:t>
            </a:r>
            <a:r>
              <a:rPr lang="en-US" sz="2800" b="1" kern="0" dirty="0" err="1">
                <a:solidFill>
                  <a:schemeClr val="bg1"/>
                </a:solidFill>
                <a:latin typeface="Times New Roman" pitchFamily="18" charset="0"/>
                <a:cs typeface="Times New Roman" pitchFamily="18" charset="0"/>
              </a:rPr>
              <a:t>đảm</a:t>
            </a:r>
            <a:r>
              <a:rPr lang="en-US" sz="2800" b="1" kern="0" dirty="0">
                <a:solidFill>
                  <a:schemeClr val="bg1"/>
                </a:solidFill>
                <a:latin typeface="Times New Roman" pitchFamily="18" charset="0"/>
                <a:cs typeface="Times New Roman" pitchFamily="18" charset="0"/>
              </a:rPr>
              <a:t> </a:t>
            </a:r>
            <a:r>
              <a:rPr lang="en-US" sz="2800" b="1" kern="0" dirty="0" err="1">
                <a:solidFill>
                  <a:schemeClr val="bg1"/>
                </a:solidFill>
                <a:latin typeface="Times New Roman" pitchFamily="18" charset="0"/>
                <a:cs typeface="Times New Roman" pitchFamily="18" charset="0"/>
              </a:rPr>
              <a:t>bảo</a:t>
            </a:r>
            <a:r>
              <a:rPr lang="en-US" sz="2800" b="1" kern="0" dirty="0">
                <a:solidFill>
                  <a:schemeClr val="bg1"/>
                </a:solidFill>
                <a:latin typeface="Times New Roman" pitchFamily="18" charset="0"/>
                <a:cs typeface="Times New Roman" pitchFamily="18" charset="0"/>
              </a:rPr>
              <a:t> an </a:t>
            </a:r>
            <a:r>
              <a:rPr lang="en-US" sz="2800" b="1" kern="0" dirty="0" err="1">
                <a:solidFill>
                  <a:schemeClr val="bg1"/>
                </a:solidFill>
                <a:latin typeface="Times New Roman" pitchFamily="18" charset="0"/>
                <a:cs typeface="Times New Roman" pitchFamily="18" charset="0"/>
              </a:rPr>
              <a:t>toàn</a:t>
            </a:r>
            <a:r>
              <a:rPr lang="en-US" sz="2800" b="1" kern="0" dirty="0">
                <a:solidFill>
                  <a:schemeClr val="bg1"/>
                </a:solidFill>
                <a:latin typeface="Times New Roman" pitchFamily="18" charset="0"/>
                <a:cs typeface="Times New Roman" pitchFamily="18" charset="0"/>
              </a:rPr>
              <a:t> </a:t>
            </a:r>
            <a:r>
              <a:rPr lang="en-US" sz="2800" b="1" kern="0" dirty="0" err="1">
                <a:solidFill>
                  <a:schemeClr val="bg1"/>
                </a:solidFill>
                <a:latin typeface="Times New Roman" pitchFamily="18" charset="0"/>
                <a:cs typeface="Times New Roman" pitchFamily="18" charset="0"/>
              </a:rPr>
              <a:t>và</a:t>
            </a:r>
            <a:r>
              <a:rPr lang="en-US" sz="2800" b="1" kern="0" dirty="0">
                <a:solidFill>
                  <a:schemeClr val="bg1"/>
                </a:solidFill>
                <a:latin typeface="Times New Roman" pitchFamily="18" charset="0"/>
                <a:cs typeface="Times New Roman" pitchFamily="18" charset="0"/>
              </a:rPr>
              <a:t> </a:t>
            </a:r>
            <a:r>
              <a:rPr lang="en-US" sz="2800" b="1" kern="0" dirty="0" err="1">
                <a:solidFill>
                  <a:schemeClr val="bg1"/>
                </a:solidFill>
                <a:latin typeface="Times New Roman" pitchFamily="18" charset="0"/>
                <a:cs typeface="Times New Roman" pitchFamily="18" charset="0"/>
              </a:rPr>
              <a:t>phòng</a:t>
            </a:r>
            <a:r>
              <a:rPr lang="en-US" sz="2800" b="1" kern="0" dirty="0">
                <a:solidFill>
                  <a:schemeClr val="bg1"/>
                </a:solidFill>
                <a:latin typeface="Times New Roman" pitchFamily="18" charset="0"/>
                <a:cs typeface="Times New Roman" pitchFamily="18" charset="0"/>
              </a:rPr>
              <a:t> </a:t>
            </a:r>
            <a:r>
              <a:rPr lang="en-US" sz="2800" b="1" kern="0" dirty="0" err="1">
                <a:solidFill>
                  <a:schemeClr val="bg1"/>
                </a:solidFill>
                <a:latin typeface="Times New Roman" pitchFamily="18" charset="0"/>
                <a:cs typeface="Times New Roman" pitchFamily="18" charset="0"/>
              </a:rPr>
              <a:t>tránh</a:t>
            </a:r>
            <a:r>
              <a:rPr lang="en-US" sz="2800" b="1" kern="0" dirty="0">
                <a:solidFill>
                  <a:schemeClr val="bg1"/>
                </a:solidFill>
                <a:latin typeface="Times New Roman" pitchFamily="18" charset="0"/>
                <a:cs typeface="Times New Roman" pitchFamily="18" charset="0"/>
              </a:rPr>
              <a:t> tai </a:t>
            </a:r>
            <a:r>
              <a:rPr lang="en-US" sz="2800" b="1" kern="0" dirty="0" err="1">
                <a:solidFill>
                  <a:schemeClr val="bg1"/>
                </a:solidFill>
                <a:latin typeface="Times New Roman" pitchFamily="18" charset="0"/>
                <a:cs typeface="Times New Roman" pitchFamily="18" charset="0"/>
              </a:rPr>
              <a:t>nạn</a:t>
            </a:r>
            <a:r>
              <a:rPr lang="en-US" sz="2800" b="1" kern="0" dirty="0">
                <a:solidFill>
                  <a:schemeClr val="bg1"/>
                </a:solidFill>
                <a:latin typeface="Times New Roman" pitchFamily="18" charset="0"/>
                <a:cs typeface="Times New Roman" pitchFamily="18" charset="0"/>
              </a:rPr>
              <a:t> </a:t>
            </a:r>
            <a:r>
              <a:rPr lang="en-US" sz="2800" b="1" kern="0" dirty="0" err="1">
                <a:solidFill>
                  <a:schemeClr val="bg1"/>
                </a:solidFill>
                <a:latin typeface="Times New Roman" pitchFamily="18" charset="0"/>
                <a:cs typeface="Times New Roman" pitchFamily="18" charset="0"/>
              </a:rPr>
              <a:t>thương</a:t>
            </a:r>
            <a:r>
              <a:rPr lang="en-US" sz="2800" b="1" kern="0" dirty="0">
                <a:solidFill>
                  <a:schemeClr val="bg1"/>
                </a:solidFill>
                <a:latin typeface="Times New Roman" pitchFamily="18" charset="0"/>
                <a:cs typeface="Times New Roman" pitchFamily="18" charset="0"/>
              </a:rPr>
              <a:t> </a:t>
            </a:r>
            <a:r>
              <a:rPr lang="en-US" sz="2800" b="1" kern="0" dirty="0" err="1">
                <a:solidFill>
                  <a:schemeClr val="bg1"/>
                </a:solidFill>
                <a:latin typeface="Times New Roman" pitchFamily="18" charset="0"/>
                <a:cs typeface="Times New Roman" pitchFamily="18" charset="0"/>
              </a:rPr>
              <a:t>tích</a:t>
            </a:r>
            <a:r>
              <a:rPr lang="en-US" sz="2800" b="1" kern="0" dirty="0">
                <a:solidFill>
                  <a:schemeClr val="bg1"/>
                </a:solidFill>
                <a:latin typeface="Times New Roman" pitchFamily="18" charset="0"/>
                <a:cs typeface="Times New Roman" pitchFamily="18" charset="0"/>
              </a:rPr>
              <a:t> </a:t>
            </a:r>
            <a:r>
              <a:rPr lang="en-US" sz="2800" b="1" kern="0" dirty="0" err="1">
                <a:solidFill>
                  <a:schemeClr val="bg1"/>
                </a:solidFill>
                <a:latin typeface="Times New Roman" pitchFamily="18" charset="0"/>
                <a:cs typeface="Times New Roman" pitchFamily="18" charset="0"/>
              </a:rPr>
              <a:t>cho</a:t>
            </a:r>
            <a:r>
              <a:rPr lang="en-US" sz="2800" b="1" kern="0" dirty="0">
                <a:solidFill>
                  <a:schemeClr val="bg1"/>
                </a:solidFill>
                <a:latin typeface="Times New Roman" pitchFamily="18" charset="0"/>
                <a:cs typeface="Times New Roman" pitchFamily="18" charset="0"/>
              </a:rPr>
              <a:t> </a:t>
            </a:r>
            <a:r>
              <a:rPr lang="en-US" sz="2800" b="1" kern="0" dirty="0" err="1">
                <a:solidFill>
                  <a:schemeClr val="bg1"/>
                </a:solidFill>
                <a:latin typeface="Times New Roman" pitchFamily="18" charset="0"/>
                <a:cs typeface="Times New Roman" pitchFamily="18" charset="0"/>
              </a:rPr>
              <a:t>trẻ</a:t>
            </a:r>
            <a:r>
              <a:rPr lang="en-US" sz="2800" b="1" kern="0" dirty="0">
                <a:solidFill>
                  <a:schemeClr val="bg1"/>
                </a:solidFill>
                <a:latin typeface="Times New Roman" pitchFamily="18" charset="0"/>
                <a:cs typeface="Times New Roman" pitchFamily="18" charset="0"/>
              </a:rPr>
              <a:t> </a:t>
            </a:r>
            <a:r>
              <a:rPr lang="en-US" sz="2800" b="1" kern="0" dirty="0" err="1" smtClean="0">
                <a:solidFill>
                  <a:schemeClr val="bg1"/>
                </a:solidFill>
                <a:latin typeface="Times New Roman" pitchFamily="18" charset="0"/>
                <a:cs typeface="Times New Roman" pitchFamily="18" charset="0"/>
              </a:rPr>
              <a:t>nhà</a:t>
            </a:r>
            <a:r>
              <a:rPr lang="en-US" sz="2800" b="1" kern="0" dirty="0" smtClean="0">
                <a:solidFill>
                  <a:schemeClr val="bg1"/>
                </a:solidFill>
                <a:latin typeface="Times New Roman" pitchFamily="18" charset="0"/>
                <a:cs typeface="Times New Roman" pitchFamily="18" charset="0"/>
              </a:rPr>
              <a:t> </a:t>
            </a:r>
            <a:r>
              <a:rPr lang="en-US" sz="2800" b="1" kern="0" dirty="0" err="1" smtClean="0">
                <a:solidFill>
                  <a:schemeClr val="bg1"/>
                </a:solidFill>
                <a:latin typeface="Times New Roman" pitchFamily="18" charset="0"/>
                <a:cs typeface="Times New Roman" pitchFamily="18" charset="0"/>
              </a:rPr>
              <a:t>trẻ</a:t>
            </a:r>
            <a:r>
              <a:rPr lang="en-US" sz="2800" b="1" kern="0" dirty="0" smtClean="0">
                <a:solidFill>
                  <a:schemeClr val="bg1"/>
                </a:solidFill>
                <a:latin typeface="Times New Roman" pitchFamily="18" charset="0"/>
                <a:cs typeface="Times New Roman" pitchFamily="18" charset="0"/>
              </a:rPr>
              <a:t> </a:t>
            </a:r>
            <a:r>
              <a:rPr lang="en-US" sz="2800" b="1" kern="0" dirty="0">
                <a:solidFill>
                  <a:schemeClr val="bg1"/>
                </a:solidFill>
                <a:latin typeface="Times New Roman" pitchFamily="18" charset="0"/>
                <a:cs typeface="Times New Roman" pitchFamily="18" charset="0"/>
              </a:rPr>
              <a:t>ở </a:t>
            </a:r>
            <a:r>
              <a:rPr lang="en-US" sz="2800" b="1" kern="0" dirty="0" err="1">
                <a:solidFill>
                  <a:schemeClr val="bg1"/>
                </a:solidFill>
                <a:latin typeface="Times New Roman" pitchFamily="18" charset="0"/>
                <a:cs typeface="Times New Roman" pitchFamily="18" charset="0"/>
              </a:rPr>
              <a:t>trường</a:t>
            </a:r>
            <a:r>
              <a:rPr lang="en-US" sz="2800" b="1" kern="0" dirty="0">
                <a:solidFill>
                  <a:schemeClr val="bg1"/>
                </a:solidFill>
                <a:latin typeface="Times New Roman" pitchFamily="18" charset="0"/>
                <a:cs typeface="Times New Roman" pitchFamily="18" charset="0"/>
              </a:rPr>
              <a:t> </a:t>
            </a:r>
            <a:r>
              <a:rPr lang="en-US" sz="2800" b="1" kern="0" dirty="0" err="1">
                <a:solidFill>
                  <a:schemeClr val="bg1"/>
                </a:solidFill>
                <a:latin typeface="Times New Roman" pitchFamily="18" charset="0"/>
                <a:cs typeface="Times New Roman" pitchFamily="18" charset="0"/>
              </a:rPr>
              <a:t>mầm</a:t>
            </a:r>
            <a:r>
              <a:rPr lang="en-US" sz="2800" b="1" kern="0" dirty="0">
                <a:solidFill>
                  <a:schemeClr val="bg1"/>
                </a:solidFill>
                <a:latin typeface="Times New Roman" pitchFamily="18" charset="0"/>
                <a:cs typeface="Times New Roman" pitchFamily="18" charset="0"/>
              </a:rPr>
              <a:t> non”</a:t>
            </a:r>
            <a:endParaRPr lang="en-US" sz="28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29243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6200" y="1514656"/>
            <a:ext cx="4876800" cy="534334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ts val="2250"/>
              </a:lnSpc>
              <a:spcAft>
                <a:spcPts val="750"/>
              </a:spcAft>
            </a:pPr>
            <a:r>
              <a:rPr lang="en-US" sz="2000" b="1" dirty="0">
                <a:solidFill>
                  <a:srgbClr val="333333"/>
                </a:solidFill>
                <a:latin typeface="Times New Roman" pitchFamily="18" charset="0"/>
                <a:ea typeface="Times New Roman"/>
                <a:cs typeface="Times New Roman" pitchFamily="18" charset="0"/>
              </a:rPr>
              <a:t/>
            </a:r>
            <a:br>
              <a:rPr lang="en-US" sz="2000" b="1" dirty="0">
                <a:solidFill>
                  <a:srgbClr val="333333"/>
                </a:solidFill>
                <a:latin typeface="Times New Roman" pitchFamily="18" charset="0"/>
                <a:ea typeface="Times New Roman"/>
                <a:cs typeface="Times New Roman" pitchFamily="18" charset="0"/>
              </a:rPr>
            </a:br>
            <a:r>
              <a:rPr lang="en-US" sz="2000" b="1" dirty="0">
                <a:solidFill>
                  <a:srgbClr val="000000"/>
                </a:solidFill>
                <a:latin typeface="Times New Roman" pitchFamily="18" charset="0"/>
                <a:ea typeface="Times New Roman"/>
                <a:cs typeface="Times New Roman" pitchFamily="18" charset="0"/>
              </a:rPr>
              <a:t>  - Ban </a:t>
            </a:r>
            <a:r>
              <a:rPr lang="en-US" sz="2000" b="1" dirty="0" err="1">
                <a:solidFill>
                  <a:srgbClr val="000000"/>
                </a:solidFill>
                <a:latin typeface="Times New Roman" pitchFamily="18" charset="0"/>
                <a:ea typeface="Times New Roman"/>
                <a:cs typeface="Times New Roman" pitchFamily="18" charset="0"/>
              </a:rPr>
              <a:t>giám</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hiệu</a:t>
            </a:r>
            <a:r>
              <a:rPr lang="en-US" sz="2000" b="1" dirty="0">
                <a:solidFill>
                  <a:srgbClr val="000000"/>
                </a:solidFill>
                <a:latin typeface="Times New Roman" pitchFamily="18" charset="0"/>
                <a:ea typeface="Times New Roman"/>
                <a:cs typeface="Times New Roman" pitchFamily="18" charset="0"/>
              </a:rPr>
              <a:t> </a:t>
            </a:r>
            <a:r>
              <a:rPr lang="en-US" sz="2000" b="1" dirty="0" err="1" smtClean="0">
                <a:solidFill>
                  <a:srgbClr val="000000"/>
                </a:solidFill>
                <a:latin typeface="Times New Roman" pitchFamily="18" charset="0"/>
                <a:ea typeface="Times New Roman"/>
                <a:cs typeface="Times New Roman" pitchFamily="18" charset="0"/>
              </a:rPr>
              <a:t>quan</a:t>
            </a:r>
            <a:r>
              <a:rPr lang="en-US" sz="2000" b="1" dirty="0" smtClean="0">
                <a:solidFill>
                  <a:srgbClr val="000000"/>
                </a:solidFill>
                <a:latin typeface="Times New Roman" pitchFamily="18" charset="0"/>
                <a:ea typeface="Times New Roman"/>
                <a:cs typeface="Times New Roman" pitchFamily="18" charset="0"/>
              </a:rPr>
              <a:t> </a:t>
            </a:r>
            <a:r>
              <a:rPr lang="en-US" sz="2000" b="1" dirty="0" err="1" smtClean="0">
                <a:solidFill>
                  <a:srgbClr val="000000"/>
                </a:solidFill>
                <a:latin typeface="Times New Roman" pitchFamily="18" charset="0"/>
                <a:ea typeface="Times New Roman"/>
                <a:cs typeface="Times New Roman" pitchFamily="18" charset="0"/>
              </a:rPr>
              <a:t>tâm</a:t>
            </a:r>
            <a:r>
              <a:rPr lang="en-US" sz="2000" b="1" dirty="0" smtClean="0">
                <a:solidFill>
                  <a:srgbClr val="000000"/>
                </a:solidFill>
                <a:latin typeface="Times New Roman" pitchFamily="18" charset="0"/>
                <a:ea typeface="Times New Roman"/>
                <a:cs typeface="Times New Roman" pitchFamily="18" charset="0"/>
              </a:rPr>
              <a:t> </a:t>
            </a:r>
            <a:r>
              <a:rPr lang="en-US" sz="2000" b="1" dirty="0" err="1" smtClean="0">
                <a:solidFill>
                  <a:srgbClr val="000000"/>
                </a:solidFill>
                <a:latin typeface="Times New Roman" pitchFamily="18" charset="0"/>
                <a:ea typeface="Times New Roman"/>
                <a:cs typeface="Times New Roman" pitchFamily="18" charset="0"/>
              </a:rPr>
              <a:t>và</a:t>
            </a:r>
            <a:r>
              <a:rPr lang="en-US" sz="2000" b="1" dirty="0" smtClean="0">
                <a:solidFill>
                  <a:srgbClr val="000000"/>
                </a:solidFill>
                <a:latin typeface="Times New Roman" pitchFamily="18" charset="0"/>
                <a:ea typeface="Times New Roman"/>
                <a:cs typeface="Times New Roman" pitchFamily="18" charset="0"/>
              </a:rPr>
              <a:t> </a:t>
            </a:r>
            <a:r>
              <a:rPr lang="en-US" sz="2000" b="1" dirty="0" err="1" smtClean="0">
                <a:solidFill>
                  <a:srgbClr val="000000"/>
                </a:solidFill>
                <a:latin typeface="Times New Roman" pitchFamily="18" charset="0"/>
                <a:ea typeface="Times New Roman"/>
                <a:cs typeface="Times New Roman" pitchFamily="18" charset="0"/>
              </a:rPr>
              <a:t>tạo</a:t>
            </a:r>
            <a:r>
              <a:rPr lang="en-US" sz="2000" b="1" dirty="0" smtClean="0">
                <a:solidFill>
                  <a:srgbClr val="000000"/>
                </a:solidFill>
                <a:latin typeface="Times New Roman" pitchFamily="18" charset="0"/>
                <a:ea typeface="Times New Roman"/>
                <a:cs typeface="Times New Roman" pitchFamily="18" charset="0"/>
              </a:rPr>
              <a:t> </a:t>
            </a:r>
            <a:r>
              <a:rPr lang="en-US" sz="2000" b="1" dirty="0" err="1" smtClean="0">
                <a:solidFill>
                  <a:srgbClr val="000000"/>
                </a:solidFill>
                <a:latin typeface="Times New Roman" pitchFamily="18" charset="0"/>
                <a:ea typeface="Times New Roman"/>
                <a:cs typeface="Times New Roman" pitchFamily="18" charset="0"/>
              </a:rPr>
              <a:t>mọi</a:t>
            </a:r>
            <a:r>
              <a:rPr lang="en-US" sz="2000" b="1" dirty="0" smtClean="0">
                <a:solidFill>
                  <a:srgbClr val="000000"/>
                </a:solidFill>
                <a:latin typeface="Times New Roman" pitchFamily="18" charset="0"/>
                <a:ea typeface="Times New Roman"/>
                <a:cs typeface="Times New Roman" pitchFamily="18" charset="0"/>
              </a:rPr>
              <a:t> </a:t>
            </a:r>
            <a:r>
              <a:rPr lang="en-US" sz="2000" b="1" dirty="0" err="1" smtClean="0">
                <a:solidFill>
                  <a:srgbClr val="000000"/>
                </a:solidFill>
                <a:latin typeface="Times New Roman" pitchFamily="18" charset="0"/>
                <a:ea typeface="Times New Roman"/>
                <a:cs typeface="Times New Roman" pitchFamily="18" charset="0"/>
              </a:rPr>
              <a:t>điều</a:t>
            </a:r>
            <a:r>
              <a:rPr lang="en-US" sz="2000" b="1" dirty="0" smtClean="0">
                <a:solidFill>
                  <a:srgbClr val="000000"/>
                </a:solidFill>
                <a:latin typeface="Times New Roman" pitchFamily="18" charset="0"/>
                <a:ea typeface="Times New Roman"/>
                <a:cs typeface="Times New Roman" pitchFamily="18" charset="0"/>
              </a:rPr>
              <a:t> </a:t>
            </a:r>
            <a:r>
              <a:rPr lang="en-US" sz="2000" b="1" dirty="0" err="1" smtClean="0">
                <a:solidFill>
                  <a:srgbClr val="000000"/>
                </a:solidFill>
                <a:latin typeface="Times New Roman" pitchFamily="18" charset="0"/>
                <a:ea typeface="Times New Roman"/>
                <a:cs typeface="Times New Roman" pitchFamily="18" charset="0"/>
              </a:rPr>
              <a:t>kiện</a:t>
            </a:r>
            <a:r>
              <a:rPr lang="en-US" sz="2000" b="1" dirty="0" smtClean="0">
                <a:solidFill>
                  <a:srgbClr val="000000"/>
                </a:solidFill>
                <a:latin typeface="Times New Roman" pitchFamily="18" charset="0"/>
                <a:ea typeface="Times New Roman"/>
                <a:cs typeface="Times New Roman" pitchFamily="18" charset="0"/>
              </a:rPr>
              <a:t> </a:t>
            </a:r>
            <a:r>
              <a:rPr lang="en-US" sz="2000" b="1" dirty="0" err="1" smtClean="0">
                <a:solidFill>
                  <a:srgbClr val="000000"/>
                </a:solidFill>
                <a:latin typeface="Times New Roman" pitchFamily="18" charset="0"/>
                <a:ea typeface="Times New Roman"/>
                <a:cs typeface="Times New Roman" pitchFamily="18" charset="0"/>
              </a:rPr>
              <a:t>về</a:t>
            </a:r>
            <a:r>
              <a:rPr lang="en-US" sz="2000" b="1" dirty="0" smtClean="0">
                <a:solidFill>
                  <a:srgbClr val="000000"/>
                </a:solidFill>
                <a:latin typeface="Times New Roman" pitchFamily="18" charset="0"/>
                <a:ea typeface="Times New Roman"/>
                <a:cs typeface="Times New Roman" pitchFamily="18" charset="0"/>
              </a:rPr>
              <a:t> </a:t>
            </a:r>
            <a:r>
              <a:rPr lang="en-US" sz="2000" b="1" dirty="0" err="1" smtClean="0">
                <a:solidFill>
                  <a:srgbClr val="000000"/>
                </a:solidFill>
                <a:latin typeface="Times New Roman" pitchFamily="18" charset="0"/>
                <a:ea typeface="Times New Roman"/>
                <a:cs typeface="Times New Roman" pitchFamily="18" charset="0"/>
              </a:rPr>
              <a:t>chăm</a:t>
            </a:r>
            <a:r>
              <a:rPr lang="en-US" sz="2000" b="1" dirty="0" smtClean="0">
                <a:solidFill>
                  <a:srgbClr val="000000"/>
                </a:solidFill>
                <a:latin typeface="Times New Roman" pitchFamily="18" charset="0"/>
                <a:ea typeface="Times New Roman"/>
                <a:cs typeface="Times New Roman" pitchFamily="18" charset="0"/>
              </a:rPr>
              <a:t> </a:t>
            </a:r>
            <a:r>
              <a:rPr lang="en-US" sz="2000" b="1" dirty="0" err="1" smtClean="0">
                <a:solidFill>
                  <a:srgbClr val="000000"/>
                </a:solidFill>
                <a:latin typeface="Times New Roman" pitchFamily="18" charset="0"/>
                <a:ea typeface="Times New Roman"/>
                <a:cs typeface="Times New Roman" pitchFamily="18" charset="0"/>
              </a:rPr>
              <a:t>sóc</a:t>
            </a:r>
            <a:r>
              <a:rPr lang="en-US" sz="2000" b="1" dirty="0" smtClean="0">
                <a:solidFill>
                  <a:srgbClr val="000000"/>
                </a:solidFill>
                <a:latin typeface="Times New Roman" pitchFamily="18" charset="0"/>
                <a:ea typeface="Times New Roman"/>
                <a:cs typeface="Times New Roman" pitchFamily="18" charset="0"/>
              </a:rPr>
              <a:t> </a:t>
            </a:r>
            <a:r>
              <a:rPr lang="en-US" sz="2000" b="1" dirty="0" err="1" smtClean="0">
                <a:solidFill>
                  <a:srgbClr val="000000"/>
                </a:solidFill>
                <a:latin typeface="Times New Roman" pitchFamily="18" charset="0"/>
                <a:ea typeface="Times New Roman"/>
                <a:cs typeface="Times New Roman" pitchFamily="18" charset="0"/>
              </a:rPr>
              <a:t>sức</a:t>
            </a:r>
            <a:r>
              <a:rPr lang="en-US" sz="2000" b="1" dirty="0" smtClean="0">
                <a:solidFill>
                  <a:srgbClr val="000000"/>
                </a:solidFill>
                <a:latin typeface="Times New Roman" pitchFamily="18" charset="0"/>
                <a:ea typeface="Times New Roman"/>
                <a:cs typeface="Times New Roman" pitchFamily="18" charset="0"/>
              </a:rPr>
              <a:t> </a:t>
            </a:r>
            <a:r>
              <a:rPr lang="en-US" sz="2000" b="1" dirty="0" err="1" smtClean="0">
                <a:solidFill>
                  <a:srgbClr val="000000"/>
                </a:solidFill>
                <a:latin typeface="Times New Roman" pitchFamily="18" charset="0"/>
                <a:ea typeface="Times New Roman"/>
                <a:cs typeface="Times New Roman" pitchFamily="18" charset="0"/>
              </a:rPr>
              <a:t>khỏe</a:t>
            </a:r>
            <a:r>
              <a:rPr lang="en-US" sz="2000" b="1" dirty="0" smtClean="0">
                <a:solidFill>
                  <a:srgbClr val="000000"/>
                </a:solidFill>
                <a:latin typeface="Times New Roman" pitchFamily="18" charset="0"/>
                <a:ea typeface="Times New Roman"/>
                <a:cs typeface="Times New Roman" pitchFamily="18" charset="0"/>
              </a:rPr>
              <a:t> ban </a:t>
            </a:r>
            <a:r>
              <a:rPr lang="en-US" sz="2000" b="1" dirty="0" err="1" smtClean="0">
                <a:solidFill>
                  <a:srgbClr val="000000"/>
                </a:solidFill>
                <a:latin typeface="Times New Roman" pitchFamily="18" charset="0"/>
                <a:ea typeface="Times New Roman"/>
                <a:cs typeface="Times New Roman" pitchFamily="18" charset="0"/>
              </a:rPr>
              <a:t>đầu</a:t>
            </a:r>
            <a:r>
              <a:rPr lang="en-US" sz="2000" b="1" dirty="0" smtClean="0">
                <a:solidFill>
                  <a:srgbClr val="000000"/>
                </a:solidFill>
                <a:latin typeface="Times New Roman" pitchFamily="18" charset="0"/>
                <a:ea typeface="Times New Roman"/>
                <a:cs typeface="Times New Roman" pitchFamily="18" charset="0"/>
              </a:rPr>
              <a:t> </a:t>
            </a:r>
            <a:r>
              <a:rPr lang="en-US" sz="2000" b="1" dirty="0" err="1" smtClean="0">
                <a:solidFill>
                  <a:srgbClr val="000000"/>
                </a:solidFill>
                <a:latin typeface="Times New Roman" pitchFamily="18" charset="0"/>
                <a:ea typeface="Times New Roman"/>
                <a:cs typeface="Times New Roman" pitchFamily="18" charset="0"/>
              </a:rPr>
              <a:t>cho</a:t>
            </a:r>
            <a:r>
              <a:rPr lang="en-US" sz="2000" b="1" dirty="0" smtClean="0">
                <a:solidFill>
                  <a:srgbClr val="000000"/>
                </a:solidFill>
                <a:latin typeface="Times New Roman" pitchFamily="18" charset="0"/>
                <a:ea typeface="Times New Roman"/>
                <a:cs typeface="Times New Roman" pitchFamily="18" charset="0"/>
              </a:rPr>
              <a:t> </a:t>
            </a:r>
            <a:r>
              <a:rPr lang="en-US" sz="2000" b="1" dirty="0" err="1" smtClean="0">
                <a:solidFill>
                  <a:srgbClr val="000000"/>
                </a:solidFill>
                <a:latin typeface="Times New Roman" pitchFamily="18" charset="0"/>
                <a:ea typeface="Times New Roman"/>
                <a:cs typeface="Times New Roman" pitchFamily="18" charset="0"/>
              </a:rPr>
              <a:t>giáo</a:t>
            </a:r>
            <a:r>
              <a:rPr lang="en-US" sz="2000" b="1" dirty="0" smtClean="0">
                <a:solidFill>
                  <a:srgbClr val="000000"/>
                </a:solidFill>
                <a:latin typeface="Times New Roman" pitchFamily="18" charset="0"/>
                <a:ea typeface="Times New Roman"/>
                <a:cs typeface="Times New Roman" pitchFamily="18" charset="0"/>
              </a:rPr>
              <a:t> </a:t>
            </a:r>
            <a:r>
              <a:rPr lang="en-US" sz="2000" b="1" dirty="0" err="1" smtClean="0">
                <a:solidFill>
                  <a:srgbClr val="000000"/>
                </a:solidFill>
                <a:latin typeface="Times New Roman" pitchFamily="18" charset="0"/>
                <a:ea typeface="Times New Roman"/>
                <a:cs typeface="Times New Roman" pitchFamily="18" charset="0"/>
              </a:rPr>
              <a:t>viên</a:t>
            </a:r>
            <a:r>
              <a:rPr lang="en-US" sz="2000" b="1" dirty="0" smtClean="0">
                <a:solidFill>
                  <a:srgbClr val="000000"/>
                </a:solidFill>
                <a:latin typeface="Times New Roman" pitchFamily="18" charset="0"/>
                <a:ea typeface="Times New Roman"/>
                <a:cs typeface="Times New Roman" pitchFamily="18" charset="0"/>
              </a:rPr>
              <a:t> </a:t>
            </a:r>
            <a:r>
              <a:rPr lang="en-US" sz="2000" b="1" dirty="0" err="1" smtClean="0">
                <a:solidFill>
                  <a:srgbClr val="000000"/>
                </a:solidFill>
                <a:latin typeface="Times New Roman" pitchFamily="18" charset="0"/>
                <a:ea typeface="Times New Roman"/>
                <a:cs typeface="Times New Roman" pitchFamily="18" charset="0"/>
              </a:rPr>
              <a:t>và</a:t>
            </a:r>
            <a:r>
              <a:rPr lang="en-US" sz="2000" b="1" dirty="0" smtClean="0">
                <a:solidFill>
                  <a:srgbClr val="000000"/>
                </a:solidFill>
                <a:latin typeface="Times New Roman" pitchFamily="18" charset="0"/>
                <a:ea typeface="Times New Roman"/>
                <a:cs typeface="Times New Roman" pitchFamily="18" charset="0"/>
              </a:rPr>
              <a:t> </a:t>
            </a:r>
            <a:r>
              <a:rPr lang="en-US" sz="2000" b="1" dirty="0" err="1" smtClean="0">
                <a:solidFill>
                  <a:srgbClr val="000000"/>
                </a:solidFill>
                <a:latin typeface="Times New Roman" pitchFamily="18" charset="0"/>
                <a:ea typeface="Times New Roman"/>
                <a:cs typeface="Times New Roman" pitchFamily="18" charset="0"/>
              </a:rPr>
              <a:t>học</a:t>
            </a:r>
            <a:r>
              <a:rPr lang="en-US" sz="2000" b="1" dirty="0" smtClean="0">
                <a:solidFill>
                  <a:srgbClr val="000000"/>
                </a:solidFill>
                <a:latin typeface="Times New Roman" pitchFamily="18" charset="0"/>
                <a:ea typeface="Times New Roman"/>
                <a:cs typeface="Times New Roman" pitchFamily="18" charset="0"/>
              </a:rPr>
              <a:t> </a:t>
            </a:r>
            <a:r>
              <a:rPr lang="en-US" sz="2000" b="1" dirty="0" err="1" smtClean="0">
                <a:solidFill>
                  <a:srgbClr val="000000"/>
                </a:solidFill>
                <a:latin typeface="Times New Roman" pitchFamily="18" charset="0"/>
                <a:ea typeface="Times New Roman"/>
                <a:cs typeface="Times New Roman" pitchFamily="18" charset="0"/>
              </a:rPr>
              <a:t>sinh</a:t>
            </a:r>
            <a:r>
              <a:rPr lang="en-US" sz="2000" b="1" dirty="0" smtClean="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Có</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phòng</a:t>
            </a:r>
            <a:r>
              <a:rPr lang="en-US" sz="2000" b="1" dirty="0">
                <a:solidFill>
                  <a:srgbClr val="000000"/>
                </a:solidFill>
                <a:latin typeface="Times New Roman" pitchFamily="18" charset="0"/>
                <a:ea typeface="Times New Roman"/>
                <a:cs typeface="Times New Roman" pitchFamily="18" charset="0"/>
              </a:rPr>
              <a:t> y </a:t>
            </a:r>
            <a:r>
              <a:rPr lang="en-US" sz="2000" b="1" dirty="0" err="1">
                <a:solidFill>
                  <a:srgbClr val="000000"/>
                </a:solidFill>
                <a:latin typeface="Times New Roman" pitchFamily="18" charset="0"/>
                <a:ea typeface="Times New Roman"/>
                <a:cs typeface="Times New Roman" pitchFamily="18" charset="0"/>
              </a:rPr>
              <a:t>tế</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và</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nhân</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viên</a:t>
            </a:r>
            <a:r>
              <a:rPr lang="en-US" sz="2000" b="1" dirty="0">
                <a:solidFill>
                  <a:srgbClr val="000000"/>
                </a:solidFill>
                <a:latin typeface="Times New Roman" pitchFamily="18" charset="0"/>
                <a:ea typeface="Times New Roman"/>
                <a:cs typeface="Times New Roman" pitchFamily="18" charset="0"/>
              </a:rPr>
              <a:t> y </a:t>
            </a:r>
            <a:r>
              <a:rPr lang="en-US" sz="2000" b="1" dirty="0" err="1">
                <a:solidFill>
                  <a:srgbClr val="000000"/>
                </a:solidFill>
                <a:latin typeface="Times New Roman" pitchFamily="18" charset="0"/>
                <a:ea typeface="Times New Roman"/>
                <a:cs typeface="Times New Roman" pitchFamily="18" charset="0"/>
              </a:rPr>
              <a:t>tế</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tủ</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thuốc</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được</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trang</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thiết</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bị</a:t>
            </a:r>
            <a:r>
              <a:rPr lang="en-US" sz="2000" b="1" dirty="0">
                <a:solidFill>
                  <a:srgbClr val="000000"/>
                </a:solidFill>
                <a:latin typeface="Times New Roman" pitchFamily="18" charset="0"/>
                <a:ea typeface="Times New Roman"/>
                <a:cs typeface="Times New Roman" pitchFamily="18" charset="0"/>
              </a:rPr>
              <a:t> y </a:t>
            </a:r>
            <a:r>
              <a:rPr lang="en-US" sz="2000" b="1" dirty="0" err="1">
                <a:solidFill>
                  <a:srgbClr val="000000"/>
                </a:solidFill>
                <a:latin typeface="Times New Roman" pitchFamily="18" charset="0"/>
                <a:ea typeface="Times New Roman"/>
                <a:cs typeface="Times New Roman" pitchFamily="18" charset="0"/>
              </a:rPr>
              <a:t>tế</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khá</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đầy</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đủ</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công</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tác</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sơ</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cấp</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cứu</a:t>
            </a:r>
            <a:r>
              <a:rPr lang="en-US" sz="2000" b="1" dirty="0">
                <a:solidFill>
                  <a:srgbClr val="000000"/>
                </a:solidFill>
                <a:latin typeface="Times New Roman" pitchFamily="18" charset="0"/>
                <a:ea typeface="Times New Roman"/>
                <a:cs typeface="Times New Roman" pitchFamily="18" charset="0"/>
              </a:rPr>
              <a:t> ban </a:t>
            </a:r>
            <a:r>
              <a:rPr lang="en-US" sz="2000" b="1" dirty="0" err="1">
                <a:solidFill>
                  <a:srgbClr val="000000"/>
                </a:solidFill>
                <a:latin typeface="Times New Roman" pitchFamily="18" charset="0"/>
                <a:ea typeface="Times New Roman"/>
                <a:cs typeface="Times New Roman" pitchFamily="18" charset="0"/>
              </a:rPr>
              <a:t>đầu</a:t>
            </a:r>
            <a:r>
              <a:rPr lang="en-US" sz="2000" b="1" dirty="0">
                <a:solidFill>
                  <a:srgbClr val="000000"/>
                </a:solidFill>
                <a:latin typeface="Times New Roman" pitchFamily="18" charset="0"/>
                <a:ea typeface="Times New Roman"/>
                <a:cs typeface="Times New Roman" pitchFamily="18" charset="0"/>
              </a:rPr>
              <a:t> : </a:t>
            </a:r>
            <a:r>
              <a:rPr lang="en-US" sz="2000" b="1" dirty="0" err="1">
                <a:solidFill>
                  <a:srgbClr val="000000"/>
                </a:solidFill>
                <a:latin typeface="Times New Roman" pitchFamily="18" charset="0"/>
                <a:ea typeface="Times New Roman"/>
                <a:cs typeface="Times New Roman" pitchFamily="18" charset="0"/>
              </a:rPr>
              <a:t>Bông</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băng</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gạc</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dầu</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gió</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thuốc</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sát</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trùng</a:t>
            </a:r>
            <a:r>
              <a:rPr lang="en-US" sz="2000" b="1" dirty="0">
                <a:solidFill>
                  <a:srgbClr val="000000"/>
                </a:solidFill>
                <a:latin typeface="Times New Roman" pitchFamily="18" charset="0"/>
                <a:ea typeface="Times New Roman"/>
                <a:cs typeface="Times New Roman" pitchFamily="18" charset="0"/>
              </a:rPr>
              <a:t>.</a:t>
            </a:r>
          </a:p>
          <a:p>
            <a:pPr lvl="0" algn="just">
              <a:lnSpc>
                <a:spcPts val="2250"/>
              </a:lnSpc>
              <a:spcAft>
                <a:spcPts val="750"/>
              </a:spcAft>
            </a:pPr>
            <a:r>
              <a:rPr lang="en-US" sz="2000" b="1" dirty="0" smtClean="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Giáo</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giáo</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viên</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có</a:t>
            </a:r>
            <a:r>
              <a:rPr lang="en-US" sz="2000" b="1" dirty="0">
                <a:solidFill>
                  <a:srgbClr val="000000"/>
                </a:solidFill>
                <a:latin typeface="Times New Roman" pitchFamily="18" charset="0"/>
                <a:ea typeface="Times New Roman"/>
                <a:cs typeface="Times New Roman" pitchFamily="18" charset="0"/>
              </a:rPr>
              <a:t> ý </a:t>
            </a:r>
            <a:r>
              <a:rPr lang="en-US" sz="2000" b="1" dirty="0" err="1">
                <a:solidFill>
                  <a:srgbClr val="000000"/>
                </a:solidFill>
                <a:latin typeface="Times New Roman" pitchFamily="18" charset="0"/>
                <a:ea typeface="Times New Roman"/>
                <a:cs typeface="Times New Roman" pitchFamily="18" charset="0"/>
              </a:rPr>
              <a:t>thức</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và</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trách</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nhiệm</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trong</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vấn</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đề</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đảm</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bảo</a:t>
            </a:r>
            <a:r>
              <a:rPr lang="en-US" sz="2000" b="1" dirty="0">
                <a:solidFill>
                  <a:srgbClr val="000000"/>
                </a:solidFill>
                <a:latin typeface="Times New Roman" pitchFamily="18" charset="0"/>
                <a:ea typeface="Times New Roman"/>
                <a:cs typeface="Times New Roman" pitchFamily="18" charset="0"/>
              </a:rPr>
              <a:t> an </a:t>
            </a:r>
            <a:r>
              <a:rPr lang="en-US" sz="2000" b="1" dirty="0" err="1">
                <a:solidFill>
                  <a:srgbClr val="000000"/>
                </a:solidFill>
                <a:latin typeface="Times New Roman" pitchFamily="18" charset="0"/>
                <a:ea typeface="Times New Roman"/>
                <a:cs typeface="Times New Roman" pitchFamily="18" charset="0"/>
              </a:rPr>
              <a:t>toàn</a:t>
            </a:r>
            <a:r>
              <a:rPr lang="en-US" sz="2000" b="1" dirty="0">
                <a:solidFill>
                  <a:srgbClr val="333333"/>
                </a:solidFill>
                <a:latin typeface="Times New Roman" pitchFamily="18" charset="0"/>
                <a:ea typeface="Times New Roman"/>
                <a:cs typeface="Times New Roman" pitchFamily="18" charset="0"/>
              </a:rPr>
              <a:t/>
            </a:r>
            <a:br>
              <a:rPr lang="en-US" sz="2000" b="1" dirty="0">
                <a:solidFill>
                  <a:srgbClr val="333333"/>
                </a:solidFill>
                <a:latin typeface="Times New Roman" pitchFamily="18" charset="0"/>
                <a:ea typeface="Times New Roman"/>
                <a:cs typeface="Times New Roman" pitchFamily="18" charset="0"/>
              </a:rPr>
            </a:br>
            <a:r>
              <a:rPr lang="en-US" sz="2000" b="1" dirty="0" err="1">
                <a:solidFill>
                  <a:srgbClr val="000000"/>
                </a:solidFill>
                <a:latin typeface="Times New Roman" pitchFamily="18" charset="0"/>
                <a:ea typeface="Times New Roman"/>
                <a:cs typeface="Times New Roman" pitchFamily="18" charset="0"/>
              </a:rPr>
              <a:t>cho</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trẻ</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Giáo</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viên</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luôn</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quan</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sát</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bao</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quát</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trẻ</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mọi</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lúc</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mọi</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nơi</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có</a:t>
            </a:r>
            <a:r>
              <a:rPr lang="en-US" sz="2000" b="1" dirty="0">
                <a:solidFill>
                  <a:srgbClr val="000000"/>
                </a:solidFill>
                <a:latin typeface="Times New Roman" pitchFamily="18" charset="0"/>
                <a:ea typeface="Times New Roman"/>
                <a:cs typeface="Times New Roman" pitchFamily="18" charset="0"/>
              </a:rPr>
              <a:t> ý </a:t>
            </a:r>
            <a:r>
              <a:rPr lang="en-US" sz="2000" b="1" dirty="0" err="1">
                <a:solidFill>
                  <a:srgbClr val="000000"/>
                </a:solidFill>
                <a:latin typeface="Times New Roman" pitchFamily="18" charset="0"/>
                <a:ea typeface="Times New Roman"/>
                <a:cs typeface="Times New Roman" pitchFamily="18" charset="0"/>
              </a:rPr>
              <a:t>thức</a:t>
            </a:r>
            <a:r>
              <a:rPr lang="en-US" sz="2000" b="1" dirty="0">
                <a:solidFill>
                  <a:srgbClr val="000000"/>
                </a:solidFill>
                <a:latin typeface="Times New Roman" pitchFamily="18" charset="0"/>
                <a:ea typeface="Times New Roman"/>
                <a:cs typeface="Times New Roman" pitchFamily="18" charset="0"/>
              </a:rPr>
              <a:t> </a:t>
            </a:r>
            <a:r>
              <a:rPr lang="en-US" sz="2000" b="1" dirty="0" err="1" smtClean="0">
                <a:solidFill>
                  <a:srgbClr val="000000"/>
                </a:solidFill>
                <a:latin typeface="Times New Roman" pitchFamily="18" charset="0"/>
                <a:ea typeface="Times New Roman"/>
                <a:cs typeface="Times New Roman" pitchFamily="18" charset="0"/>
              </a:rPr>
              <a:t>nhắcnhở</a:t>
            </a:r>
            <a:r>
              <a:rPr lang="en-US" sz="2000" b="1" dirty="0" smtClean="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trẻ</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về</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các</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hành</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động</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dễ</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gây</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ngã</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hoặc</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nguy</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cơ</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trong</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các</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tình</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huống</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xảy</a:t>
            </a:r>
            <a:r>
              <a:rPr lang="en-US" sz="2000" b="1" dirty="0">
                <a:solidFill>
                  <a:srgbClr val="000000"/>
                </a:solidFill>
                <a:latin typeface="Times New Roman" pitchFamily="18" charset="0"/>
                <a:ea typeface="Times New Roman"/>
                <a:cs typeface="Times New Roman" pitchFamily="18" charset="0"/>
              </a:rPr>
              <a:t> </a:t>
            </a:r>
            <a:r>
              <a:rPr lang="en-US" sz="2000" b="1" dirty="0" err="1" smtClean="0">
                <a:solidFill>
                  <a:srgbClr val="000000"/>
                </a:solidFill>
                <a:latin typeface="Times New Roman" pitchFamily="18" charset="0"/>
                <a:ea typeface="Times New Roman"/>
                <a:cs typeface="Times New Roman" pitchFamily="18" charset="0"/>
              </a:rPr>
              <a:t>ra</a:t>
            </a:r>
            <a:r>
              <a:rPr lang="en-US" sz="2000" b="1" dirty="0" smtClean="0">
                <a:solidFill>
                  <a:srgbClr val="333333"/>
                </a:solidFill>
                <a:latin typeface="Times New Roman" pitchFamily="18" charset="0"/>
                <a:ea typeface="Times New Roman"/>
                <a:cs typeface="Times New Roman" pitchFamily="18" charset="0"/>
              </a:rPr>
              <a:t> </a:t>
            </a:r>
            <a:r>
              <a:rPr lang="en-US" sz="2000" b="1" dirty="0" err="1" smtClean="0">
                <a:solidFill>
                  <a:srgbClr val="000000"/>
                </a:solidFill>
                <a:latin typeface="Times New Roman" pitchFamily="18" charset="0"/>
                <a:ea typeface="Times New Roman"/>
                <a:cs typeface="Times New Roman" pitchFamily="18" charset="0"/>
              </a:rPr>
              <a:t>hàng</a:t>
            </a:r>
            <a:r>
              <a:rPr lang="en-US" sz="2000" b="1" dirty="0">
                <a:solidFill>
                  <a:srgbClr val="000000"/>
                </a:solidFill>
                <a:latin typeface="Times New Roman" pitchFamily="18" charset="0"/>
                <a:ea typeface="Times New Roman"/>
                <a:cs typeface="Times New Roman" pitchFamily="18" charset="0"/>
              </a:rPr>
              <a:t> </a:t>
            </a:r>
            <a:r>
              <a:rPr lang="en-US" sz="2000" b="1" dirty="0" err="1">
                <a:solidFill>
                  <a:srgbClr val="000000"/>
                </a:solidFill>
                <a:latin typeface="Times New Roman" pitchFamily="18" charset="0"/>
                <a:ea typeface="Times New Roman"/>
                <a:cs typeface="Times New Roman" pitchFamily="18" charset="0"/>
              </a:rPr>
              <a:t>ngày</a:t>
            </a:r>
            <a:r>
              <a:rPr lang="en-US" sz="2000" b="1" dirty="0">
                <a:solidFill>
                  <a:srgbClr val="333333"/>
                </a:solidFill>
                <a:latin typeface="Times New Roman" pitchFamily="18" charset="0"/>
                <a:ea typeface="Times New Roman"/>
                <a:cs typeface="Times New Roman" pitchFamily="18" charset="0"/>
              </a:rPr>
              <a:t>.</a:t>
            </a:r>
          </a:p>
        </p:txBody>
      </p:sp>
      <p:sp>
        <p:nvSpPr>
          <p:cNvPr id="5" name="Cloud Callout 4"/>
          <p:cNvSpPr/>
          <p:nvPr/>
        </p:nvSpPr>
        <p:spPr>
          <a:xfrm>
            <a:off x="2057400" y="60978"/>
            <a:ext cx="4953000" cy="1402930"/>
          </a:xfrm>
          <a:prstGeom prst="cloud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itchFamily="18" charset="0"/>
                <a:cs typeface="Times New Roman" pitchFamily="18" charset="0"/>
              </a:rPr>
              <a:t>II. NỘI DUNG BIỆN PHÁP</a:t>
            </a:r>
            <a:endParaRPr lang="en-US" sz="2800" b="1" dirty="0">
              <a:solidFill>
                <a:srgbClr val="FF0000"/>
              </a:solidFill>
              <a:latin typeface="Times New Roman" pitchFamily="18" charset="0"/>
              <a:cs typeface="Times New Roman" pitchFamily="18" charset="0"/>
            </a:endParaRPr>
          </a:p>
        </p:txBody>
      </p:sp>
      <p:sp>
        <p:nvSpPr>
          <p:cNvPr id="6" name="Rounded Rectangle 5"/>
          <p:cNvSpPr/>
          <p:nvPr/>
        </p:nvSpPr>
        <p:spPr>
          <a:xfrm>
            <a:off x="4800600" y="1514656"/>
            <a:ext cx="4419600" cy="534334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000" b="1" dirty="0">
                <a:solidFill>
                  <a:srgbClr val="000000"/>
                </a:solidFill>
                <a:latin typeface="Times New Roman" pitchFamily="18" charset="0"/>
                <a:ea typeface="Arial"/>
                <a:cs typeface="Times New Roman" pitchFamily="18" charset="0"/>
              </a:rPr>
              <a:t> - Trong </a:t>
            </a:r>
            <a:r>
              <a:rPr lang="vi-VN" sz="2000" b="1" dirty="0" err="1">
                <a:solidFill>
                  <a:srgbClr val="000000"/>
                </a:solidFill>
                <a:latin typeface="Times New Roman" pitchFamily="18" charset="0"/>
                <a:ea typeface="Arial"/>
                <a:cs typeface="Times New Roman" pitchFamily="18" charset="0"/>
              </a:rPr>
              <a:t>trường</a:t>
            </a:r>
            <a:r>
              <a:rPr lang="vi-VN" sz="2000" b="1" dirty="0">
                <a:solidFill>
                  <a:srgbClr val="000000"/>
                </a:solidFill>
                <a:latin typeface="Times New Roman" pitchFamily="18" charset="0"/>
                <a:ea typeface="Arial"/>
                <a:cs typeface="Times New Roman" pitchFamily="18" charset="0"/>
              </a:rPr>
              <a:t> </a:t>
            </a:r>
            <a:r>
              <a:rPr lang="vi-VN" sz="2000" b="1" dirty="0" err="1">
                <a:solidFill>
                  <a:srgbClr val="000000"/>
                </a:solidFill>
                <a:latin typeface="Times New Roman" pitchFamily="18" charset="0"/>
                <a:ea typeface="Arial"/>
                <a:cs typeface="Times New Roman" pitchFamily="18" charset="0"/>
              </a:rPr>
              <a:t>mầm</a:t>
            </a:r>
            <a:r>
              <a:rPr lang="vi-VN" sz="2000" b="1" dirty="0">
                <a:solidFill>
                  <a:srgbClr val="000000"/>
                </a:solidFill>
                <a:latin typeface="Times New Roman" pitchFamily="18" charset="0"/>
                <a:ea typeface="Arial"/>
                <a:cs typeface="Times New Roman" pitchFamily="18" charset="0"/>
              </a:rPr>
              <a:t> non </a:t>
            </a:r>
            <a:r>
              <a:rPr lang="vi-VN" sz="2000" b="1" dirty="0" err="1">
                <a:solidFill>
                  <a:srgbClr val="000000"/>
                </a:solidFill>
                <a:latin typeface="Times New Roman" pitchFamily="18" charset="0"/>
                <a:ea typeface="Arial"/>
                <a:cs typeface="Times New Roman" pitchFamily="18" charset="0"/>
              </a:rPr>
              <a:t>hầu</a:t>
            </a:r>
            <a:r>
              <a:rPr lang="vi-VN" sz="2000" b="1" dirty="0">
                <a:solidFill>
                  <a:srgbClr val="000000"/>
                </a:solidFill>
                <a:latin typeface="Times New Roman" pitchFamily="18" charset="0"/>
                <a:ea typeface="Arial"/>
                <a:cs typeface="Times New Roman" pitchFamily="18" charset="0"/>
              </a:rPr>
              <a:t> </a:t>
            </a:r>
            <a:r>
              <a:rPr lang="vi-VN" sz="2000" b="1" dirty="0" err="1">
                <a:solidFill>
                  <a:srgbClr val="000000"/>
                </a:solidFill>
                <a:latin typeface="Times New Roman" pitchFamily="18" charset="0"/>
                <a:ea typeface="Arial"/>
                <a:cs typeface="Times New Roman" pitchFamily="18" charset="0"/>
              </a:rPr>
              <a:t>hết</a:t>
            </a:r>
            <a:r>
              <a:rPr lang="vi-VN" sz="2000" b="1" dirty="0">
                <a:solidFill>
                  <a:srgbClr val="000000"/>
                </a:solidFill>
                <a:latin typeface="Times New Roman" pitchFamily="18" charset="0"/>
                <a:ea typeface="Arial"/>
                <a:cs typeface="Times New Roman" pitchFamily="18" charset="0"/>
              </a:rPr>
              <a:t> </a:t>
            </a:r>
            <a:r>
              <a:rPr lang="vi-VN" sz="2000" b="1" dirty="0" err="1">
                <a:solidFill>
                  <a:srgbClr val="000000"/>
                </a:solidFill>
                <a:latin typeface="Times New Roman" pitchFamily="18" charset="0"/>
                <a:ea typeface="Arial"/>
                <a:cs typeface="Times New Roman" pitchFamily="18" charset="0"/>
              </a:rPr>
              <a:t>là</a:t>
            </a:r>
            <a:r>
              <a:rPr lang="vi-VN" sz="2000" b="1" dirty="0">
                <a:solidFill>
                  <a:srgbClr val="000000"/>
                </a:solidFill>
                <a:latin typeface="Times New Roman" pitchFamily="18" charset="0"/>
                <a:ea typeface="Arial"/>
                <a:cs typeface="Times New Roman" pitchFamily="18" charset="0"/>
              </a:rPr>
              <a:t> </a:t>
            </a:r>
            <a:r>
              <a:rPr lang="vi-VN" sz="2000" b="1" dirty="0" err="1">
                <a:solidFill>
                  <a:srgbClr val="000000"/>
                </a:solidFill>
                <a:latin typeface="Times New Roman" pitchFamily="18" charset="0"/>
                <a:ea typeface="Arial"/>
                <a:cs typeface="Times New Roman" pitchFamily="18" charset="0"/>
              </a:rPr>
              <a:t>trẻ</a:t>
            </a:r>
            <a:r>
              <a:rPr lang="vi-VN" sz="2000" b="1" dirty="0">
                <a:solidFill>
                  <a:srgbClr val="000000"/>
                </a:solidFill>
                <a:latin typeface="Times New Roman" pitchFamily="18" charset="0"/>
                <a:ea typeface="Arial"/>
                <a:cs typeface="Times New Roman" pitchFamily="18" charset="0"/>
              </a:rPr>
              <a:t> </a:t>
            </a:r>
            <a:r>
              <a:rPr lang="vi-VN" sz="2000" b="1" dirty="0" err="1">
                <a:solidFill>
                  <a:srgbClr val="000000"/>
                </a:solidFill>
                <a:latin typeface="Times New Roman" pitchFamily="18" charset="0"/>
                <a:ea typeface="Arial"/>
                <a:cs typeface="Times New Roman" pitchFamily="18" charset="0"/>
              </a:rPr>
              <a:t>từ</a:t>
            </a:r>
            <a:r>
              <a:rPr lang="vi-VN" sz="2000" b="1" dirty="0">
                <a:solidFill>
                  <a:srgbClr val="000000"/>
                </a:solidFill>
                <a:latin typeface="Times New Roman" pitchFamily="18" charset="0"/>
                <a:ea typeface="Arial"/>
                <a:cs typeface="Times New Roman" pitchFamily="18" charset="0"/>
              </a:rPr>
              <a:t> 18 </a:t>
            </a:r>
            <a:r>
              <a:rPr lang="vi-VN" sz="2000" b="1" dirty="0" err="1">
                <a:solidFill>
                  <a:srgbClr val="000000"/>
                </a:solidFill>
                <a:latin typeface="Times New Roman" pitchFamily="18" charset="0"/>
                <a:ea typeface="Arial"/>
                <a:cs typeface="Times New Roman" pitchFamily="18" charset="0"/>
              </a:rPr>
              <a:t>tháng</a:t>
            </a:r>
            <a:r>
              <a:rPr lang="vi-VN" sz="2000" b="1" dirty="0">
                <a:solidFill>
                  <a:srgbClr val="000000"/>
                </a:solidFill>
                <a:latin typeface="Times New Roman" pitchFamily="18" charset="0"/>
                <a:ea typeface="Arial"/>
                <a:cs typeface="Times New Roman" pitchFamily="18" charset="0"/>
              </a:rPr>
              <a:t> </a:t>
            </a:r>
            <a:r>
              <a:rPr lang="vi-VN" sz="2000" b="1" dirty="0" err="1">
                <a:solidFill>
                  <a:srgbClr val="000000"/>
                </a:solidFill>
                <a:latin typeface="Times New Roman" pitchFamily="18" charset="0"/>
                <a:ea typeface="Arial"/>
                <a:cs typeface="Times New Roman" pitchFamily="18" charset="0"/>
              </a:rPr>
              <a:t>tuổi</a:t>
            </a:r>
            <a:r>
              <a:rPr lang="vi-VN" sz="2000" b="1" dirty="0">
                <a:solidFill>
                  <a:srgbClr val="000000"/>
                </a:solidFill>
                <a:latin typeface="Times New Roman" pitchFamily="18" charset="0"/>
                <a:ea typeface="Arial"/>
                <a:cs typeface="Times New Roman" pitchFamily="18" charset="0"/>
              </a:rPr>
              <a:t> </a:t>
            </a:r>
            <a:r>
              <a:rPr lang="vi-VN" sz="2000" b="1" dirty="0" err="1">
                <a:solidFill>
                  <a:srgbClr val="000000"/>
                </a:solidFill>
                <a:latin typeface="Times New Roman" pitchFamily="18" charset="0"/>
                <a:ea typeface="Arial"/>
                <a:cs typeface="Times New Roman" pitchFamily="18" charset="0"/>
              </a:rPr>
              <a:t>đến</a:t>
            </a:r>
            <a:r>
              <a:rPr lang="vi-VN" sz="2000" b="1" dirty="0">
                <a:solidFill>
                  <a:srgbClr val="000000"/>
                </a:solidFill>
                <a:latin typeface="Times New Roman" pitchFamily="18" charset="0"/>
                <a:ea typeface="Arial"/>
                <a:cs typeface="Times New Roman" pitchFamily="18" charset="0"/>
              </a:rPr>
              <a:t> 72 </a:t>
            </a:r>
            <a:r>
              <a:rPr lang="vi-VN" sz="2000" b="1" dirty="0" err="1">
                <a:solidFill>
                  <a:srgbClr val="000000"/>
                </a:solidFill>
                <a:latin typeface="Times New Roman" pitchFamily="18" charset="0"/>
                <a:ea typeface="Arial"/>
                <a:cs typeface="Times New Roman" pitchFamily="18" charset="0"/>
              </a:rPr>
              <a:t>tháng</a:t>
            </a:r>
            <a:r>
              <a:rPr lang="vi-VN" sz="2000" b="1" dirty="0">
                <a:solidFill>
                  <a:srgbClr val="000000"/>
                </a:solidFill>
                <a:latin typeface="Times New Roman" pitchFamily="18" charset="0"/>
                <a:ea typeface="Arial"/>
                <a:cs typeface="Times New Roman" pitchFamily="18" charset="0"/>
              </a:rPr>
              <a:t> </a:t>
            </a:r>
            <a:r>
              <a:rPr lang="vi-VN" sz="2000" b="1" dirty="0" err="1">
                <a:solidFill>
                  <a:srgbClr val="000000"/>
                </a:solidFill>
                <a:latin typeface="Times New Roman" pitchFamily="18" charset="0"/>
                <a:ea typeface="Arial"/>
                <a:cs typeface="Times New Roman" pitchFamily="18" charset="0"/>
              </a:rPr>
              <a:t>tuổi</a:t>
            </a:r>
            <a:r>
              <a:rPr lang="vi-VN" sz="2000" b="1" dirty="0">
                <a:solidFill>
                  <a:srgbClr val="000000"/>
                </a:solidFill>
                <a:latin typeface="Times New Roman" pitchFamily="18" charset="0"/>
                <a:ea typeface="Arial"/>
                <a:cs typeface="Times New Roman" pitchFamily="18" charset="0"/>
              </a:rPr>
              <a:t>, ở</a:t>
            </a:r>
            <a:r>
              <a:rPr lang="vi-VN" sz="2000" b="1" dirty="0">
                <a:solidFill>
                  <a:srgbClr val="333333"/>
                </a:solidFill>
                <a:latin typeface="Times New Roman" pitchFamily="18" charset="0"/>
                <a:ea typeface="Arial"/>
                <a:cs typeface="Times New Roman" pitchFamily="18" charset="0"/>
              </a:rPr>
              <a:t> </a:t>
            </a:r>
            <a:r>
              <a:rPr lang="vi-VN" sz="2000" b="1" dirty="0" err="1">
                <a:solidFill>
                  <a:srgbClr val="000000"/>
                </a:solidFill>
                <a:latin typeface="Times New Roman" pitchFamily="18" charset="0"/>
                <a:ea typeface="Arial"/>
                <a:cs typeface="Times New Roman" pitchFamily="18" charset="0"/>
              </a:rPr>
              <a:t>độ</a:t>
            </a:r>
            <a:r>
              <a:rPr lang="vi-VN" sz="2000" b="1" dirty="0">
                <a:solidFill>
                  <a:srgbClr val="000000"/>
                </a:solidFill>
                <a:latin typeface="Times New Roman" pitchFamily="18" charset="0"/>
                <a:ea typeface="Arial"/>
                <a:cs typeface="Times New Roman" pitchFamily="18" charset="0"/>
              </a:rPr>
              <a:t> </a:t>
            </a:r>
            <a:r>
              <a:rPr lang="vi-VN" sz="2000" b="1" dirty="0" err="1">
                <a:solidFill>
                  <a:srgbClr val="000000"/>
                </a:solidFill>
                <a:latin typeface="Times New Roman" pitchFamily="18" charset="0"/>
                <a:ea typeface="Arial"/>
                <a:cs typeface="Times New Roman" pitchFamily="18" charset="0"/>
              </a:rPr>
              <a:t>tuổi</a:t>
            </a:r>
            <a:r>
              <a:rPr lang="vi-VN" sz="2000" b="1" dirty="0">
                <a:solidFill>
                  <a:srgbClr val="000000"/>
                </a:solidFill>
                <a:latin typeface="Times New Roman" pitchFamily="18" charset="0"/>
                <a:ea typeface="Arial"/>
                <a:cs typeface="Times New Roman" pitchFamily="18" charset="0"/>
              </a:rPr>
              <a:t> </a:t>
            </a:r>
            <a:r>
              <a:rPr lang="vi-VN" sz="2000" b="1" dirty="0" err="1">
                <a:solidFill>
                  <a:srgbClr val="000000"/>
                </a:solidFill>
                <a:latin typeface="Times New Roman" pitchFamily="18" charset="0"/>
                <a:ea typeface="Arial"/>
                <a:cs typeface="Times New Roman" pitchFamily="18" charset="0"/>
              </a:rPr>
              <a:t>này</a:t>
            </a:r>
            <a:r>
              <a:rPr lang="vi-VN" sz="2000" b="1" dirty="0">
                <a:solidFill>
                  <a:srgbClr val="000000"/>
                </a:solidFill>
                <a:latin typeface="Times New Roman" pitchFamily="18" charset="0"/>
                <a:ea typeface="Arial"/>
                <a:cs typeface="Times New Roman" pitchFamily="18" charset="0"/>
              </a:rPr>
              <a:t> </a:t>
            </a:r>
            <a:r>
              <a:rPr lang="vi-VN" sz="2000" b="1" dirty="0" err="1">
                <a:solidFill>
                  <a:srgbClr val="000000"/>
                </a:solidFill>
                <a:latin typeface="Times New Roman" pitchFamily="18" charset="0"/>
                <a:ea typeface="Arial"/>
                <a:cs typeface="Times New Roman" pitchFamily="18" charset="0"/>
              </a:rPr>
              <a:t>trẻ</a:t>
            </a:r>
            <a:r>
              <a:rPr lang="vi-VN" sz="2000" b="1" dirty="0">
                <a:solidFill>
                  <a:srgbClr val="000000"/>
                </a:solidFill>
                <a:latin typeface="Times New Roman" pitchFamily="18" charset="0"/>
                <a:ea typeface="Arial"/>
                <a:cs typeface="Times New Roman" pitchFamily="18" charset="0"/>
              </a:rPr>
              <a:t> </a:t>
            </a:r>
            <a:r>
              <a:rPr lang="vi-VN" sz="2000" b="1" dirty="0" err="1">
                <a:solidFill>
                  <a:srgbClr val="000000"/>
                </a:solidFill>
                <a:latin typeface="Times New Roman" pitchFamily="18" charset="0"/>
                <a:ea typeface="Arial"/>
                <a:cs typeface="Times New Roman" pitchFamily="18" charset="0"/>
              </a:rPr>
              <a:t>rất</a:t>
            </a:r>
            <a:r>
              <a:rPr lang="vi-VN" sz="2000" b="1" dirty="0">
                <a:solidFill>
                  <a:srgbClr val="000000"/>
                </a:solidFill>
                <a:latin typeface="Times New Roman" pitchFamily="18" charset="0"/>
                <a:ea typeface="Arial"/>
                <a:cs typeface="Times New Roman" pitchFamily="18" charset="0"/>
              </a:rPr>
              <a:t> </a:t>
            </a:r>
            <a:r>
              <a:rPr lang="vi-VN" sz="2000" b="1" dirty="0" err="1">
                <a:solidFill>
                  <a:srgbClr val="000000"/>
                </a:solidFill>
                <a:latin typeface="Times New Roman" pitchFamily="18" charset="0"/>
                <a:ea typeface="Arial"/>
                <a:cs typeface="Times New Roman" pitchFamily="18" charset="0"/>
              </a:rPr>
              <a:t>hiếu</a:t>
            </a:r>
            <a:r>
              <a:rPr lang="vi-VN" sz="2000" b="1" dirty="0">
                <a:solidFill>
                  <a:srgbClr val="000000"/>
                </a:solidFill>
                <a:latin typeface="Times New Roman" pitchFamily="18" charset="0"/>
                <a:ea typeface="Arial"/>
                <a:cs typeface="Times New Roman" pitchFamily="18" charset="0"/>
              </a:rPr>
              <a:t> </a:t>
            </a:r>
            <a:r>
              <a:rPr lang="vi-VN" sz="2000" b="1" dirty="0" err="1">
                <a:solidFill>
                  <a:srgbClr val="000000"/>
                </a:solidFill>
                <a:latin typeface="Times New Roman" pitchFamily="18" charset="0"/>
                <a:ea typeface="Arial"/>
                <a:cs typeface="Times New Roman" pitchFamily="18" charset="0"/>
              </a:rPr>
              <a:t>động</a:t>
            </a:r>
            <a:r>
              <a:rPr lang="vi-VN" sz="2000" b="1" dirty="0">
                <a:solidFill>
                  <a:srgbClr val="000000"/>
                </a:solidFill>
                <a:latin typeface="Times New Roman" pitchFamily="18" charset="0"/>
                <a:ea typeface="Arial"/>
                <a:cs typeface="Times New Roman" pitchFamily="18" charset="0"/>
              </a:rPr>
              <a:t>, </a:t>
            </a:r>
            <a:r>
              <a:rPr lang="vi-VN" sz="2000" b="1" dirty="0" err="1">
                <a:solidFill>
                  <a:srgbClr val="000000"/>
                </a:solidFill>
                <a:latin typeface="Times New Roman" pitchFamily="18" charset="0"/>
                <a:ea typeface="Arial"/>
                <a:cs typeface="Times New Roman" pitchFamily="18" charset="0"/>
              </a:rPr>
              <a:t>đùa</a:t>
            </a:r>
            <a:r>
              <a:rPr lang="vi-VN" sz="2000" b="1" dirty="0">
                <a:solidFill>
                  <a:srgbClr val="000000"/>
                </a:solidFill>
                <a:latin typeface="Times New Roman" pitchFamily="18" charset="0"/>
                <a:ea typeface="Arial"/>
                <a:cs typeface="Times New Roman" pitchFamily="18" charset="0"/>
              </a:rPr>
              <a:t> </a:t>
            </a:r>
            <a:r>
              <a:rPr lang="vi-VN" sz="2000" b="1" dirty="0" err="1">
                <a:solidFill>
                  <a:srgbClr val="000000"/>
                </a:solidFill>
                <a:latin typeface="Times New Roman" pitchFamily="18" charset="0"/>
                <a:ea typeface="Arial"/>
                <a:cs typeface="Times New Roman" pitchFamily="18" charset="0"/>
              </a:rPr>
              <a:t>nghịch</a:t>
            </a:r>
            <a:r>
              <a:rPr lang="vi-VN" sz="2000" b="1" dirty="0">
                <a:solidFill>
                  <a:srgbClr val="000000"/>
                </a:solidFill>
                <a:latin typeface="Times New Roman" pitchFamily="18" charset="0"/>
                <a:ea typeface="Arial"/>
                <a:cs typeface="Times New Roman" pitchFamily="18" charset="0"/>
              </a:rPr>
              <a:t>, </a:t>
            </a:r>
            <a:r>
              <a:rPr lang="vi-VN" sz="2000" b="1" dirty="0" err="1">
                <a:solidFill>
                  <a:srgbClr val="000000"/>
                </a:solidFill>
                <a:latin typeface="Times New Roman" pitchFamily="18" charset="0"/>
                <a:ea typeface="Arial"/>
                <a:cs typeface="Times New Roman" pitchFamily="18" charset="0"/>
              </a:rPr>
              <a:t>sức</a:t>
            </a:r>
            <a:r>
              <a:rPr lang="vi-VN" sz="2000" b="1" dirty="0">
                <a:solidFill>
                  <a:srgbClr val="000000"/>
                </a:solidFill>
                <a:latin typeface="Times New Roman" pitchFamily="18" charset="0"/>
                <a:ea typeface="Arial"/>
                <a:cs typeface="Times New Roman" pitchFamily="18" charset="0"/>
              </a:rPr>
              <a:t> </a:t>
            </a:r>
            <a:r>
              <a:rPr lang="vi-VN" sz="2000" b="1" dirty="0" err="1">
                <a:solidFill>
                  <a:srgbClr val="000000"/>
                </a:solidFill>
                <a:latin typeface="Times New Roman" pitchFamily="18" charset="0"/>
                <a:ea typeface="Arial"/>
                <a:cs typeface="Times New Roman" pitchFamily="18" charset="0"/>
              </a:rPr>
              <a:t>đề</a:t>
            </a:r>
            <a:r>
              <a:rPr lang="vi-VN" sz="2000" b="1" dirty="0">
                <a:solidFill>
                  <a:srgbClr val="000000"/>
                </a:solidFill>
                <a:latin typeface="Times New Roman" pitchFamily="18" charset="0"/>
                <a:ea typeface="Arial"/>
                <a:cs typeface="Times New Roman" pitchFamily="18" charset="0"/>
              </a:rPr>
              <a:t> </a:t>
            </a:r>
            <a:r>
              <a:rPr lang="vi-VN" sz="2000" b="1" dirty="0" err="1">
                <a:solidFill>
                  <a:srgbClr val="000000"/>
                </a:solidFill>
                <a:latin typeface="Times New Roman" pitchFamily="18" charset="0"/>
                <a:ea typeface="Arial"/>
                <a:cs typeface="Times New Roman" pitchFamily="18" charset="0"/>
              </a:rPr>
              <a:t>kháng</a:t>
            </a:r>
            <a:r>
              <a:rPr lang="vi-VN" sz="2000" b="1" dirty="0">
                <a:solidFill>
                  <a:srgbClr val="000000"/>
                </a:solidFill>
                <a:latin typeface="Times New Roman" pitchFamily="18" charset="0"/>
                <a:ea typeface="Arial"/>
                <a:cs typeface="Times New Roman" pitchFamily="18" charset="0"/>
              </a:rPr>
              <a:t> </a:t>
            </a:r>
            <a:r>
              <a:rPr lang="vi-VN" sz="2000" b="1" dirty="0" err="1">
                <a:solidFill>
                  <a:srgbClr val="000000"/>
                </a:solidFill>
                <a:latin typeface="Times New Roman" pitchFamily="18" charset="0"/>
                <a:ea typeface="Arial"/>
                <a:cs typeface="Times New Roman" pitchFamily="18" charset="0"/>
              </a:rPr>
              <a:t>còn</a:t>
            </a:r>
            <a:r>
              <a:rPr lang="vi-VN" sz="2000" b="1" dirty="0">
                <a:solidFill>
                  <a:srgbClr val="000000"/>
                </a:solidFill>
                <a:latin typeface="Times New Roman" pitchFamily="18" charset="0"/>
                <a:ea typeface="Arial"/>
                <a:cs typeface="Times New Roman" pitchFamily="18" charset="0"/>
              </a:rPr>
              <a:t> </a:t>
            </a:r>
            <a:r>
              <a:rPr lang="vi-VN" sz="2000" b="1" dirty="0" err="1">
                <a:solidFill>
                  <a:srgbClr val="000000"/>
                </a:solidFill>
                <a:latin typeface="Times New Roman" pitchFamily="18" charset="0"/>
                <a:ea typeface="Arial"/>
                <a:cs typeface="Times New Roman" pitchFamily="18" charset="0"/>
              </a:rPr>
              <a:t>yếu</a:t>
            </a:r>
            <a:r>
              <a:rPr lang="vi-VN" sz="2000" b="1" dirty="0">
                <a:solidFill>
                  <a:srgbClr val="000000"/>
                </a:solidFill>
                <a:latin typeface="Times New Roman" pitchFamily="18" charset="0"/>
                <a:ea typeface="Arial"/>
                <a:cs typeface="Times New Roman" pitchFamily="18" charset="0"/>
              </a:rPr>
              <a:t>, nên nguy</a:t>
            </a:r>
            <a:r>
              <a:rPr lang="vi-VN" sz="2000" b="1" dirty="0">
                <a:solidFill>
                  <a:srgbClr val="333333"/>
                </a:solidFill>
                <a:latin typeface="Times New Roman" pitchFamily="18" charset="0"/>
                <a:ea typeface="Arial"/>
                <a:cs typeface="Times New Roman" pitchFamily="18" charset="0"/>
              </a:rPr>
              <a:t> </a:t>
            </a:r>
            <a:r>
              <a:rPr lang="vi-VN" sz="2000" b="1" dirty="0">
                <a:solidFill>
                  <a:srgbClr val="000000"/>
                </a:solidFill>
                <a:latin typeface="Times New Roman" pitchFamily="18" charset="0"/>
                <a:ea typeface="Arial"/>
                <a:cs typeface="Times New Roman" pitchFamily="18" charset="0"/>
              </a:rPr>
              <a:t>cơ </a:t>
            </a:r>
            <a:r>
              <a:rPr lang="vi-VN" sz="2000" b="1" dirty="0" err="1">
                <a:solidFill>
                  <a:srgbClr val="000000"/>
                </a:solidFill>
                <a:latin typeface="Times New Roman" pitchFamily="18" charset="0"/>
                <a:ea typeface="Arial"/>
                <a:cs typeface="Times New Roman" pitchFamily="18" charset="0"/>
              </a:rPr>
              <a:t>dẫn</a:t>
            </a:r>
            <a:r>
              <a:rPr lang="vi-VN" sz="2000" b="1" dirty="0">
                <a:solidFill>
                  <a:srgbClr val="000000"/>
                </a:solidFill>
                <a:latin typeface="Times New Roman" pitchFamily="18" charset="0"/>
                <a:ea typeface="Arial"/>
                <a:cs typeface="Times New Roman" pitchFamily="18" charset="0"/>
              </a:rPr>
              <a:t> </a:t>
            </a:r>
            <a:r>
              <a:rPr lang="vi-VN" sz="2000" b="1" dirty="0" err="1">
                <a:solidFill>
                  <a:srgbClr val="000000"/>
                </a:solidFill>
                <a:latin typeface="Times New Roman" pitchFamily="18" charset="0"/>
                <a:ea typeface="Arial"/>
                <a:cs typeface="Times New Roman" pitchFamily="18" charset="0"/>
              </a:rPr>
              <a:t>đến</a:t>
            </a:r>
            <a:r>
              <a:rPr lang="vi-VN" sz="2000" b="1" dirty="0">
                <a:solidFill>
                  <a:srgbClr val="000000"/>
                </a:solidFill>
                <a:latin typeface="Times New Roman" pitchFamily="18" charset="0"/>
                <a:ea typeface="Arial"/>
                <a:cs typeface="Times New Roman" pitchFamily="18" charset="0"/>
              </a:rPr>
              <a:t> tai </a:t>
            </a:r>
            <a:r>
              <a:rPr lang="vi-VN" sz="2000" b="1" dirty="0" err="1">
                <a:solidFill>
                  <a:srgbClr val="000000"/>
                </a:solidFill>
                <a:latin typeface="Times New Roman" pitchFamily="18" charset="0"/>
                <a:ea typeface="Arial"/>
                <a:cs typeface="Times New Roman" pitchFamily="18" charset="0"/>
              </a:rPr>
              <a:t>nạn</a:t>
            </a:r>
            <a:r>
              <a:rPr lang="vi-VN" sz="2000" b="1" dirty="0">
                <a:solidFill>
                  <a:srgbClr val="000000"/>
                </a:solidFill>
                <a:latin typeface="Times New Roman" pitchFamily="18" charset="0"/>
                <a:ea typeface="Arial"/>
                <a:cs typeface="Times New Roman" pitchFamily="18" charset="0"/>
              </a:rPr>
              <a:t> thương </a:t>
            </a:r>
            <a:r>
              <a:rPr lang="vi-VN" sz="2000" b="1" dirty="0" err="1">
                <a:solidFill>
                  <a:srgbClr val="000000"/>
                </a:solidFill>
                <a:latin typeface="Times New Roman" pitchFamily="18" charset="0"/>
                <a:ea typeface="Arial"/>
                <a:cs typeface="Times New Roman" pitchFamily="18" charset="0"/>
              </a:rPr>
              <a:t>tích</a:t>
            </a:r>
            <a:r>
              <a:rPr lang="vi-VN" sz="2000" b="1" dirty="0">
                <a:solidFill>
                  <a:srgbClr val="000000"/>
                </a:solidFill>
                <a:latin typeface="Times New Roman" pitchFamily="18" charset="0"/>
                <a:ea typeface="Arial"/>
                <a:cs typeface="Times New Roman" pitchFamily="18" charset="0"/>
              </a:rPr>
              <a:t> </a:t>
            </a:r>
            <a:r>
              <a:rPr lang="vi-VN" sz="2000" b="1" dirty="0" err="1">
                <a:solidFill>
                  <a:srgbClr val="000000"/>
                </a:solidFill>
                <a:latin typeface="Times New Roman" pitchFamily="18" charset="0"/>
                <a:ea typeface="Arial"/>
                <a:cs typeface="Times New Roman" pitchFamily="18" charset="0"/>
              </a:rPr>
              <a:t>là</a:t>
            </a:r>
            <a:r>
              <a:rPr lang="vi-VN" sz="2000" b="1" dirty="0">
                <a:solidFill>
                  <a:srgbClr val="000000"/>
                </a:solidFill>
                <a:latin typeface="Times New Roman" pitchFamily="18" charset="0"/>
                <a:ea typeface="Arial"/>
                <a:cs typeface="Times New Roman" pitchFamily="18" charset="0"/>
              </a:rPr>
              <a:t> </a:t>
            </a:r>
            <a:r>
              <a:rPr lang="vi-VN" sz="2000" b="1" dirty="0" err="1">
                <a:solidFill>
                  <a:srgbClr val="000000"/>
                </a:solidFill>
                <a:latin typeface="Times New Roman" pitchFamily="18" charset="0"/>
                <a:ea typeface="Arial"/>
                <a:cs typeface="Times New Roman" pitchFamily="18" charset="0"/>
              </a:rPr>
              <a:t>rất</a:t>
            </a:r>
            <a:r>
              <a:rPr lang="en-US" sz="2000" b="1" dirty="0">
                <a:solidFill>
                  <a:srgbClr val="000000"/>
                </a:solidFill>
                <a:latin typeface="Times New Roman" pitchFamily="18" charset="0"/>
                <a:ea typeface="Arial"/>
                <a:cs typeface="Times New Roman" pitchFamily="18" charset="0"/>
              </a:rPr>
              <a:t> </a:t>
            </a:r>
            <a:r>
              <a:rPr lang="vi-VN" sz="2000" b="1" dirty="0">
                <a:solidFill>
                  <a:srgbClr val="000000"/>
                </a:solidFill>
                <a:latin typeface="Times New Roman" pitchFamily="18" charset="0"/>
                <a:ea typeface="Arial"/>
                <a:cs typeface="Times New Roman" pitchFamily="18" charset="0"/>
              </a:rPr>
              <a:t>cao.</a:t>
            </a:r>
            <a:endParaRPr lang="en-US" sz="2000" b="1" dirty="0">
              <a:solidFill>
                <a:srgbClr val="000000"/>
              </a:solidFill>
              <a:latin typeface="Times New Roman" pitchFamily="18" charset="0"/>
              <a:ea typeface="Arial"/>
              <a:cs typeface="Times New Roman" pitchFamily="18" charset="0"/>
            </a:endParaRPr>
          </a:p>
          <a:p>
            <a:pPr lvl="0" algn="just"/>
            <a:r>
              <a:rPr lang="en-US" sz="2000" b="1" dirty="0">
                <a:solidFill>
                  <a:srgbClr val="333333"/>
                </a:solidFill>
                <a:latin typeface="Times New Roman" pitchFamily="18" charset="0"/>
                <a:ea typeface="Arial"/>
                <a:cs typeface="Times New Roman" pitchFamily="18" charset="0"/>
              </a:rPr>
              <a:t>- </a:t>
            </a:r>
            <a:r>
              <a:rPr lang="en-US" sz="2000" b="1" dirty="0" err="1">
                <a:solidFill>
                  <a:srgbClr val="333333"/>
                </a:solidFill>
                <a:latin typeface="Times New Roman" pitchFamily="18" charset="0"/>
                <a:ea typeface="Arial"/>
                <a:cs typeface="Times New Roman" pitchFamily="18" charset="0"/>
              </a:rPr>
              <a:t>Nhận</a:t>
            </a:r>
            <a:r>
              <a:rPr lang="en-US" sz="2000" b="1" dirty="0">
                <a:solidFill>
                  <a:srgbClr val="333333"/>
                </a:solidFill>
                <a:latin typeface="Times New Roman" pitchFamily="18" charset="0"/>
                <a:ea typeface="Arial"/>
                <a:cs typeface="Times New Roman" pitchFamily="18" charset="0"/>
              </a:rPr>
              <a:t> </a:t>
            </a:r>
            <a:r>
              <a:rPr lang="en-US" sz="2000" b="1" dirty="0" err="1">
                <a:solidFill>
                  <a:srgbClr val="333333"/>
                </a:solidFill>
                <a:latin typeface="Times New Roman" pitchFamily="18" charset="0"/>
                <a:ea typeface="Arial"/>
                <a:cs typeface="Times New Roman" pitchFamily="18" charset="0"/>
              </a:rPr>
              <a:t>thức</a:t>
            </a:r>
            <a:r>
              <a:rPr lang="en-US" sz="2000" b="1" dirty="0">
                <a:solidFill>
                  <a:srgbClr val="333333"/>
                </a:solidFill>
                <a:latin typeface="Times New Roman" pitchFamily="18" charset="0"/>
                <a:ea typeface="Arial"/>
                <a:cs typeface="Times New Roman" pitchFamily="18" charset="0"/>
              </a:rPr>
              <a:t> </a:t>
            </a:r>
            <a:r>
              <a:rPr lang="en-US" sz="2000" b="1" dirty="0" err="1">
                <a:solidFill>
                  <a:srgbClr val="333333"/>
                </a:solidFill>
                <a:latin typeface="Times New Roman" pitchFamily="18" charset="0"/>
                <a:ea typeface="Arial"/>
                <a:cs typeface="Times New Roman" pitchFamily="18" charset="0"/>
              </a:rPr>
              <a:t>về</a:t>
            </a:r>
            <a:r>
              <a:rPr lang="en-US" sz="2000" b="1" dirty="0">
                <a:solidFill>
                  <a:srgbClr val="333333"/>
                </a:solidFill>
                <a:latin typeface="Times New Roman" pitchFamily="18" charset="0"/>
                <a:ea typeface="Arial"/>
                <a:cs typeface="Times New Roman" pitchFamily="18" charset="0"/>
              </a:rPr>
              <a:t> </a:t>
            </a:r>
            <a:r>
              <a:rPr lang="en-US" sz="2000" b="1" dirty="0" err="1">
                <a:solidFill>
                  <a:srgbClr val="333333"/>
                </a:solidFill>
                <a:latin typeface="Times New Roman" pitchFamily="18" charset="0"/>
                <a:ea typeface="Arial"/>
                <a:cs typeface="Times New Roman" pitchFamily="18" charset="0"/>
              </a:rPr>
              <a:t>kỹ</a:t>
            </a:r>
            <a:r>
              <a:rPr lang="en-US" sz="2000" b="1" dirty="0">
                <a:solidFill>
                  <a:srgbClr val="333333"/>
                </a:solidFill>
                <a:latin typeface="Times New Roman" pitchFamily="18" charset="0"/>
                <a:ea typeface="Arial"/>
                <a:cs typeface="Times New Roman" pitchFamily="18" charset="0"/>
              </a:rPr>
              <a:t> </a:t>
            </a:r>
            <a:r>
              <a:rPr lang="en-US" sz="2000" b="1" dirty="0" err="1">
                <a:solidFill>
                  <a:srgbClr val="333333"/>
                </a:solidFill>
                <a:latin typeface="Times New Roman" pitchFamily="18" charset="0"/>
                <a:ea typeface="Arial"/>
                <a:cs typeface="Times New Roman" pitchFamily="18" charset="0"/>
              </a:rPr>
              <a:t>năng</a:t>
            </a:r>
            <a:r>
              <a:rPr lang="en-US" sz="2000" b="1" dirty="0">
                <a:solidFill>
                  <a:srgbClr val="333333"/>
                </a:solidFill>
                <a:latin typeface="Times New Roman" pitchFamily="18" charset="0"/>
                <a:ea typeface="Arial"/>
                <a:cs typeface="Times New Roman" pitchFamily="18" charset="0"/>
              </a:rPr>
              <a:t> </a:t>
            </a:r>
            <a:r>
              <a:rPr lang="en-US" sz="2000" b="1" dirty="0" err="1">
                <a:solidFill>
                  <a:srgbClr val="333333"/>
                </a:solidFill>
                <a:latin typeface="Times New Roman" pitchFamily="18" charset="0"/>
                <a:ea typeface="Arial"/>
                <a:cs typeface="Times New Roman" pitchFamily="18" charset="0"/>
              </a:rPr>
              <a:t>phòng</a:t>
            </a:r>
            <a:r>
              <a:rPr lang="en-US" sz="2000" b="1" dirty="0">
                <a:solidFill>
                  <a:srgbClr val="333333"/>
                </a:solidFill>
                <a:latin typeface="Times New Roman" pitchFamily="18" charset="0"/>
                <a:ea typeface="Arial"/>
                <a:cs typeface="Times New Roman" pitchFamily="18" charset="0"/>
              </a:rPr>
              <a:t> </a:t>
            </a:r>
            <a:r>
              <a:rPr lang="en-US" sz="2000" b="1" dirty="0" err="1">
                <a:solidFill>
                  <a:srgbClr val="333333"/>
                </a:solidFill>
                <a:latin typeface="Times New Roman" pitchFamily="18" charset="0"/>
                <a:ea typeface="Arial"/>
                <a:cs typeface="Times New Roman" pitchFamily="18" charset="0"/>
              </a:rPr>
              <a:t>chống</a:t>
            </a:r>
            <a:r>
              <a:rPr lang="en-US" sz="2000" b="1" dirty="0">
                <a:solidFill>
                  <a:srgbClr val="333333"/>
                </a:solidFill>
                <a:latin typeface="Times New Roman" pitchFamily="18" charset="0"/>
                <a:ea typeface="Arial"/>
                <a:cs typeface="Times New Roman" pitchFamily="18" charset="0"/>
              </a:rPr>
              <a:t> tai </a:t>
            </a:r>
            <a:r>
              <a:rPr lang="en-US" sz="2000" b="1" dirty="0" err="1">
                <a:solidFill>
                  <a:srgbClr val="333333"/>
                </a:solidFill>
                <a:latin typeface="Times New Roman" pitchFamily="18" charset="0"/>
                <a:ea typeface="Arial"/>
                <a:cs typeface="Times New Roman" pitchFamily="18" charset="0"/>
              </a:rPr>
              <a:t>nạn</a:t>
            </a:r>
            <a:r>
              <a:rPr lang="en-US" sz="2000" b="1" dirty="0">
                <a:solidFill>
                  <a:srgbClr val="333333"/>
                </a:solidFill>
                <a:latin typeface="Times New Roman" pitchFamily="18" charset="0"/>
                <a:ea typeface="Arial"/>
                <a:cs typeface="Times New Roman" pitchFamily="18" charset="0"/>
              </a:rPr>
              <a:t> </a:t>
            </a:r>
            <a:r>
              <a:rPr lang="en-US" sz="2000" b="1" dirty="0" err="1">
                <a:solidFill>
                  <a:srgbClr val="333333"/>
                </a:solidFill>
                <a:latin typeface="Times New Roman" pitchFamily="18" charset="0"/>
                <a:ea typeface="Arial"/>
                <a:cs typeface="Times New Roman" pitchFamily="18" charset="0"/>
              </a:rPr>
              <a:t>thương</a:t>
            </a:r>
            <a:r>
              <a:rPr lang="en-US" sz="2000" b="1" dirty="0">
                <a:solidFill>
                  <a:srgbClr val="333333"/>
                </a:solidFill>
                <a:latin typeface="Times New Roman" pitchFamily="18" charset="0"/>
                <a:ea typeface="Arial"/>
                <a:cs typeface="Times New Roman" pitchFamily="18" charset="0"/>
              </a:rPr>
              <a:t> </a:t>
            </a:r>
            <a:r>
              <a:rPr lang="en-US" sz="2000" b="1" dirty="0" err="1">
                <a:solidFill>
                  <a:srgbClr val="333333"/>
                </a:solidFill>
                <a:latin typeface="Times New Roman" pitchFamily="18" charset="0"/>
                <a:ea typeface="Arial"/>
                <a:cs typeface="Times New Roman" pitchFamily="18" charset="0"/>
              </a:rPr>
              <a:t>tích</a:t>
            </a:r>
            <a:r>
              <a:rPr lang="en-US" sz="2000" b="1" dirty="0">
                <a:solidFill>
                  <a:srgbClr val="333333"/>
                </a:solidFill>
                <a:latin typeface="Times New Roman" pitchFamily="18" charset="0"/>
                <a:ea typeface="Arial"/>
                <a:cs typeface="Times New Roman" pitchFamily="18" charset="0"/>
              </a:rPr>
              <a:t> </a:t>
            </a:r>
            <a:r>
              <a:rPr lang="en-US" sz="2000" b="1" dirty="0" err="1">
                <a:solidFill>
                  <a:srgbClr val="333333"/>
                </a:solidFill>
                <a:latin typeface="Times New Roman" pitchFamily="18" charset="0"/>
                <a:ea typeface="Arial"/>
                <a:cs typeface="Times New Roman" pitchFamily="18" charset="0"/>
              </a:rPr>
              <a:t>cho</a:t>
            </a:r>
            <a:r>
              <a:rPr lang="en-US" sz="2000" b="1" dirty="0">
                <a:solidFill>
                  <a:srgbClr val="333333"/>
                </a:solidFill>
                <a:latin typeface="Times New Roman" pitchFamily="18" charset="0"/>
                <a:ea typeface="Arial"/>
                <a:cs typeface="Times New Roman" pitchFamily="18" charset="0"/>
              </a:rPr>
              <a:t> </a:t>
            </a:r>
            <a:r>
              <a:rPr lang="en-US" sz="2000" b="1" dirty="0" err="1">
                <a:solidFill>
                  <a:srgbClr val="333333"/>
                </a:solidFill>
                <a:latin typeface="Times New Roman" pitchFamily="18" charset="0"/>
                <a:ea typeface="Arial"/>
                <a:cs typeface="Times New Roman" pitchFamily="18" charset="0"/>
              </a:rPr>
              <a:t>trẻ</a:t>
            </a:r>
            <a:r>
              <a:rPr lang="en-US" sz="2000" b="1" dirty="0">
                <a:solidFill>
                  <a:srgbClr val="333333"/>
                </a:solidFill>
                <a:latin typeface="Times New Roman" pitchFamily="18" charset="0"/>
                <a:ea typeface="Arial"/>
                <a:cs typeface="Times New Roman" pitchFamily="18" charset="0"/>
              </a:rPr>
              <a:t> </a:t>
            </a:r>
            <a:r>
              <a:rPr lang="en-US" sz="2000" b="1" dirty="0" err="1">
                <a:solidFill>
                  <a:srgbClr val="333333"/>
                </a:solidFill>
                <a:latin typeface="Times New Roman" pitchFamily="18" charset="0"/>
                <a:ea typeface="Arial"/>
                <a:cs typeface="Times New Roman" pitchFamily="18" charset="0"/>
              </a:rPr>
              <a:t>trong</a:t>
            </a:r>
            <a:r>
              <a:rPr lang="en-US" sz="2000" b="1" dirty="0">
                <a:solidFill>
                  <a:srgbClr val="333333"/>
                </a:solidFill>
                <a:latin typeface="Times New Roman" pitchFamily="18" charset="0"/>
                <a:ea typeface="Arial"/>
                <a:cs typeface="Times New Roman" pitchFamily="18" charset="0"/>
              </a:rPr>
              <a:t> </a:t>
            </a:r>
            <a:r>
              <a:rPr lang="en-US" sz="2000" b="1" dirty="0" err="1">
                <a:solidFill>
                  <a:srgbClr val="333333"/>
                </a:solidFill>
                <a:latin typeface="Times New Roman" pitchFamily="18" charset="0"/>
                <a:ea typeface="Arial"/>
                <a:cs typeface="Times New Roman" pitchFamily="18" charset="0"/>
              </a:rPr>
              <a:t>trường</a:t>
            </a:r>
            <a:r>
              <a:rPr lang="en-US" sz="2000" b="1" dirty="0">
                <a:solidFill>
                  <a:srgbClr val="333333"/>
                </a:solidFill>
                <a:latin typeface="Times New Roman" pitchFamily="18" charset="0"/>
                <a:ea typeface="Arial"/>
                <a:cs typeface="Times New Roman" pitchFamily="18" charset="0"/>
              </a:rPr>
              <a:t> </a:t>
            </a:r>
            <a:r>
              <a:rPr lang="en-US" sz="2000" b="1" dirty="0" err="1">
                <a:solidFill>
                  <a:srgbClr val="333333"/>
                </a:solidFill>
                <a:latin typeface="Times New Roman" pitchFamily="18" charset="0"/>
                <a:ea typeface="Arial"/>
                <a:cs typeface="Times New Roman" pitchFamily="18" charset="0"/>
              </a:rPr>
              <a:t>mầm</a:t>
            </a:r>
            <a:r>
              <a:rPr lang="en-US" sz="2000" b="1" dirty="0">
                <a:solidFill>
                  <a:srgbClr val="333333"/>
                </a:solidFill>
                <a:latin typeface="Times New Roman" pitchFamily="18" charset="0"/>
                <a:ea typeface="Arial"/>
                <a:cs typeface="Times New Roman" pitchFamily="18" charset="0"/>
              </a:rPr>
              <a:t> non </a:t>
            </a:r>
            <a:r>
              <a:rPr lang="en-US" sz="2000" b="1" dirty="0" err="1">
                <a:solidFill>
                  <a:srgbClr val="333333"/>
                </a:solidFill>
                <a:latin typeface="Times New Roman" pitchFamily="18" charset="0"/>
                <a:ea typeface="Arial"/>
                <a:cs typeface="Times New Roman" pitchFamily="18" charset="0"/>
              </a:rPr>
              <a:t>của</a:t>
            </a:r>
            <a:r>
              <a:rPr lang="en-US" sz="2000" b="1" dirty="0">
                <a:solidFill>
                  <a:srgbClr val="333333"/>
                </a:solidFill>
                <a:latin typeface="Times New Roman" pitchFamily="18" charset="0"/>
                <a:ea typeface="Arial"/>
                <a:cs typeface="Times New Roman" pitchFamily="18" charset="0"/>
              </a:rPr>
              <a:t> </a:t>
            </a:r>
            <a:r>
              <a:rPr lang="en-US" sz="2000" b="1" dirty="0" err="1">
                <a:solidFill>
                  <a:srgbClr val="333333"/>
                </a:solidFill>
                <a:latin typeface="Times New Roman" pitchFamily="18" charset="0"/>
                <a:ea typeface="Arial"/>
                <a:cs typeface="Times New Roman" pitchFamily="18" charset="0"/>
              </a:rPr>
              <a:t>một</a:t>
            </a:r>
            <a:r>
              <a:rPr lang="en-US" sz="2000" b="1" dirty="0">
                <a:solidFill>
                  <a:srgbClr val="333333"/>
                </a:solidFill>
                <a:latin typeface="Times New Roman" pitchFamily="18" charset="0"/>
                <a:ea typeface="Arial"/>
                <a:cs typeface="Times New Roman" pitchFamily="18" charset="0"/>
              </a:rPr>
              <a:t> </a:t>
            </a:r>
            <a:r>
              <a:rPr lang="en-US" sz="2000" b="1" dirty="0" err="1">
                <a:solidFill>
                  <a:srgbClr val="333333"/>
                </a:solidFill>
                <a:latin typeface="Times New Roman" pitchFamily="18" charset="0"/>
                <a:ea typeface="Arial"/>
                <a:cs typeface="Times New Roman" pitchFamily="18" charset="0"/>
              </a:rPr>
              <a:t>số</a:t>
            </a:r>
            <a:r>
              <a:rPr lang="en-US" sz="2000" b="1" dirty="0">
                <a:solidFill>
                  <a:srgbClr val="333333"/>
                </a:solidFill>
                <a:latin typeface="Times New Roman" pitchFamily="18" charset="0"/>
                <a:ea typeface="Arial"/>
                <a:cs typeface="Times New Roman" pitchFamily="18" charset="0"/>
              </a:rPr>
              <a:t> </a:t>
            </a:r>
            <a:r>
              <a:rPr lang="en-US" sz="2000" b="1" dirty="0" err="1">
                <a:solidFill>
                  <a:srgbClr val="333333"/>
                </a:solidFill>
                <a:latin typeface="Times New Roman" pitchFamily="18" charset="0"/>
                <a:ea typeface="Arial"/>
                <a:cs typeface="Times New Roman" pitchFamily="18" charset="0"/>
              </a:rPr>
              <a:t>phụ</a:t>
            </a:r>
            <a:r>
              <a:rPr lang="en-US" sz="2000" b="1" dirty="0">
                <a:solidFill>
                  <a:srgbClr val="333333"/>
                </a:solidFill>
                <a:latin typeface="Times New Roman" pitchFamily="18" charset="0"/>
                <a:ea typeface="Arial"/>
                <a:cs typeface="Times New Roman" pitchFamily="18" charset="0"/>
              </a:rPr>
              <a:t> </a:t>
            </a:r>
            <a:r>
              <a:rPr lang="en-US" sz="2000" b="1" dirty="0" err="1">
                <a:solidFill>
                  <a:srgbClr val="333333"/>
                </a:solidFill>
                <a:latin typeface="Times New Roman" pitchFamily="18" charset="0"/>
                <a:ea typeface="Arial"/>
                <a:cs typeface="Times New Roman" pitchFamily="18" charset="0"/>
              </a:rPr>
              <a:t>huynh</a:t>
            </a:r>
            <a:r>
              <a:rPr lang="en-US" sz="2000" b="1" dirty="0">
                <a:solidFill>
                  <a:srgbClr val="333333"/>
                </a:solidFill>
                <a:latin typeface="Times New Roman" pitchFamily="18" charset="0"/>
                <a:ea typeface="Arial"/>
                <a:cs typeface="Times New Roman" pitchFamily="18" charset="0"/>
              </a:rPr>
              <a:t> </a:t>
            </a:r>
            <a:r>
              <a:rPr lang="en-US" sz="2000" b="1" dirty="0" err="1">
                <a:solidFill>
                  <a:srgbClr val="333333"/>
                </a:solidFill>
                <a:latin typeface="Times New Roman" pitchFamily="18" charset="0"/>
                <a:ea typeface="Arial"/>
                <a:cs typeface="Times New Roman" pitchFamily="18" charset="0"/>
              </a:rPr>
              <a:t>còn</a:t>
            </a:r>
            <a:r>
              <a:rPr lang="en-US" sz="2000" b="1" dirty="0">
                <a:solidFill>
                  <a:srgbClr val="333333"/>
                </a:solidFill>
                <a:latin typeface="Times New Roman" pitchFamily="18" charset="0"/>
                <a:ea typeface="Arial"/>
                <a:cs typeface="Times New Roman" pitchFamily="18" charset="0"/>
              </a:rPr>
              <a:t> </a:t>
            </a:r>
            <a:r>
              <a:rPr lang="en-US" sz="2000" b="1" dirty="0" err="1">
                <a:solidFill>
                  <a:srgbClr val="333333"/>
                </a:solidFill>
                <a:latin typeface="Times New Roman" pitchFamily="18" charset="0"/>
                <a:ea typeface="Arial"/>
                <a:cs typeface="Times New Roman" pitchFamily="18" charset="0"/>
              </a:rPr>
              <a:t>hạn</a:t>
            </a:r>
            <a:r>
              <a:rPr lang="en-US" sz="2000" b="1" dirty="0">
                <a:solidFill>
                  <a:srgbClr val="333333"/>
                </a:solidFill>
                <a:latin typeface="Times New Roman" pitchFamily="18" charset="0"/>
                <a:ea typeface="Arial"/>
                <a:cs typeface="Times New Roman" pitchFamily="18" charset="0"/>
              </a:rPr>
              <a:t> </a:t>
            </a:r>
            <a:r>
              <a:rPr lang="en-US" sz="2000" b="1" dirty="0" err="1">
                <a:solidFill>
                  <a:srgbClr val="333333"/>
                </a:solidFill>
                <a:latin typeface="Times New Roman" pitchFamily="18" charset="0"/>
                <a:ea typeface="Arial"/>
                <a:cs typeface="Times New Roman" pitchFamily="18" charset="0"/>
              </a:rPr>
              <a:t>chế</a:t>
            </a:r>
            <a:r>
              <a:rPr lang="en-US" sz="2000" b="1" dirty="0">
                <a:solidFill>
                  <a:srgbClr val="333333"/>
                </a:solidFill>
                <a:latin typeface="Times New Roman" pitchFamily="18" charset="0"/>
                <a:ea typeface="Arial"/>
                <a:cs typeface="Times New Roman" pitchFamily="18" charset="0"/>
              </a:rPr>
              <a:t>.</a:t>
            </a:r>
          </a:p>
        </p:txBody>
      </p:sp>
      <p:sp>
        <p:nvSpPr>
          <p:cNvPr id="7" name="Down Arrow 6"/>
          <p:cNvSpPr/>
          <p:nvPr/>
        </p:nvSpPr>
        <p:spPr>
          <a:xfrm>
            <a:off x="0" y="16110"/>
            <a:ext cx="2743201" cy="1447798"/>
          </a:xfrm>
          <a:prstGeom prst="downArrow">
            <a:avLst>
              <a:gd name="adj1" fmla="val 50000"/>
              <a:gd name="adj2" fmla="val 53636"/>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FF00"/>
                </a:solidFill>
                <a:latin typeface="Times New Roman" pitchFamily="18" charset="0"/>
                <a:cs typeface="Times New Roman" pitchFamily="18" charset="0"/>
              </a:rPr>
              <a:t>Thuận</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lợi</a:t>
            </a:r>
            <a:endParaRPr lang="en-US" sz="3200" b="1" dirty="0">
              <a:solidFill>
                <a:srgbClr val="FFFF00"/>
              </a:solidFill>
              <a:latin typeface="Times New Roman" pitchFamily="18" charset="0"/>
              <a:cs typeface="Times New Roman" pitchFamily="18" charset="0"/>
            </a:endParaRPr>
          </a:p>
        </p:txBody>
      </p:sp>
      <p:sp>
        <p:nvSpPr>
          <p:cNvPr id="8" name="Down Arrow 7"/>
          <p:cNvSpPr/>
          <p:nvPr/>
        </p:nvSpPr>
        <p:spPr>
          <a:xfrm>
            <a:off x="6400800" y="60978"/>
            <a:ext cx="2743199" cy="1402930"/>
          </a:xfrm>
          <a:prstGeom prst="down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FF00"/>
                </a:solidFill>
                <a:latin typeface="Times New Roman" pitchFamily="18" charset="0"/>
                <a:cs typeface="Times New Roman" pitchFamily="18" charset="0"/>
              </a:rPr>
              <a:t>Khó</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khăn</a:t>
            </a:r>
            <a:endParaRPr lang="en-US" sz="32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407232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h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Oval 7"/>
          <p:cNvSpPr/>
          <p:nvPr/>
        </p:nvSpPr>
        <p:spPr>
          <a:xfrm>
            <a:off x="152400" y="0"/>
            <a:ext cx="2133600" cy="1524000"/>
          </a:xfrm>
          <a:prstGeom prst="ellipse">
            <a:avLst/>
          </a:prstGeom>
          <a:solidFill>
            <a:srgbClr val="FF66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8"/>
          <p:cNvSpPr/>
          <p:nvPr/>
        </p:nvSpPr>
        <p:spPr>
          <a:xfrm>
            <a:off x="304800" y="152400"/>
            <a:ext cx="1828800" cy="1219200"/>
          </a:xfrm>
          <a:prstGeom prst="ellipse">
            <a:avLst/>
          </a:prstGeom>
          <a:solidFill>
            <a:srgbClr val="92D050"/>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FF0000"/>
                </a:solidFill>
                <a:latin typeface="Times New Roman" pitchFamily="18" charset="0"/>
                <a:cs typeface="Times New Roman" pitchFamily="18" charset="0"/>
              </a:rPr>
              <a:t>Biện pháp </a:t>
            </a:r>
            <a:r>
              <a:rPr lang="vi-VN" sz="2800" b="1" dirty="0">
                <a:solidFill>
                  <a:srgbClr val="FF0000"/>
                </a:solidFill>
                <a:latin typeface="Times New Roman" pitchFamily="18" charset="0"/>
                <a:cs typeface="Times New Roman" pitchFamily="18" charset="0"/>
              </a:rPr>
              <a:t>1</a:t>
            </a:r>
            <a:endParaRPr lang="en-US" sz="2800" dirty="0">
              <a:solidFill>
                <a:srgbClr val="FF0000"/>
              </a:solidFill>
            </a:endParaRPr>
          </a:p>
        </p:txBody>
      </p:sp>
      <p:sp>
        <p:nvSpPr>
          <p:cNvPr id="5" name="Rectangle 5"/>
          <p:cNvSpPr/>
          <p:nvPr/>
        </p:nvSpPr>
        <p:spPr>
          <a:xfrm>
            <a:off x="2384508" y="76200"/>
            <a:ext cx="6767513" cy="137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nl-NL" sz="4000" b="1" dirty="0" smtClean="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Xây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dựng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tình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yêu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thương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cô</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giáo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tạo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cảm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giác</a:t>
            </a:r>
            <a:r>
              <a:rPr lang="en-US" sz="2800" b="1" dirty="0">
                <a:solidFill>
                  <a:srgbClr val="FF0000"/>
                </a:solidFill>
                <a:latin typeface="Times New Roman" pitchFamily="18" charset="0"/>
                <a:cs typeface="Times New Roman" pitchFamily="18" charset="0"/>
              </a:rPr>
              <a:t> an </a:t>
            </a:r>
            <a:r>
              <a:rPr lang="en-US" sz="2800" b="1" dirty="0" err="1">
                <a:solidFill>
                  <a:srgbClr val="FF0000"/>
                </a:solidFill>
                <a:latin typeface="Times New Roman" pitchFamily="18" charset="0"/>
                <a:cs typeface="Times New Roman" pitchFamily="18" charset="0"/>
              </a:rPr>
              <a:t>toàn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trẻ</a:t>
            </a:r>
            <a:endParaRPr lang="nl-NL" sz="2800" b="1" dirty="0">
              <a:solidFill>
                <a:srgbClr val="FF0000"/>
              </a:solidFill>
              <a:latin typeface="Times New Roman" pitchFamily="18" charset="0"/>
              <a:ea typeface="Tahoma" pitchFamily="34" charset="0"/>
              <a:cs typeface="Times New Roman" pitchFamily="18" charset="0"/>
            </a:endParaRPr>
          </a:p>
          <a:p>
            <a:pPr algn="ctr"/>
            <a:endParaRPr lang="en-US" dirty="0"/>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758" y="1519572"/>
            <a:ext cx="9053513"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nh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2819400"/>
            <a:ext cx="6096000" cy="4038599"/>
          </a:xfrm>
          <a:prstGeom prst="rect">
            <a:avLst/>
          </a:prstGeom>
        </p:spPr>
      </p:pic>
    </p:spTree>
    <p:extLst>
      <p:ext uri="{BB962C8B-B14F-4D97-AF65-F5344CB8AC3E}">
        <p14:creationId xmlns:p14="http://schemas.microsoft.com/office/powerpoint/2010/main" val="38547571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228600" y="152400"/>
            <a:ext cx="8610600" cy="1815882"/>
          </a:xfrm>
          <a:prstGeom prst="rect">
            <a:avLst/>
          </a:prstGeom>
        </p:spPr>
        <p:txBody>
          <a:bodyPr wrap="square">
            <a:spAutoFit/>
          </a:bodyPr>
          <a:lstStyle/>
          <a:p>
            <a:r>
              <a:rPr lang="en-US" sz="3200" b="1" dirty="0">
                <a:solidFill>
                  <a:srgbClr val="000000"/>
                </a:solidFill>
                <a:latin typeface="Times New Roman"/>
                <a:ea typeface="Arial"/>
              </a:rPr>
              <a:t> </a:t>
            </a:r>
            <a:r>
              <a:rPr lang="en-US" sz="2000" b="1" dirty="0" err="1">
                <a:solidFill>
                  <a:srgbClr val="000000"/>
                </a:solidFill>
                <a:latin typeface="Times New Roman"/>
                <a:ea typeface="Arial"/>
              </a:rPr>
              <a:t>Khi</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giao</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tiếp</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cô</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giáo</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cần</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vui</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vẻ</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hòa</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nhã</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yêu</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thương</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để</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tạo</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cảm</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giác</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được</a:t>
            </a:r>
            <a:r>
              <a:rPr lang="en-US" sz="2000" b="1" dirty="0">
                <a:solidFill>
                  <a:srgbClr val="000000"/>
                </a:solidFill>
                <a:latin typeface="Times New Roman"/>
                <a:ea typeface="Arial"/>
              </a:rPr>
              <a:t> an </a:t>
            </a:r>
            <a:r>
              <a:rPr lang="en-US" sz="2000" b="1" dirty="0" err="1">
                <a:solidFill>
                  <a:srgbClr val="000000"/>
                </a:solidFill>
                <a:latin typeface="Times New Roman"/>
                <a:ea typeface="Arial"/>
              </a:rPr>
              <a:t>toàn</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chăm</a:t>
            </a:r>
            <a:r>
              <a:rPr lang="vi-VN" sz="2000" b="1" dirty="0">
                <a:solidFill>
                  <a:srgbClr val="000000"/>
                </a:solidFill>
                <a:latin typeface="Times New Roman"/>
                <a:ea typeface="Arial"/>
              </a:rPr>
              <a:t> </a:t>
            </a:r>
            <a:r>
              <a:rPr lang="vi-VN" sz="2000" b="1" dirty="0" err="1">
                <a:solidFill>
                  <a:srgbClr val="000000"/>
                </a:solidFill>
                <a:latin typeface="Times New Roman"/>
                <a:ea typeface="Arial"/>
              </a:rPr>
              <a:t>sóc</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cảm</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giác</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cô</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giáo</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mang</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lại</a:t>
            </a:r>
            <a:r>
              <a:rPr lang="vi-VN" sz="2000" b="1" dirty="0">
                <a:solidFill>
                  <a:srgbClr val="000000"/>
                </a:solidFill>
                <a:latin typeface="Times New Roman"/>
                <a:ea typeface="Arial"/>
              </a:rPr>
              <a:t> </a:t>
            </a:r>
            <a:r>
              <a:rPr lang="vi-VN" sz="2000" b="1" dirty="0" err="1">
                <a:solidFill>
                  <a:srgbClr val="000000"/>
                </a:solidFill>
                <a:latin typeface="Times New Roman"/>
                <a:ea typeface="Arial"/>
              </a:rPr>
              <a:t>sẽ</a:t>
            </a:r>
            <a:r>
              <a:rPr lang="vi-VN" sz="2000" b="1" dirty="0">
                <a:solidFill>
                  <a:srgbClr val="000000"/>
                </a:solidFill>
                <a:latin typeface="Times New Roman"/>
                <a:ea typeface="Arial"/>
              </a:rPr>
              <a:t> </a:t>
            </a:r>
            <a:r>
              <a:rPr lang="en-US" sz="2000" b="1" dirty="0" err="1">
                <a:solidFill>
                  <a:srgbClr val="000000"/>
                </a:solidFill>
                <a:latin typeface="Times New Roman"/>
                <a:ea typeface="Arial"/>
              </a:rPr>
              <a:t>giúp</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trẻ</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tiếp</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nhận</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những</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kiến</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thức</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và</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kỹ</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năng</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được</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cô</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giáo</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truyền</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đạt</a:t>
            </a:r>
            <a:r>
              <a:rPr lang="vi-VN" sz="2000" b="1" dirty="0">
                <a:solidFill>
                  <a:srgbClr val="000000"/>
                </a:solidFill>
                <a:latin typeface="Times New Roman"/>
                <a:ea typeface="Arial"/>
              </a:rPr>
              <a:t>,</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đối</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với</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bản</a:t>
            </a:r>
            <a:r>
              <a:rPr lang="vi-VN" sz="2000" b="1" dirty="0">
                <a:solidFill>
                  <a:srgbClr val="000000"/>
                </a:solidFill>
                <a:latin typeface="Times New Roman"/>
                <a:ea typeface="Arial"/>
              </a:rPr>
              <a:t> thân </a:t>
            </a:r>
            <a:r>
              <a:rPr lang="en-US" sz="2000" b="1" dirty="0" err="1">
                <a:solidFill>
                  <a:srgbClr val="000000"/>
                </a:solidFill>
                <a:latin typeface="Times New Roman"/>
                <a:ea typeface="Arial"/>
              </a:rPr>
              <a:t>tôi</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đây</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là</a:t>
            </a:r>
            <a:r>
              <a:rPr lang="en-US" sz="2000" b="1" dirty="0">
                <a:solidFill>
                  <a:srgbClr val="000000"/>
                </a:solidFill>
                <a:latin typeface="Times New Roman"/>
                <a:ea typeface="Arial"/>
              </a:rPr>
              <a:t> 1 </a:t>
            </a:r>
            <a:r>
              <a:rPr lang="en-US" sz="2000" b="1" dirty="0" err="1">
                <a:solidFill>
                  <a:srgbClr val="000000"/>
                </a:solidFill>
                <a:latin typeface="Times New Roman"/>
                <a:ea typeface="Arial"/>
              </a:rPr>
              <a:t>biện</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pháp</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vô</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cùng</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quan</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trọng</a:t>
            </a:r>
            <a:r>
              <a:rPr lang="vi-VN" sz="2000" b="1" dirty="0">
                <a:solidFill>
                  <a:srgbClr val="000000"/>
                </a:solidFill>
                <a:latin typeface="Times New Roman"/>
                <a:ea typeface="Arial"/>
              </a:rPr>
              <a:t> trong công </a:t>
            </a:r>
            <a:r>
              <a:rPr lang="vi-VN" sz="2000" b="1" dirty="0" err="1">
                <a:solidFill>
                  <a:srgbClr val="000000"/>
                </a:solidFill>
                <a:latin typeface="Times New Roman"/>
                <a:ea typeface="Arial"/>
              </a:rPr>
              <a:t>tác</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đảm</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bảo</a:t>
            </a:r>
            <a:r>
              <a:rPr lang="en-US" sz="2000" b="1" dirty="0">
                <a:solidFill>
                  <a:srgbClr val="000000"/>
                </a:solidFill>
                <a:latin typeface="Times New Roman"/>
                <a:ea typeface="Arial"/>
              </a:rPr>
              <a:t> an </a:t>
            </a:r>
            <a:r>
              <a:rPr lang="en-US" sz="2000" b="1" dirty="0" err="1">
                <a:solidFill>
                  <a:srgbClr val="000000"/>
                </a:solidFill>
                <a:latin typeface="Times New Roman"/>
                <a:ea typeface="Arial"/>
              </a:rPr>
              <a:t>toàn</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và</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phòng</a:t>
            </a:r>
            <a:r>
              <a:rPr lang="en-US" sz="2000" b="1" dirty="0">
                <a:solidFill>
                  <a:srgbClr val="000000"/>
                </a:solidFill>
                <a:latin typeface="Times New Roman"/>
                <a:ea typeface="Arial"/>
              </a:rPr>
              <a:t> </a:t>
            </a:r>
            <a:r>
              <a:rPr lang="en-US" sz="2000" b="1" dirty="0" err="1">
                <a:solidFill>
                  <a:srgbClr val="000000"/>
                </a:solidFill>
                <a:latin typeface="Times New Roman"/>
                <a:ea typeface="Arial"/>
              </a:rPr>
              <a:t>tránh</a:t>
            </a:r>
            <a:r>
              <a:rPr lang="en-US" sz="2000" b="1" dirty="0">
                <a:solidFill>
                  <a:srgbClr val="000000"/>
                </a:solidFill>
                <a:latin typeface="Times New Roman"/>
                <a:ea typeface="Arial"/>
              </a:rPr>
              <a:t> tai</a:t>
            </a:r>
            <a:r>
              <a:rPr lang="vi-VN" sz="2000" b="1" dirty="0">
                <a:solidFill>
                  <a:srgbClr val="000000"/>
                </a:solidFill>
                <a:latin typeface="Times New Roman"/>
                <a:ea typeface="Arial"/>
              </a:rPr>
              <a:t> </a:t>
            </a:r>
            <a:r>
              <a:rPr lang="vi-VN" sz="2000" b="1" dirty="0" err="1">
                <a:solidFill>
                  <a:srgbClr val="000000"/>
                </a:solidFill>
                <a:latin typeface="Times New Roman"/>
                <a:ea typeface="Arial"/>
              </a:rPr>
              <a:t>nạn</a:t>
            </a:r>
            <a:r>
              <a:rPr lang="vi-VN" sz="2000" b="1" dirty="0">
                <a:solidFill>
                  <a:srgbClr val="000000"/>
                </a:solidFill>
                <a:latin typeface="Times New Roman"/>
                <a:ea typeface="Arial"/>
              </a:rPr>
              <a:t> thương </a:t>
            </a:r>
            <a:r>
              <a:rPr lang="vi-VN" sz="2000" b="1" dirty="0" err="1">
                <a:solidFill>
                  <a:srgbClr val="000000"/>
                </a:solidFill>
                <a:latin typeface="Times New Roman"/>
                <a:ea typeface="Arial"/>
              </a:rPr>
              <a:t>tích</a:t>
            </a:r>
            <a:r>
              <a:rPr lang="vi-VN" sz="2000" b="1" dirty="0">
                <a:solidFill>
                  <a:srgbClr val="000000"/>
                </a:solidFill>
                <a:latin typeface="Times New Roman"/>
                <a:ea typeface="Arial"/>
              </a:rPr>
              <a:t> ở </a:t>
            </a:r>
            <a:r>
              <a:rPr lang="vi-VN" sz="2000" b="1" dirty="0" err="1">
                <a:solidFill>
                  <a:srgbClr val="000000"/>
                </a:solidFill>
                <a:latin typeface="Times New Roman"/>
                <a:ea typeface="Arial"/>
              </a:rPr>
              <a:t>trường</a:t>
            </a:r>
            <a:r>
              <a:rPr lang="vi-VN" sz="2000" b="1" dirty="0">
                <a:solidFill>
                  <a:srgbClr val="000000"/>
                </a:solidFill>
                <a:latin typeface="Times New Roman"/>
                <a:ea typeface="Arial"/>
              </a:rPr>
              <a:t> </a:t>
            </a:r>
            <a:r>
              <a:rPr lang="vi-VN" sz="2000" b="1" dirty="0" err="1">
                <a:solidFill>
                  <a:srgbClr val="000000"/>
                </a:solidFill>
                <a:latin typeface="Times New Roman"/>
                <a:ea typeface="Arial"/>
              </a:rPr>
              <a:t>mầm</a:t>
            </a:r>
            <a:r>
              <a:rPr lang="vi-VN" sz="2000" b="1" dirty="0">
                <a:solidFill>
                  <a:srgbClr val="000000"/>
                </a:solidFill>
                <a:latin typeface="Times New Roman"/>
                <a:ea typeface="Arial"/>
              </a:rPr>
              <a:t> non.</a:t>
            </a:r>
            <a:endParaRPr lang="vi-VN" sz="2000" dirty="0"/>
          </a:p>
        </p:txBody>
      </p:sp>
      <p:pic>
        <p:nvPicPr>
          <p:cNvPr id="3" name="Picture 2"/>
          <p:cNvPicPr>
            <a:picLocks noChangeAspect="1"/>
          </p:cNvPicPr>
          <p:nvPr/>
        </p:nvPicPr>
        <p:blipFill rotWithShape="1">
          <a:blip r:embed="rId2"/>
          <a:srcRect t="22540"/>
          <a:stretch/>
        </p:blipFill>
        <p:spPr>
          <a:xfrm>
            <a:off x="620486" y="2209800"/>
            <a:ext cx="8229600" cy="4775999"/>
          </a:xfrm>
          <a:prstGeom prst="rect">
            <a:avLst/>
          </a:prstGeom>
        </p:spPr>
      </p:pic>
    </p:spTree>
    <p:extLst>
      <p:ext uri="{BB962C8B-B14F-4D97-AF65-F5344CB8AC3E}">
        <p14:creationId xmlns:p14="http://schemas.microsoft.com/office/powerpoint/2010/main" val="31791173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h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Oval 7"/>
          <p:cNvSpPr/>
          <p:nvPr/>
        </p:nvSpPr>
        <p:spPr>
          <a:xfrm>
            <a:off x="152400" y="0"/>
            <a:ext cx="2133600" cy="1524000"/>
          </a:xfrm>
          <a:prstGeom prst="ellipse">
            <a:avLst/>
          </a:prstGeom>
          <a:solidFill>
            <a:srgbClr val="FF66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8"/>
          <p:cNvSpPr/>
          <p:nvPr/>
        </p:nvSpPr>
        <p:spPr>
          <a:xfrm>
            <a:off x="304800" y="152400"/>
            <a:ext cx="1828800" cy="1219200"/>
          </a:xfrm>
          <a:prstGeom prst="ellipse">
            <a:avLst/>
          </a:prstGeom>
          <a:solidFill>
            <a:srgbClr val="92D050"/>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FF0000"/>
                </a:solidFill>
                <a:latin typeface="Times New Roman" pitchFamily="18" charset="0"/>
                <a:cs typeface="Times New Roman" pitchFamily="18" charset="0"/>
              </a:rPr>
              <a:t>Biện pháp </a:t>
            </a:r>
            <a:r>
              <a:rPr lang="nl-NL" sz="2800" b="1" dirty="0" smtClean="0">
                <a:solidFill>
                  <a:srgbClr val="FF0000"/>
                </a:solidFill>
                <a:latin typeface="Times New Roman" pitchFamily="18" charset="0"/>
                <a:cs typeface="Times New Roman" pitchFamily="18" charset="0"/>
              </a:rPr>
              <a:t>2</a:t>
            </a:r>
            <a:endParaRPr lang="en-US" sz="2800" dirty="0">
              <a:solidFill>
                <a:srgbClr val="FF0000"/>
              </a:solidFill>
            </a:endParaRPr>
          </a:p>
        </p:txBody>
      </p:sp>
      <p:sp>
        <p:nvSpPr>
          <p:cNvPr id="5" name="Rectangle 5"/>
          <p:cNvSpPr/>
          <p:nvPr/>
        </p:nvSpPr>
        <p:spPr>
          <a:xfrm>
            <a:off x="2384508" y="76200"/>
            <a:ext cx="6767513" cy="137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b="1" dirty="0" smtClean="0">
                <a:solidFill>
                  <a:srgbClr val="FF0000"/>
                </a:solidFill>
                <a:latin typeface="Times New Roman" pitchFamily="18" charset="0"/>
                <a:cs typeface="Times New Roman" pitchFamily="18" charset="0"/>
              </a:rPr>
              <a:t> </a:t>
            </a:r>
            <a:r>
              <a:rPr lang="vi-VN" sz="2800" b="1" dirty="0" smtClean="0">
                <a:solidFill>
                  <a:srgbClr val="FF0000"/>
                </a:solidFill>
                <a:latin typeface="Times New Roman" pitchFamily="18" charset="0"/>
                <a:cs typeface="Times New Roman" pitchFamily="18" charset="0"/>
              </a:rPr>
              <a:t>Xây </a:t>
            </a:r>
            <a:r>
              <a:rPr lang="vi-VN" sz="2800" b="1" dirty="0" err="1" smtClean="0">
                <a:solidFill>
                  <a:srgbClr val="FF0000"/>
                </a:solidFill>
                <a:latin typeface="Times New Roman" pitchFamily="18" charset="0"/>
                <a:cs typeface="Times New Roman" pitchFamily="18" charset="0"/>
              </a:rPr>
              <a:t>dựng</a:t>
            </a:r>
            <a:r>
              <a:rPr lang="vi-VN" sz="2800" b="1" dirty="0" smtClean="0">
                <a:solidFill>
                  <a:srgbClr val="FF0000"/>
                </a:solidFill>
                <a:latin typeface="Times New Roman" pitchFamily="18" charset="0"/>
                <a:cs typeface="Times New Roman" pitchFamily="18" charset="0"/>
              </a:rPr>
              <a:t> môi </a:t>
            </a:r>
            <a:r>
              <a:rPr lang="vi-VN" sz="2800" b="1" dirty="0" err="1" smtClean="0">
                <a:solidFill>
                  <a:srgbClr val="FF0000"/>
                </a:solidFill>
                <a:latin typeface="Times New Roman" pitchFamily="18" charset="0"/>
                <a:cs typeface="Times New Roman" pitchFamily="18" charset="0"/>
              </a:rPr>
              <a:t>trường</a:t>
            </a:r>
            <a:r>
              <a:rPr lang="vi-VN" sz="2800" b="1" dirty="0" smtClean="0">
                <a:solidFill>
                  <a:srgbClr val="FF0000"/>
                </a:solidFill>
                <a:latin typeface="Times New Roman" pitchFamily="18" charset="0"/>
                <a:cs typeface="Times New Roman" pitchFamily="18" charset="0"/>
              </a:rPr>
              <a:t> trong </a:t>
            </a:r>
            <a:r>
              <a:rPr lang="vi-VN" sz="2800" b="1" dirty="0" err="1" smtClean="0">
                <a:solidFill>
                  <a:srgbClr val="FF0000"/>
                </a:solidFill>
                <a:latin typeface="Times New Roman" pitchFamily="18" charset="0"/>
                <a:cs typeface="Times New Roman" pitchFamily="18" charset="0"/>
              </a:rPr>
              <a:t>và</a:t>
            </a:r>
            <a:r>
              <a:rPr lang="vi-VN" sz="2800" b="1" dirty="0" smtClean="0">
                <a:solidFill>
                  <a:srgbClr val="FF0000"/>
                </a:solidFill>
                <a:latin typeface="Times New Roman" pitchFamily="18" charset="0"/>
                <a:cs typeface="Times New Roman" pitchFamily="18" charset="0"/>
              </a:rPr>
              <a:t> </a:t>
            </a:r>
            <a:r>
              <a:rPr lang="vi-VN" sz="2800" b="1" dirty="0" err="1" smtClean="0">
                <a:solidFill>
                  <a:srgbClr val="FF0000"/>
                </a:solidFill>
                <a:latin typeface="Times New Roman" pitchFamily="18" charset="0"/>
                <a:cs typeface="Times New Roman" pitchFamily="18" charset="0"/>
              </a:rPr>
              <a:t>ngoài</a:t>
            </a:r>
            <a:r>
              <a:rPr lang="vi-VN" sz="2800" b="1" dirty="0" smtClean="0">
                <a:solidFill>
                  <a:srgbClr val="FF0000"/>
                </a:solidFill>
                <a:latin typeface="Times New Roman" pitchFamily="18" charset="0"/>
                <a:cs typeface="Times New Roman" pitchFamily="18" charset="0"/>
              </a:rPr>
              <a:t> </a:t>
            </a:r>
            <a:r>
              <a:rPr lang="vi-VN" sz="2800" b="1" dirty="0" err="1" smtClean="0">
                <a:solidFill>
                  <a:srgbClr val="FF0000"/>
                </a:solidFill>
                <a:latin typeface="Times New Roman" pitchFamily="18" charset="0"/>
                <a:cs typeface="Times New Roman" pitchFamily="18" charset="0"/>
              </a:rPr>
              <a:t>lớp</a:t>
            </a:r>
            <a:r>
              <a:rPr lang="vi-VN" sz="2800" b="1" dirty="0" smtClean="0">
                <a:solidFill>
                  <a:srgbClr val="FF0000"/>
                </a:solidFill>
                <a:latin typeface="Times New Roman" pitchFamily="18" charset="0"/>
                <a:cs typeface="Times New Roman" pitchFamily="18" charset="0"/>
              </a:rPr>
              <a:t> </a:t>
            </a:r>
            <a:r>
              <a:rPr lang="vi-VN" sz="2800" b="1" dirty="0" err="1" smtClean="0">
                <a:solidFill>
                  <a:srgbClr val="FF0000"/>
                </a:solidFill>
                <a:latin typeface="Times New Roman" pitchFamily="18" charset="0"/>
                <a:cs typeface="Times New Roman" pitchFamily="18" charset="0"/>
              </a:rPr>
              <a:t>học</a:t>
            </a:r>
            <a:r>
              <a:rPr lang="vi-VN" sz="2800" b="1" dirty="0" smtClean="0">
                <a:solidFill>
                  <a:srgbClr val="FF0000"/>
                </a:solidFill>
                <a:latin typeface="Times New Roman" pitchFamily="18" charset="0"/>
                <a:cs typeface="Times New Roman" pitchFamily="18" charset="0"/>
              </a:rPr>
              <a:t> an </a:t>
            </a:r>
            <a:r>
              <a:rPr lang="vi-VN" sz="2800" b="1" dirty="0" err="1" smtClean="0">
                <a:solidFill>
                  <a:srgbClr val="FF0000"/>
                </a:solidFill>
                <a:latin typeface="Times New Roman" pitchFamily="18" charset="0"/>
                <a:cs typeface="Times New Roman" pitchFamily="18" charset="0"/>
              </a:rPr>
              <a:t>toàn</a:t>
            </a:r>
            <a:r>
              <a:rPr lang="vi-VN" sz="2800" b="1" dirty="0" smtClean="0">
                <a:solidFill>
                  <a:srgbClr val="FF0000"/>
                </a:solidFill>
                <a:latin typeface="Times New Roman" pitchFamily="18" charset="0"/>
                <a:cs typeface="Times New Roman" pitchFamily="18" charset="0"/>
              </a:rPr>
              <a:t>, </a:t>
            </a:r>
            <a:r>
              <a:rPr lang="vi-VN" sz="2800" b="1" dirty="0" err="1" smtClean="0">
                <a:solidFill>
                  <a:srgbClr val="FF0000"/>
                </a:solidFill>
                <a:latin typeface="Times New Roman" pitchFamily="18" charset="0"/>
                <a:cs typeface="Times New Roman" pitchFamily="18" charset="0"/>
              </a:rPr>
              <a:t>thường</a:t>
            </a:r>
            <a:r>
              <a:rPr lang="vi-VN" sz="2800" b="1" dirty="0" smtClean="0">
                <a:solidFill>
                  <a:srgbClr val="FF0000"/>
                </a:solidFill>
                <a:latin typeface="Times New Roman" pitchFamily="18" charset="0"/>
                <a:cs typeface="Times New Roman" pitchFamily="18" charset="0"/>
              </a:rPr>
              <a:t> xuyên </a:t>
            </a:r>
            <a:r>
              <a:rPr lang="vi-VN" sz="2800" b="1" dirty="0" err="1" smtClean="0">
                <a:solidFill>
                  <a:srgbClr val="FF0000"/>
                </a:solidFill>
                <a:latin typeface="Times New Roman" pitchFamily="18" charset="0"/>
                <a:cs typeface="Times New Roman" pitchFamily="18" charset="0"/>
              </a:rPr>
              <a:t>loại</a:t>
            </a:r>
            <a:r>
              <a:rPr lang="vi-VN" sz="2800" b="1" dirty="0" smtClean="0">
                <a:solidFill>
                  <a:srgbClr val="FF0000"/>
                </a:solidFill>
                <a:latin typeface="Times New Roman" pitchFamily="18" charset="0"/>
                <a:cs typeface="Times New Roman" pitchFamily="18" charset="0"/>
              </a:rPr>
              <a:t> </a:t>
            </a:r>
            <a:r>
              <a:rPr lang="vi-VN" sz="2800" b="1" dirty="0" err="1" smtClean="0">
                <a:solidFill>
                  <a:srgbClr val="FF0000"/>
                </a:solidFill>
                <a:latin typeface="Times New Roman" pitchFamily="18" charset="0"/>
                <a:cs typeface="Times New Roman" pitchFamily="18" charset="0"/>
              </a:rPr>
              <a:t>bỏ</a:t>
            </a:r>
            <a:r>
              <a:rPr lang="vi-VN" sz="2800" b="1" dirty="0" smtClean="0">
                <a:solidFill>
                  <a:srgbClr val="FF0000"/>
                </a:solidFill>
                <a:latin typeface="Times New Roman" pitchFamily="18" charset="0"/>
                <a:cs typeface="Times New Roman" pitchFamily="18" charset="0"/>
              </a:rPr>
              <a:t> </a:t>
            </a:r>
            <a:r>
              <a:rPr lang="vi-VN" sz="2800" b="1" dirty="0" err="1" smtClean="0">
                <a:solidFill>
                  <a:srgbClr val="FF0000"/>
                </a:solidFill>
                <a:latin typeface="Times New Roman" pitchFamily="18" charset="0"/>
                <a:cs typeface="Times New Roman" pitchFamily="18" charset="0"/>
              </a:rPr>
              <a:t>đồ</a:t>
            </a:r>
            <a:r>
              <a:rPr lang="vi-VN" sz="2800" b="1" dirty="0" smtClean="0">
                <a:solidFill>
                  <a:srgbClr val="FF0000"/>
                </a:solidFill>
                <a:latin typeface="Times New Roman" pitchFamily="18" charset="0"/>
                <a:cs typeface="Times New Roman" pitchFamily="18" charset="0"/>
              </a:rPr>
              <a:t> </a:t>
            </a:r>
            <a:r>
              <a:rPr lang="vi-VN" sz="2800" b="1" dirty="0" err="1" smtClean="0">
                <a:solidFill>
                  <a:srgbClr val="FF0000"/>
                </a:solidFill>
                <a:latin typeface="Times New Roman" pitchFamily="18" charset="0"/>
                <a:cs typeface="Times New Roman" pitchFamily="18" charset="0"/>
              </a:rPr>
              <a:t>dùng</a:t>
            </a:r>
            <a:r>
              <a:rPr lang="vi-VN" sz="2800" b="1" dirty="0" smtClean="0">
                <a:solidFill>
                  <a:srgbClr val="FF0000"/>
                </a:solidFill>
                <a:latin typeface="Times New Roman" pitchFamily="18" charset="0"/>
                <a:cs typeface="Times New Roman" pitchFamily="18" charset="0"/>
              </a:rPr>
              <a:t> </a:t>
            </a:r>
            <a:r>
              <a:rPr lang="vi-VN" sz="2800" b="1" dirty="0" err="1" smtClean="0">
                <a:solidFill>
                  <a:srgbClr val="FF0000"/>
                </a:solidFill>
                <a:latin typeface="Times New Roman" pitchFamily="18" charset="0"/>
                <a:cs typeface="Times New Roman" pitchFamily="18" charset="0"/>
              </a:rPr>
              <a:t>đồ</a:t>
            </a:r>
            <a:r>
              <a:rPr lang="vi-VN" sz="2800" b="1" dirty="0" smtClean="0">
                <a:solidFill>
                  <a:srgbClr val="FF0000"/>
                </a:solidFill>
                <a:latin typeface="Times New Roman" pitchFamily="18" charset="0"/>
                <a:cs typeface="Times New Roman" pitchFamily="18" charset="0"/>
              </a:rPr>
              <a:t> chơi gây </a:t>
            </a:r>
            <a:r>
              <a:rPr lang="vi-VN" sz="2800" b="1" dirty="0" err="1" smtClean="0">
                <a:solidFill>
                  <a:srgbClr val="FF0000"/>
                </a:solidFill>
                <a:latin typeface="Times New Roman" pitchFamily="18" charset="0"/>
                <a:cs typeface="Times New Roman" pitchFamily="18" charset="0"/>
              </a:rPr>
              <a:t>mất</a:t>
            </a:r>
            <a:r>
              <a:rPr lang="vi-VN" sz="2800" b="1" dirty="0" smtClean="0">
                <a:solidFill>
                  <a:srgbClr val="FF0000"/>
                </a:solidFill>
                <a:latin typeface="Times New Roman" pitchFamily="18" charset="0"/>
                <a:cs typeface="Times New Roman" pitchFamily="18" charset="0"/>
              </a:rPr>
              <a:t> an </a:t>
            </a:r>
            <a:r>
              <a:rPr lang="vi-VN" sz="2800" b="1" dirty="0" err="1" smtClean="0">
                <a:solidFill>
                  <a:srgbClr val="FF0000"/>
                </a:solidFill>
                <a:latin typeface="Times New Roman" pitchFamily="18" charset="0"/>
                <a:cs typeface="Times New Roman" pitchFamily="18" charset="0"/>
              </a:rPr>
              <a:t>toàn</a:t>
            </a:r>
            <a:r>
              <a:rPr lang="vi-VN" sz="2800" b="1" dirty="0" smtClean="0">
                <a:solidFill>
                  <a:srgbClr val="FF0000"/>
                </a:solidFill>
                <a:latin typeface="Times New Roman" pitchFamily="18" charset="0"/>
                <a:cs typeface="Times New Roman" pitchFamily="18" charset="0"/>
              </a:rPr>
              <a:t> cho </a:t>
            </a:r>
            <a:r>
              <a:rPr lang="vi-VN" sz="2800" b="1" dirty="0" err="1" smtClean="0">
                <a:solidFill>
                  <a:srgbClr val="FF0000"/>
                </a:solidFill>
                <a:latin typeface="Times New Roman" pitchFamily="18" charset="0"/>
                <a:cs typeface="Times New Roman" pitchFamily="18" charset="0"/>
              </a:rPr>
              <a:t>trẻ</a:t>
            </a:r>
            <a:endParaRPr lang="en-US" sz="2800" dirty="0">
              <a:latin typeface="Times New Roman" pitchFamily="18" charset="0"/>
              <a:cs typeface="Times New Roman" pitchFamily="18" charset="0"/>
            </a:endParaRPr>
          </a:p>
          <a:p>
            <a:pPr algn="ctr"/>
            <a:endParaRPr lang="en-US" dirty="0"/>
          </a:p>
        </p:txBody>
      </p:sp>
      <p:sp>
        <p:nvSpPr>
          <p:cNvPr id="6" name="Hộp_Văn_Bản 5"/>
          <p:cNvSpPr txBox="1"/>
          <p:nvPr/>
        </p:nvSpPr>
        <p:spPr>
          <a:xfrm>
            <a:off x="0" y="1548063"/>
            <a:ext cx="9144000" cy="830997"/>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     </a:t>
            </a:r>
            <a:r>
              <a:rPr lang="vi-VN" sz="2400" b="1" dirty="0" smtClean="0">
                <a:latin typeface="Times New Roman" pitchFamily="18" charset="0"/>
                <a:cs typeface="Times New Roman" pitchFamily="18" charset="0"/>
              </a:rPr>
              <a:t>Kiểm tra các trang thiết bị như: Các loại tủ góc, tủ để đồ cá nhân trẻ có chắc chắn hay không.</a:t>
            </a:r>
            <a:endParaRPr lang="vi-VN" sz="2400" b="1" dirty="0">
              <a:latin typeface="Times New Roman" pitchFamily="18" charset="0"/>
              <a:cs typeface="Times New Roman" pitchFamily="18" charset="0"/>
            </a:endParaRPr>
          </a:p>
        </p:txBody>
      </p:sp>
      <p:pic>
        <p:nvPicPr>
          <p:cNvPr id="2050" name="Picture 2" descr="C:\Users\avg\AppData\Local\Temp\Rar$DIa0.684\7b686694ec7e3b20626f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379060"/>
            <a:ext cx="4114800" cy="430968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vg\AppData\Local\Temp\Rar$DIa0.970\248d3fcdb62761793836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5958" y="2379060"/>
            <a:ext cx="4465439" cy="437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5444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vg\AppData\Local\Temp\Rar$DIa0.342\ba9881a50b4fdc11855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1" y="0"/>
            <a:ext cx="7467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0628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tai zalo\99d0e681726ba535fc7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421" y="-16042"/>
            <a:ext cx="8983579" cy="7086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2110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tai zalo\fed95dc6fe2c2972703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763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6006366"/>
            <a:ext cx="8348760" cy="461665"/>
          </a:xfrm>
          <a:prstGeom prst="rect">
            <a:avLst/>
          </a:prstGeom>
          <a:noFill/>
        </p:spPr>
        <p:txBody>
          <a:bodyPr wrap="none" rtlCol="0">
            <a:spAutoFit/>
          </a:bodyPr>
          <a:lstStyle/>
          <a:p>
            <a:r>
              <a:rPr lang="en-US" sz="2400" b="1" dirty="0" err="1" smtClean="0"/>
              <a:t>Không</a:t>
            </a:r>
            <a:r>
              <a:rPr lang="en-US" sz="2400" b="1" dirty="0" smtClean="0"/>
              <a:t> </a:t>
            </a:r>
            <a:r>
              <a:rPr lang="en-US" sz="2400" b="1" dirty="0" err="1" smtClean="0"/>
              <a:t>để</a:t>
            </a:r>
            <a:r>
              <a:rPr lang="en-US" sz="2400" b="1" dirty="0" smtClean="0"/>
              <a:t> </a:t>
            </a:r>
            <a:r>
              <a:rPr lang="en-US" sz="2400" b="1" dirty="0" err="1" smtClean="0"/>
              <a:t>các</a:t>
            </a:r>
            <a:r>
              <a:rPr lang="en-US" sz="2400" b="1" dirty="0" smtClean="0"/>
              <a:t> </a:t>
            </a:r>
            <a:r>
              <a:rPr lang="en-US" sz="2400" b="1" dirty="0" err="1" smtClean="0"/>
              <a:t>xô</a:t>
            </a:r>
            <a:r>
              <a:rPr lang="en-US" sz="2400" b="1" dirty="0" smtClean="0"/>
              <a:t>, </a:t>
            </a:r>
            <a:r>
              <a:rPr lang="en-US" sz="2400" b="1" dirty="0" err="1" smtClean="0"/>
              <a:t>chậu</a:t>
            </a:r>
            <a:r>
              <a:rPr lang="en-US" sz="2400" b="1" dirty="0" smtClean="0"/>
              <a:t> </a:t>
            </a:r>
            <a:r>
              <a:rPr lang="en-US" sz="2400" b="1" dirty="0" err="1" smtClean="0"/>
              <a:t>có</a:t>
            </a:r>
            <a:r>
              <a:rPr lang="en-US" sz="2400" b="1" dirty="0" smtClean="0"/>
              <a:t> </a:t>
            </a:r>
            <a:r>
              <a:rPr lang="en-US" sz="2400" b="1" dirty="0" err="1" smtClean="0"/>
              <a:t>chưa</a:t>
            </a:r>
            <a:r>
              <a:rPr lang="en-US" sz="2400" b="1" dirty="0" smtClean="0"/>
              <a:t> </a:t>
            </a:r>
            <a:r>
              <a:rPr lang="en-US" sz="2400" b="1" dirty="0" err="1" smtClean="0"/>
              <a:t>nước</a:t>
            </a:r>
            <a:r>
              <a:rPr lang="en-US" sz="2400" b="1" dirty="0" smtClean="0"/>
              <a:t> </a:t>
            </a:r>
            <a:r>
              <a:rPr lang="en-US" sz="2400" b="1" dirty="0" err="1" smtClean="0"/>
              <a:t>trong</a:t>
            </a:r>
            <a:r>
              <a:rPr lang="en-US" sz="2400" b="1" dirty="0" smtClean="0"/>
              <a:t> </a:t>
            </a:r>
            <a:r>
              <a:rPr lang="en-US" sz="2400" b="1" dirty="0" err="1" smtClean="0"/>
              <a:t>nhà</a:t>
            </a:r>
            <a:r>
              <a:rPr lang="en-US" sz="2400" b="1" dirty="0" smtClean="0"/>
              <a:t> </a:t>
            </a:r>
            <a:r>
              <a:rPr lang="en-US" sz="2400" b="1" dirty="0" err="1" smtClean="0"/>
              <a:t>vệ</a:t>
            </a:r>
            <a:r>
              <a:rPr lang="en-US" sz="2400" b="1" dirty="0" smtClean="0"/>
              <a:t> </a:t>
            </a:r>
            <a:r>
              <a:rPr lang="en-US" sz="2400" b="1" dirty="0" err="1" smtClean="0"/>
              <a:t>sinh</a:t>
            </a:r>
            <a:endParaRPr lang="en-US" sz="2400" b="1" dirty="0"/>
          </a:p>
        </p:txBody>
      </p:sp>
    </p:spTree>
    <p:extLst>
      <p:ext uri="{BB962C8B-B14F-4D97-AF65-F5344CB8AC3E}">
        <p14:creationId xmlns:p14="http://schemas.microsoft.com/office/powerpoint/2010/main" val="22180032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tai zalo\dc9a7385d06f07315e7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9105900"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00200" y="6239040"/>
            <a:ext cx="6172200" cy="461665"/>
          </a:xfrm>
          <a:prstGeom prst="rect">
            <a:avLst/>
          </a:prstGeom>
        </p:spPr>
        <p:txBody>
          <a:bodyPr wrap="square">
            <a:spAutoFit/>
          </a:bodyPr>
          <a:lstStyle/>
          <a:p>
            <a:pPr lvl="0"/>
            <a:r>
              <a:rPr lang="en-US" sz="2400" b="1" dirty="0" err="1">
                <a:solidFill>
                  <a:srgbClr val="000000"/>
                </a:solidFill>
              </a:rPr>
              <a:t>Khu</a:t>
            </a:r>
            <a:r>
              <a:rPr lang="en-US" sz="2400" b="1" dirty="0">
                <a:solidFill>
                  <a:srgbClr val="000000"/>
                </a:solidFill>
              </a:rPr>
              <a:t> </a:t>
            </a:r>
            <a:r>
              <a:rPr lang="en-US" sz="2400" b="1" dirty="0" err="1">
                <a:solidFill>
                  <a:srgbClr val="000000"/>
                </a:solidFill>
              </a:rPr>
              <a:t>vực</a:t>
            </a:r>
            <a:r>
              <a:rPr lang="en-US" sz="2400" b="1" dirty="0">
                <a:solidFill>
                  <a:srgbClr val="000000"/>
                </a:solidFill>
              </a:rPr>
              <a:t> </a:t>
            </a:r>
            <a:r>
              <a:rPr lang="en-US" sz="2400" b="1" dirty="0" err="1">
                <a:solidFill>
                  <a:srgbClr val="000000"/>
                </a:solidFill>
              </a:rPr>
              <a:t>nhà</a:t>
            </a:r>
            <a:r>
              <a:rPr lang="en-US" sz="2400" b="1" dirty="0">
                <a:solidFill>
                  <a:srgbClr val="000000"/>
                </a:solidFill>
              </a:rPr>
              <a:t> </a:t>
            </a:r>
            <a:r>
              <a:rPr lang="en-US" sz="2400" b="1" dirty="0" err="1">
                <a:solidFill>
                  <a:srgbClr val="000000"/>
                </a:solidFill>
              </a:rPr>
              <a:t>vệ</a:t>
            </a:r>
            <a:r>
              <a:rPr lang="en-US" sz="2400" b="1" dirty="0">
                <a:solidFill>
                  <a:srgbClr val="000000"/>
                </a:solidFill>
              </a:rPr>
              <a:t> </a:t>
            </a:r>
            <a:r>
              <a:rPr lang="en-US" sz="2400" b="1" dirty="0" err="1">
                <a:solidFill>
                  <a:srgbClr val="000000"/>
                </a:solidFill>
              </a:rPr>
              <a:t>sinh</a:t>
            </a:r>
            <a:r>
              <a:rPr lang="en-US" sz="2400" b="1" dirty="0">
                <a:solidFill>
                  <a:srgbClr val="000000"/>
                </a:solidFill>
              </a:rPr>
              <a:t> </a:t>
            </a:r>
            <a:r>
              <a:rPr lang="en-US" sz="2400" b="1" dirty="0" err="1">
                <a:solidFill>
                  <a:srgbClr val="000000"/>
                </a:solidFill>
              </a:rPr>
              <a:t>luôn</a:t>
            </a:r>
            <a:r>
              <a:rPr lang="en-US" sz="2400" b="1" dirty="0">
                <a:solidFill>
                  <a:srgbClr val="000000"/>
                </a:solidFill>
              </a:rPr>
              <a:t> </a:t>
            </a:r>
            <a:r>
              <a:rPr lang="en-US" sz="2400" b="1" dirty="0" err="1">
                <a:solidFill>
                  <a:srgbClr val="000000"/>
                </a:solidFill>
              </a:rPr>
              <a:t>để</a:t>
            </a:r>
            <a:r>
              <a:rPr lang="en-US" sz="2400" b="1" dirty="0">
                <a:solidFill>
                  <a:srgbClr val="000000"/>
                </a:solidFill>
              </a:rPr>
              <a:t> </a:t>
            </a:r>
            <a:r>
              <a:rPr lang="en-US" sz="2400" b="1" dirty="0" err="1">
                <a:solidFill>
                  <a:srgbClr val="000000"/>
                </a:solidFill>
              </a:rPr>
              <a:t>khô</a:t>
            </a:r>
            <a:r>
              <a:rPr lang="en-US" sz="2400" b="1" dirty="0">
                <a:solidFill>
                  <a:srgbClr val="000000"/>
                </a:solidFill>
              </a:rPr>
              <a:t> </a:t>
            </a:r>
            <a:r>
              <a:rPr lang="en-US" sz="2400" b="1" dirty="0" err="1">
                <a:solidFill>
                  <a:srgbClr val="000000"/>
                </a:solidFill>
              </a:rPr>
              <a:t>thoáng</a:t>
            </a:r>
            <a:endParaRPr lang="en-US" sz="2400" b="1" dirty="0">
              <a:solidFill>
                <a:srgbClr val="000000"/>
              </a:solidFill>
            </a:endParaRPr>
          </a:p>
        </p:txBody>
      </p:sp>
    </p:spTree>
    <p:extLst>
      <p:ext uri="{BB962C8B-B14F-4D97-AF65-F5344CB8AC3E}">
        <p14:creationId xmlns:p14="http://schemas.microsoft.com/office/powerpoint/2010/main" val="14153751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h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00"/>
            <a:ext cx="8991600" cy="6629399"/>
          </a:xfrm>
          <a:prstGeom prst="rect">
            <a:avLst/>
          </a:prstGeom>
        </p:spPr>
      </p:pic>
      <p:sp>
        <p:nvSpPr>
          <p:cNvPr id="3" name="Oval 7"/>
          <p:cNvSpPr/>
          <p:nvPr/>
        </p:nvSpPr>
        <p:spPr>
          <a:xfrm>
            <a:off x="152400" y="0"/>
            <a:ext cx="2133600" cy="1524000"/>
          </a:xfrm>
          <a:prstGeom prst="ellipse">
            <a:avLst/>
          </a:prstGeom>
          <a:solidFill>
            <a:srgbClr val="FF66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8"/>
          <p:cNvSpPr/>
          <p:nvPr/>
        </p:nvSpPr>
        <p:spPr>
          <a:xfrm>
            <a:off x="304800" y="152400"/>
            <a:ext cx="1828800" cy="1219200"/>
          </a:xfrm>
          <a:prstGeom prst="ellipse">
            <a:avLst/>
          </a:prstGeom>
          <a:solidFill>
            <a:srgbClr val="92D050"/>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FF0000"/>
                </a:solidFill>
                <a:latin typeface="Times New Roman" pitchFamily="18" charset="0"/>
                <a:cs typeface="Times New Roman" pitchFamily="18" charset="0"/>
              </a:rPr>
              <a:t>Biện pháp </a:t>
            </a:r>
            <a:r>
              <a:rPr lang="vi-VN" sz="2800" b="1" dirty="0">
                <a:solidFill>
                  <a:srgbClr val="FF0000"/>
                </a:solidFill>
                <a:latin typeface="Times New Roman" pitchFamily="18" charset="0"/>
                <a:cs typeface="Times New Roman" pitchFamily="18" charset="0"/>
              </a:rPr>
              <a:t>3</a:t>
            </a:r>
            <a:endParaRPr lang="en-US" sz="2800" dirty="0">
              <a:solidFill>
                <a:srgbClr val="FF0000"/>
              </a:solidFill>
            </a:endParaRPr>
          </a:p>
        </p:txBody>
      </p:sp>
      <p:sp>
        <p:nvSpPr>
          <p:cNvPr id="5" name="Rectangle 5"/>
          <p:cNvSpPr/>
          <p:nvPr/>
        </p:nvSpPr>
        <p:spPr>
          <a:xfrm>
            <a:off x="2384508" y="76200"/>
            <a:ext cx="6767513" cy="137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b="1" dirty="0" smtClean="0">
                <a:solidFill>
                  <a:srgbClr val="FF0000"/>
                </a:solidFill>
                <a:latin typeface="Times New Roman" pitchFamily="18" charset="0"/>
                <a:cs typeface="Times New Roman" pitchFamily="18" charset="0"/>
              </a:rPr>
              <a:t> </a:t>
            </a:r>
            <a:r>
              <a:rPr lang="vi-VN" sz="2800" b="1" dirty="0" err="1" smtClean="0">
                <a:solidFill>
                  <a:srgbClr val="FF0000"/>
                </a:solidFill>
                <a:latin typeface="Times New Roman" pitchFamily="18" charset="0"/>
                <a:cs typeface="Times New Roman" pitchFamily="18" charset="0"/>
              </a:rPr>
              <a:t>Giáo</a:t>
            </a:r>
            <a:r>
              <a:rPr lang="vi-VN" sz="2800" b="1" dirty="0" smtClean="0">
                <a:solidFill>
                  <a:srgbClr val="FF0000"/>
                </a:solidFill>
                <a:latin typeface="Times New Roman" pitchFamily="18" charset="0"/>
                <a:cs typeface="Times New Roman" pitchFamily="18" charset="0"/>
              </a:rPr>
              <a:t> viên luôn bao </a:t>
            </a:r>
            <a:r>
              <a:rPr lang="vi-VN" sz="2800" b="1" dirty="0" err="1" smtClean="0">
                <a:solidFill>
                  <a:srgbClr val="FF0000"/>
                </a:solidFill>
                <a:latin typeface="Times New Roman" pitchFamily="18" charset="0"/>
                <a:cs typeface="Times New Roman" pitchFamily="18" charset="0"/>
              </a:rPr>
              <a:t>quát</a:t>
            </a:r>
            <a:r>
              <a:rPr lang="vi-VN" sz="2800" b="1" dirty="0" smtClean="0">
                <a:solidFill>
                  <a:srgbClr val="FF0000"/>
                </a:solidFill>
                <a:latin typeface="Times New Roman" pitchFamily="18" charset="0"/>
                <a:cs typeface="Times New Roman" pitchFamily="18" charset="0"/>
              </a:rPr>
              <a:t> </a:t>
            </a:r>
            <a:r>
              <a:rPr lang="vi-VN" sz="2800" b="1" dirty="0" err="1" smtClean="0">
                <a:solidFill>
                  <a:srgbClr val="FF0000"/>
                </a:solidFill>
                <a:latin typeface="Times New Roman" pitchFamily="18" charset="0"/>
                <a:cs typeface="Times New Roman" pitchFamily="18" charset="0"/>
              </a:rPr>
              <a:t>trẻ</a:t>
            </a:r>
            <a:r>
              <a:rPr lang="vi-VN" sz="2800" b="1" dirty="0" smtClean="0">
                <a:solidFill>
                  <a:srgbClr val="FF0000"/>
                </a:solidFill>
                <a:latin typeface="Times New Roman" pitchFamily="18" charset="0"/>
                <a:cs typeface="Times New Roman" pitchFamily="18" charset="0"/>
              </a:rPr>
              <a:t> trong </a:t>
            </a:r>
            <a:r>
              <a:rPr lang="vi-VN" sz="2800" b="1" dirty="0" err="1" smtClean="0">
                <a:solidFill>
                  <a:srgbClr val="FF0000"/>
                </a:solidFill>
                <a:latin typeface="Times New Roman" pitchFamily="18" charset="0"/>
                <a:cs typeface="Times New Roman" pitchFamily="18" charset="0"/>
              </a:rPr>
              <a:t>mọi</a:t>
            </a:r>
            <a:r>
              <a:rPr lang="vi-VN" sz="2800" b="1" dirty="0" smtClean="0">
                <a:solidFill>
                  <a:srgbClr val="FF0000"/>
                </a:solidFill>
                <a:latin typeface="Times New Roman" pitchFamily="18" charset="0"/>
                <a:cs typeface="Times New Roman" pitchFamily="18" charset="0"/>
              </a:rPr>
              <a:t> </a:t>
            </a:r>
            <a:r>
              <a:rPr lang="vi-VN" sz="2800" b="1" dirty="0" err="1" smtClean="0">
                <a:solidFill>
                  <a:srgbClr val="FF0000"/>
                </a:solidFill>
                <a:latin typeface="Times New Roman" pitchFamily="18" charset="0"/>
                <a:cs typeface="Times New Roman" pitchFamily="18" charset="0"/>
              </a:rPr>
              <a:t>hoạt</a:t>
            </a:r>
            <a:r>
              <a:rPr lang="vi-VN" sz="2800" b="1" dirty="0" smtClean="0">
                <a:solidFill>
                  <a:srgbClr val="FF0000"/>
                </a:solidFill>
                <a:latin typeface="Times New Roman" pitchFamily="18" charset="0"/>
                <a:cs typeface="Times New Roman" pitchFamily="18" charset="0"/>
              </a:rPr>
              <a:t> </a:t>
            </a:r>
            <a:r>
              <a:rPr lang="vi-VN" sz="2800" b="1" dirty="0" err="1" smtClean="0">
                <a:solidFill>
                  <a:srgbClr val="FF0000"/>
                </a:solidFill>
                <a:latin typeface="Times New Roman" pitchFamily="18" charset="0"/>
                <a:cs typeface="Times New Roman" pitchFamily="18" charset="0"/>
              </a:rPr>
              <a:t>động</a:t>
            </a:r>
            <a:endParaRPr lang="en-US" sz="2800" dirty="0">
              <a:latin typeface="Times New Roman" pitchFamily="18" charset="0"/>
              <a:cs typeface="Times New Roman" pitchFamily="18" charset="0"/>
            </a:endParaRPr>
          </a:p>
          <a:p>
            <a:pPr algn="ctr"/>
            <a:endParaRPr lang="en-US" dirty="0"/>
          </a:p>
        </p:txBody>
      </p:sp>
      <p:sp>
        <p:nvSpPr>
          <p:cNvPr id="6" name="Hộp_Văn_Bản 5"/>
          <p:cNvSpPr txBox="1"/>
          <p:nvPr/>
        </p:nvSpPr>
        <p:spPr>
          <a:xfrm>
            <a:off x="228600" y="1524000"/>
            <a:ext cx="8915400" cy="1138773"/>
          </a:xfrm>
          <a:prstGeom prst="rect">
            <a:avLst/>
          </a:prstGeom>
          <a:noFill/>
        </p:spPr>
        <p:txBody>
          <a:bodyPr wrap="square" rtlCol="0">
            <a:spAutoFit/>
          </a:bodyPr>
          <a:lstStyle/>
          <a:p>
            <a:pPr algn="just"/>
            <a:r>
              <a:rPr lang="vi-VN" sz="3600"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Trẻ</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đến</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trường</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với</a:t>
            </a:r>
            <a:r>
              <a:rPr lang="vi-VN" sz="1600" b="1" dirty="0" smtClean="0">
                <a:latin typeface="Times New Roman" pitchFamily="18" charset="0"/>
                <a:cs typeface="Times New Roman" pitchFamily="18" charset="0"/>
              </a:rPr>
              <a:t> cô </a:t>
            </a:r>
            <a:r>
              <a:rPr lang="vi-VN" sz="1600" b="1" dirty="0" err="1" smtClean="0">
                <a:latin typeface="Times New Roman" pitchFamily="18" charset="0"/>
                <a:cs typeface="Times New Roman" pitchFamily="18" charset="0"/>
              </a:rPr>
              <a:t>giáo</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từ</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sáng</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đến</a:t>
            </a:r>
            <a:r>
              <a:rPr lang="vi-VN" sz="1600" b="1" dirty="0" smtClean="0">
                <a:latin typeface="Times New Roman" pitchFamily="18" charset="0"/>
                <a:cs typeface="Times New Roman" pitchFamily="18" charset="0"/>
              </a:rPr>
              <a:t> khi cha </a:t>
            </a:r>
            <a:r>
              <a:rPr lang="vi-VN" sz="1600" b="1" dirty="0" err="1" smtClean="0">
                <a:latin typeface="Times New Roman" pitchFamily="18" charset="0"/>
                <a:cs typeface="Times New Roman" pitchFamily="18" charset="0"/>
              </a:rPr>
              <a:t>mẹ</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trẻ</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đón</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về</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các</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hoạt</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động</a:t>
            </a:r>
            <a:r>
              <a:rPr lang="vi-VN" sz="1600" b="1" dirty="0" smtClean="0">
                <a:latin typeface="Times New Roman" pitchFamily="18" charset="0"/>
                <a:cs typeface="Times New Roman" pitchFamily="18" charset="0"/>
              </a:rPr>
              <a:t> ở </a:t>
            </a:r>
            <a:r>
              <a:rPr lang="vi-VN" sz="1600" b="1" dirty="0" err="1" smtClean="0">
                <a:latin typeface="Times New Roman" pitchFamily="18" charset="0"/>
                <a:cs typeface="Times New Roman" pitchFamily="18" charset="0"/>
              </a:rPr>
              <a:t>trường</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mầm</a:t>
            </a:r>
            <a:r>
              <a:rPr lang="vi-VN" sz="1600" b="1" dirty="0" smtClean="0">
                <a:latin typeface="Times New Roman" pitchFamily="18" charset="0"/>
                <a:cs typeface="Times New Roman" pitchFamily="18" charset="0"/>
              </a:rPr>
              <a:t> non </a:t>
            </a:r>
            <a:r>
              <a:rPr lang="vi-VN" sz="1600" b="1" dirty="0" err="1" smtClean="0">
                <a:latin typeface="Times New Roman" pitchFamily="18" charset="0"/>
                <a:cs typeface="Times New Roman" pitchFamily="18" charset="0"/>
              </a:rPr>
              <a:t>từ</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sáng</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đến</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chiều</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rất</a:t>
            </a:r>
            <a:r>
              <a:rPr lang="vi-VN" sz="1600" b="1" dirty="0" smtClean="0">
                <a:latin typeface="Times New Roman" pitchFamily="18" charset="0"/>
                <a:cs typeface="Times New Roman" pitchFamily="18" charset="0"/>
              </a:rPr>
              <a:t> đa </a:t>
            </a:r>
            <a:r>
              <a:rPr lang="vi-VN" sz="1600" b="1" dirty="0" err="1" smtClean="0">
                <a:latin typeface="Times New Roman" pitchFamily="18" charset="0"/>
                <a:cs typeface="Times New Roman" pitchFamily="18" charset="0"/>
              </a:rPr>
              <a:t>dạng</a:t>
            </a:r>
            <a:r>
              <a:rPr lang="vi-VN" sz="1600" b="1" dirty="0" smtClean="0">
                <a:latin typeface="Times New Roman" pitchFamily="18" charset="0"/>
                <a:cs typeface="Times New Roman" pitchFamily="18" charset="0"/>
              </a:rPr>
              <a:t> như: </a:t>
            </a:r>
            <a:r>
              <a:rPr lang="vi-VN" sz="1600" b="1" dirty="0" err="1" smtClean="0">
                <a:latin typeface="Times New Roman" pitchFamily="18" charset="0"/>
                <a:cs typeface="Times New Roman" pitchFamily="18" charset="0"/>
              </a:rPr>
              <a:t>Đón</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trẻ</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trò</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chuyện</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cùng</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trẻ</a:t>
            </a:r>
            <a:r>
              <a:rPr lang="vi-VN" sz="1600" b="1" dirty="0" smtClean="0">
                <a:latin typeface="Times New Roman" pitchFamily="18" charset="0"/>
                <a:cs typeface="Times New Roman" pitchFamily="18" charset="0"/>
              </a:rPr>
              <a:t> , </a:t>
            </a:r>
            <a:r>
              <a:rPr lang="vi-VN" sz="1600" b="1" dirty="0" err="1" smtClean="0">
                <a:latin typeface="Times New Roman" pitchFamily="18" charset="0"/>
                <a:cs typeface="Times New Roman" pitchFamily="18" charset="0"/>
              </a:rPr>
              <a:t>hoạt</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động</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học</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hoạt</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động</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ngoài</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trời</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hoạt</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động</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góc</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hoạt</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động</a:t>
            </a:r>
            <a:r>
              <a:rPr lang="vi-VN" sz="1600" b="1" dirty="0" smtClean="0">
                <a:latin typeface="Times New Roman" pitchFamily="18" charset="0"/>
                <a:cs typeface="Times New Roman" pitchFamily="18" charset="0"/>
              </a:rPr>
              <a:t> </a:t>
            </a:r>
            <a:r>
              <a:rPr lang="vi-VN" sz="1600" b="1" dirty="0" err="1" smtClean="0">
                <a:latin typeface="Times New Roman" pitchFamily="18" charset="0"/>
                <a:cs typeface="Times New Roman" pitchFamily="18" charset="0"/>
              </a:rPr>
              <a:t>chiều</a:t>
            </a:r>
            <a:r>
              <a:rPr lang="vi-VN" sz="1600" b="1" dirty="0" smtClean="0">
                <a:latin typeface="Times New Roman" pitchFamily="18" charset="0"/>
                <a:cs typeface="Times New Roman" pitchFamily="18" charset="0"/>
              </a:rPr>
              <a:t>, chơi </a:t>
            </a:r>
            <a:r>
              <a:rPr lang="vi-VN" sz="1600" b="1" dirty="0" err="1" smtClean="0">
                <a:latin typeface="Times New Roman" pitchFamily="18" charset="0"/>
                <a:cs typeface="Times New Roman" pitchFamily="18" charset="0"/>
              </a:rPr>
              <a:t>tự</a:t>
            </a:r>
            <a:r>
              <a:rPr lang="vi-VN" sz="1600" b="1" dirty="0" smtClean="0">
                <a:latin typeface="Times New Roman" pitchFamily="18" charset="0"/>
                <a:cs typeface="Times New Roman" pitchFamily="18" charset="0"/>
              </a:rPr>
              <a:t> do… </a:t>
            </a:r>
            <a:endParaRPr lang="vi-VN" sz="1600" b="1" dirty="0">
              <a:latin typeface="Times New Roman" pitchFamily="18" charset="0"/>
              <a:cs typeface="Times New Roman" pitchFamily="18" charset="0"/>
            </a:endParaRPr>
          </a:p>
        </p:txBody>
      </p:sp>
      <p:pic>
        <p:nvPicPr>
          <p:cNvPr id="3074" name="Picture 2" descr="E:\tai zalo\5ebca056489b9fc5c68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825" y="2662773"/>
            <a:ext cx="7372350" cy="3848100"/>
          </a:xfrm>
          <a:prstGeom prst="rect">
            <a:avLst/>
          </a:prstGeom>
          <a:noFill/>
          <a:extLst>
            <a:ext uri="{909E8E84-426E-40DD-AFC4-6F175D3DCCD1}">
              <a14:hiddenFill xmlns:a14="http://schemas.microsoft.com/office/drawing/2010/main">
                <a:solidFill>
                  <a:srgbClr val="FFFFFF"/>
                </a:solidFill>
              </a14:hiddenFill>
            </a:ext>
          </a:extLst>
        </p:spPr>
      </p:pic>
      <p:sp>
        <p:nvSpPr>
          <p:cNvPr id="7" name="Hộp_Văn_Bản 6"/>
          <p:cNvSpPr txBox="1"/>
          <p:nvPr/>
        </p:nvSpPr>
        <p:spPr>
          <a:xfrm>
            <a:off x="2667000" y="5727412"/>
            <a:ext cx="4538422" cy="584775"/>
          </a:xfrm>
          <a:prstGeom prst="rect">
            <a:avLst/>
          </a:prstGeom>
          <a:noFill/>
        </p:spPr>
        <p:txBody>
          <a:bodyPr wrap="none" rtlCol="0">
            <a:spAutoFit/>
          </a:bodyPr>
          <a:lstStyle/>
          <a:p>
            <a:r>
              <a:rPr lang="vi-VN" sz="3200" dirty="0" err="1" smtClean="0">
                <a:solidFill>
                  <a:srgbClr val="0000FF"/>
                </a:solidFill>
                <a:latin typeface="Times New Roman" pitchFamily="18" charset="0"/>
                <a:cs typeface="Times New Roman" pitchFamily="18" charset="0"/>
              </a:rPr>
              <a:t>Giờ</a:t>
            </a:r>
            <a:r>
              <a:rPr lang="vi-VN" sz="3200" dirty="0" smtClean="0">
                <a:solidFill>
                  <a:srgbClr val="0000FF"/>
                </a:solidFill>
                <a:latin typeface="Times New Roman" pitchFamily="18" charset="0"/>
                <a:cs typeface="Times New Roman" pitchFamily="18" charset="0"/>
              </a:rPr>
              <a:t> chơi </a:t>
            </a:r>
            <a:r>
              <a:rPr lang="vi-VN" sz="3200" dirty="0" err="1" smtClean="0">
                <a:solidFill>
                  <a:srgbClr val="0000FF"/>
                </a:solidFill>
                <a:latin typeface="Times New Roman" pitchFamily="18" charset="0"/>
                <a:cs typeface="Times New Roman" pitchFamily="18" charset="0"/>
              </a:rPr>
              <a:t>ngoài</a:t>
            </a:r>
            <a:r>
              <a:rPr lang="vi-VN" sz="3200" dirty="0" smtClean="0">
                <a:solidFill>
                  <a:srgbClr val="0000FF"/>
                </a:solidFill>
                <a:latin typeface="Times New Roman" pitchFamily="18" charset="0"/>
                <a:cs typeface="Times New Roman" pitchFamily="18" charset="0"/>
              </a:rPr>
              <a:t> </a:t>
            </a:r>
            <a:r>
              <a:rPr lang="vi-VN" sz="3200" dirty="0" err="1" smtClean="0">
                <a:solidFill>
                  <a:srgbClr val="0000FF"/>
                </a:solidFill>
                <a:latin typeface="Times New Roman" pitchFamily="18" charset="0"/>
                <a:cs typeface="Times New Roman" pitchFamily="18" charset="0"/>
              </a:rPr>
              <a:t>trời</a:t>
            </a:r>
            <a:r>
              <a:rPr lang="vi-VN" sz="3200" dirty="0" smtClean="0">
                <a:solidFill>
                  <a:srgbClr val="0000FF"/>
                </a:solidFill>
                <a:latin typeface="Times New Roman" pitchFamily="18" charset="0"/>
                <a:cs typeface="Times New Roman" pitchFamily="18" charset="0"/>
              </a:rPr>
              <a:t> </a:t>
            </a:r>
            <a:r>
              <a:rPr lang="vi-VN" sz="3200" dirty="0" err="1" smtClean="0">
                <a:solidFill>
                  <a:srgbClr val="0000FF"/>
                </a:solidFill>
                <a:latin typeface="Times New Roman" pitchFamily="18" charset="0"/>
                <a:cs typeface="Times New Roman" pitchFamily="18" charset="0"/>
              </a:rPr>
              <a:t>của</a:t>
            </a:r>
            <a:r>
              <a:rPr lang="vi-VN" sz="3200" dirty="0" smtClean="0">
                <a:solidFill>
                  <a:srgbClr val="0000FF"/>
                </a:solidFill>
                <a:latin typeface="Times New Roman" pitchFamily="18" charset="0"/>
                <a:cs typeface="Times New Roman" pitchFamily="18" charset="0"/>
              </a:rPr>
              <a:t> </a:t>
            </a:r>
            <a:r>
              <a:rPr lang="vi-VN" sz="3200" dirty="0" err="1" smtClean="0">
                <a:solidFill>
                  <a:srgbClr val="0000FF"/>
                </a:solidFill>
                <a:latin typeface="Times New Roman" pitchFamily="18" charset="0"/>
                <a:cs typeface="Times New Roman" pitchFamily="18" charset="0"/>
              </a:rPr>
              <a:t>trẻ</a:t>
            </a:r>
            <a:endParaRPr lang="vi-VN" sz="32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16581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_Văn_Bản 1"/>
          <p:cNvSpPr txBox="1"/>
          <p:nvPr/>
        </p:nvSpPr>
        <p:spPr>
          <a:xfrm>
            <a:off x="12032" y="0"/>
            <a:ext cx="9131968" cy="964880"/>
          </a:xfrm>
          <a:prstGeom prst="rect">
            <a:avLst/>
          </a:prstGeom>
          <a:solidFill>
            <a:srgbClr val="33D1D9"/>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vi-VN" sz="3600" dirty="0" smtClean="0">
                <a:solidFill>
                  <a:srgbClr val="000000"/>
                </a:solidFill>
                <a:latin typeface="Times New Roman" pitchFamily="18" charset="0"/>
                <a:cs typeface="Times New Roman" pitchFamily="18" charset="0"/>
              </a:rPr>
              <a:t>I. </a:t>
            </a:r>
            <a:r>
              <a:rPr lang="en-US" sz="3600" b="1" dirty="0" smtClean="0">
                <a:solidFill>
                  <a:srgbClr val="000000"/>
                </a:solidFill>
                <a:latin typeface="Times New Roman" pitchFamily="18" charset="0"/>
                <a:cs typeface="Times New Roman" pitchFamily="18" charset="0"/>
              </a:rPr>
              <a:t>LÝ DO CHỌN BIỆN PHÁP</a:t>
            </a:r>
          </a:p>
          <a:p>
            <a:pPr>
              <a:lnSpc>
                <a:spcPct val="115000"/>
              </a:lnSpc>
              <a:spcAft>
                <a:spcPts val="1000"/>
              </a:spcAft>
            </a:pPr>
            <a:r>
              <a:rPr lang="en-US" dirty="0" smtClean="0">
                <a:solidFill>
                  <a:srgbClr val="000000"/>
                </a:solidFill>
                <a:ea typeface="Arial"/>
                <a:cs typeface="Times New Roman"/>
              </a:rPr>
              <a:t>     </a:t>
            </a:r>
            <a:endParaRPr lang="en-US" dirty="0" smtClean="0">
              <a:solidFill>
                <a:srgbClr val="000000"/>
              </a:solidFill>
            </a:endParaRPr>
          </a:p>
        </p:txBody>
      </p:sp>
      <p:pic>
        <p:nvPicPr>
          <p:cNvPr id="3" name="Ảnh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26" y="928785"/>
            <a:ext cx="8955505" cy="4743201"/>
          </a:xfrm>
          <a:prstGeom prst="rect">
            <a:avLst/>
          </a:prstGeom>
        </p:spPr>
      </p:pic>
      <p:sp>
        <p:nvSpPr>
          <p:cNvPr id="4" name="Hộp_Văn_Bản 3"/>
          <p:cNvSpPr txBox="1"/>
          <p:nvPr/>
        </p:nvSpPr>
        <p:spPr>
          <a:xfrm>
            <a:off x="1371600" y="5849034"/>
            <a:ext cx="5486400" cy="646331"/>
          </a:xfrm>
          <a:prstGeom prst="rect">
            <a:avLst/>
          </a:prstGeom>
          <a:solidFill>
            <a:srgbClr val="FF66CC"/>
          </a:solidFill>
        </p:spPr>
        <p:txBody>
          <a:bodyPr wrap="square" rtlCol="0">
            <a:spAutoFit/>
          </a:bodyPr>
          <a:lstStyle/>
          <a:p>
            <a:r>
              <a:rPr lang="en-US" sz="3600" dirty="0" err="1" smtClean="0">
                <a:solidFill>
                  <a:srgbClr val="000000"/>
                </a:solidFill>
                <a:latin typeface="Times New Roman" pitchFamily="18" charset="0"/>
                <a:cs typeface="Times New Roman" pitchFamily="18" charset="0"/>
              </a:rPr>
              <a:t>Hình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ảnh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lấy</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từ</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báo</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dân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việt</a:t>
            </a:r>
            <a:endParaRPr lang="vi-VN" sz="36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670342625"/>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tai zalo\ae7fc64e77a4a0faf9b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84" y="76200"/>
            <a:ext cx="5289884" cy="54864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E:\tai zalo\dfc5a8f4191ece40970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4063"/>
            <a:ext cx="4343400" cy="5538537"/>
          </a:xfrm>
          <a:prstGeom prst="rect">
            <a:avLst/>
          </a:prstGeom>
          <a:noFill/>
          <a:extLst>
            <a:ext uri="{909E8E84-426E-40DD-AFC4-6F175D3DCCD1}">
              <a14:hiddenFill xmlns:a14="http://schemas.microsoft.com/office/drawing/2010/main">
                <a:solidFill>
                  <a:srgbClr val="FFFFFF"/>
                </a:solidFill>
              </a14:hiddenFill>
            </a:ext>
          </a:extLst>
        </p:spPr>
      </p:pic>
      <p:sp>
        <p:nvSpPr>
          <p:cNvPr id="3" name="Hộp_Văn_Bản 2"/>
          <p:cNvSpPr txBox="1"/>
          <p:nvPr/>
        </p:nvSpPr>
        <p:spPr>
          <a:xfrm>
            <a:off x="914400" y="5814975"/>
            <a:ext cx="7212231" cy="646331"/>
          </a:xfrm>
          <a:prstGeom prst="rect">
            <a:avLst/>
          </a:prstGeom>
          <a:noFill/>
        </p:spPr>
        <p:txBody>
          <a:bodyPr wrap="none" rtlCol="0">
            <a:spAutoFit/>
          </a:bodyPr>
          <a:lstStyle/>
          <a:p>
            <a:r>
              <a:rPr lang="en-US" sz="3600" dirty="0" err="1" smtClean="0">
                <a:solidFill>
                  <a:srgbClr val="00B050"/>
                </a:solidFill>
                <a:latin typeface="Times New Roman" pitchFamily="18" charset="0"/>
                <a:cs typeface="Times New Roman" pitchFamily="18" charset="0"/>
              </a:rPr>
              <a:t>Cô</a:t>
            </a:r>
            <a:r>
              <a:rPr lang="en-US" sz="3600" dirty="0" smtClean="0">
                <a:solidFill>
                  <a:srgbClr val="00B050"/>
                </a:solidFill>
                <a:latin typeface="Times New Roman" pitchFamily="18" charset="0"/>
                <a:cs typeface="Times New Roman" pitchFamily="18" charset="0"/>
              </a:rPr>
              <a:t> </a:t>
            </a:r>
            <a:r>
              <a:rPr lang="en-US" sz="3600" dirty="0" err="1" smtClean="0">
                <a:solidFill>
                  <a:srgbClr val="00B050"/>
                </a:solidFill>
                <a:latin typeface="Times New Roman" pitchFamily="18" charset="0"/>
                <a:cs typeface="Times New Roman" pitchFamily="18" charset="0"/>
              </a:rPr>
              <a:t>nhận</a:t>
            </a:r>
            <a:r>
              <a:rPr lang="en-US" sz="3600" dirty="0" smtClean="0">
                <a:solidFill>
                  <a:srgbClr val="00B050"/>
                </a:solidFill>
                <a:latin typeface="Times New Roman" pitchFamily="18" charset="0"/>
                <a:cs typeface="Times New Roman" pitchFamily="18" charset="0"/>
              </a:rPr>
              <a:t> </a:t>
            </a:r>
            <a:r>
              <a:rPr lang="en-US" sz="3600" dirty="0" err="1" smtClean="0">
                <a:solidFill>
                  <a:srgbClr val="00B050"/>
                </a:solidFill>
                <a:latin typeface="Times New Roman" pitchFamily="18" charset="0"/>
                <a:cs typeface="Times New Roman" pitchFamily="18" charset="0"/>
              </a:rPr>
              <a:t>trẻ</a:t>
            </a:r>
            <a:r>
              <a:rPr lang="en-US" sz="3600" dirty="0" smtClean="0">
                <a:solidFill>
                  <a:srgbClr val="00B050"/>
                </a:solidFill>
                <a:latin typeface="Times New Roman" pitchFamily="18" charset="0"/>
                <a:cs typeface="Times New Roman" pitchFamily="18" charset="0"/>
              </a:rPr>
              <a:t> </a:t>
            </a:r>
            <a:r>
              <a:rPr lang="en-US" sz="3600" dirty="0" err="1" smtClean="0">
                <a:solidFill>
                  <a:srgbClr val="00B050"/>
                </a:solidFill>
                <a:latin typeface="Times New Roman" pitchFamily="18" charset="0"/>
                <a:cs typeface="Times New Roman" pitchFamily="18" charset="0"/>
              </a:rPr>
              <a:t>trực</a:t>
            </a:r>
            <a:r>
              <a:rPr lang="en-US" sz="3600" dirty="0" smtClean="0">
                <a:solidFill>
                  <a:srgbClr val="00B050"/>
                </a:solidFill>
                <a:latin typeface="Times New Roman" pitchFamily="18" charset="0"/>
                <a:cs typeface="Times New Roman" pitchFamily="18" charset="0"/>
              </a:rPr>
              <a:t> </a:t>
            </a:r>
            <a:r>
              <a:rPr lang="en-US" sz="3600" dirty="0" err="1" smtClean="0">
                <a:solidFill>
                  <a:srgbClr val="00B050"/>
                </a:solidFill>
                <a:latin typeface="Times New Roman" pitchFamily="18" charset="0"/>
                <a:cs typeface="Times New Roman" pitchFamily="18" charset="0"/>
              </a:rPr>
              <a:t>tiếp</a:t>
            </a:r>
            <a:r>
              <a:rPr lang="en-US" sz="3600" dirty="0" smtClean="0">
                <a:solidFill>
                  <a:srgbClr val="00B050"/>
                </a:solidFill>
                <a:latin typeface="Times New Roman" pitchFamily="18" charset="0"/>
                <a:cs typeface="Times New Roman" pitchFamily="18" charset="0"/>
              </a:rPr>
              <a:t> </a:t>
            </a:r>
            <a:r>
              <a:rPr lang="en-US" sz="3600" dirty="0" err="1" smtClean="0">
                <a:solidFill>
                  <a:srgbClr val="00B050"/>
                </a:solidFill>
                <a:latin typeface="Times New Roman" pitchFamily="18" charset="0"/>
                <a:cs typeface="Times New Roman" pitchFamily="18" charset="0"/>
              </a:rPr>
              <a:t>từ</a:t>
            </a:r>
            <a:r>
              <a:rPr lang="en-US" sz="3600" dirty="0" smtClean="0">
                <a:solidFill>
                  <a:srgbClr val="00B050"/>
                </a:solidFill>
                <a:latin typeface="Times New Roman" pitchFamily="18" charset="0"/>
                <a:cs typeface="Times New Roman" pitchFamily="18" charset="0"/>
              </a:rPr>
              <a:t> </a:t>
            </a:r>
            <a:r>
              <a:rPr lang="en-US" sz="3600" dirty="0" err="1" smtClean="0">
                <a:solidFill>
                  <a:srgbClr val="00B050"/>
                </a:solidFill>
                <a:latin typeface="Times New Roman" pitchFamily="18" charset="0"/>
                <a:cs typeface="Times New Roman" pitchFamily="18" charset="0"/>
              </a:rPr>
              <a:t>tay</a:t>
            </a:r>
            <a:r>
              <a:rPr lang="en-US" sz="3600" dirty="0" smtClean="0">
                <a:solidFill>
                  <a:srgbClr val="00B050"/>
                </a:solidFill>
                <a:latin typeface="Times New Roman" pitchFamily="18" charset="0"/>
                <a:cs typeface="Times New Roman" pitchFamily="18" charset="0"/>
              </a:rPr>
              <a:t> cha </a:t>
            </a:r>
            <a:r>
              <a:rPr lang="en-US" sz="3600" dirty="0" err="1" smtClean="0">
                <a:solidFill>
                  <a:srgbClr val="00B050"/>
                </a:solidFill>
                <a:latin typeface="Times New Roman" pitchFamily="18" charset="0"/>
                <a:cs typeface="Times New Roman" pitchFamily="18" charset="0"/>
              </a:rPr>
              <a:t>mẹ</a:t>
            </a:r>
            <a:r>
              <a:rPr lang="en-US" sz="3600" dirty="0" smtClean="0">
                <a:solidFill>
                  <a:srgbClr val="00B050"/>
                </a:solidFill>
                <a:latin typeface="Times New Roman" pitchFamily="18" charset="0"/>
                <a:cs typeface="Times New Roman" pitchFamily="18" charset="0"/>
              </a:rPr>
              <a:t> </a:t>
            </a:r>
            <a:r>
              <a:rPr lang="en-US" sz="3600" dirty="0" err="1" smtClean="0">
                <a:solidFill>
                  <a:srgbClr val="00B050"/>
                </a:solidFill>
                <a:latin typeface="Times New Roman" pitchFamily="18" charset="0"/>
                <a:cs typeface="Times New Roman" pitchFamily="18" charset="0"/>
              </a:rPr>
              <a:t>trẻ</a:t>
            </a:r>
            <a:endParaRPr lang="vi-VN" sz="3600"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69907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tai zalo\cdf63d54efbe38e061a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70" y="-152400"/>
            <a:ext cx="8972550" cy="5791200"/>
          </a:xfrm>
          <a:prstGeom prst="rect">
            <a:avLst/>
          </a:prstGeom>
          <a:noFill/>
          <a:extLst>
            <a:ext uri="{909E8E84-426E-40DD-AFC4-6F175D3DCCD1}">
              <a14:hiddenFill xmlns:a14="http://schemas.microsoft.com/office/drawing/2010/main">
                <a:solidFill>
                  <a:srgbClr val="FFFFFF"/>
                </a:solidFill>
              </a14:hiddenFill>
            </a:ext>
          </a:extLst>
        </p:spPr>
      </p:pic>
      <p:sp>
        <p:nvSpPr>
          <p:cNvPr id="2" name="Hộp_Văn_Bản 1"/>
          <p:cNvSpPr txBox="1"/>
          <p:nvPr/>
        </p:nvSpPr>
        <p:spPr>
          <a:xfrm>
            <a:off x="2133600" y="5934670"/>
            <a:ext cx="4262705" cy="923330"/>
          </a:xfrm>
          <a:prstGeom prst="rect">
            <a:avLst/>
          </a:prstGeom>
          <a:noFill/>
        </p:spPr>
        <p:txBody>
          <a:bodyPr wrap="none" rtlCol="0">
            <a:spAutoFit/>
          </a:bodyPr>
          <a:lstStyle/>
          <a:p>
            <a:r>
              <a:rPr lang="vi-VN" sz="5400" dirty="0" err="1" smtClean="0">
                <a:latin typeface="Times New Roman" pitchFamily="18" charset="0"/>
                <a:cs typeface="Times New Roman" pitchFamily="18" charset="0"/>
              </a:rPr>
              <a:t>Hoạt</a:t>
            </a:r>
            <a:r>
              <a:rPr lang="vi-VN" sz="5400" dirty="0" smtClean="0">
                <a:latin typeface="Times New Roman" pitchFamily="18" charset="0"/>
                <a:cs typeface="Times New Roman" pitchFamily="18" charset="0"/>
              </a:rPr>
              <a:t> </a:t>
            </a:r>
            <a:r>
              <a:rPr lang="vi-VN" sz="5400" dirty="0" err="1" smtClean="0">
                <a:latin typeface="Times New Roman" pitchFamily="18" charset="0"/>
                <a:cs typeface="Times New Roman" pitchFamily="18" charset="0"/>
              </a:rPr>
              <a:t>động</a:t>
            </a:r>
            <a:r>
              <a:rPr lang="vi-VN" sz="5400" dirty="0" smtClean="0">
                <a:latin typeface="Times New Roman" pitchFamily="18" charset="0"/>
                <a:cs typeface="Times New Roman" pitchFamily="18" charset="0"/>
              </a:rPr>
              <a:t> </a:t>
            </a:r>
            <a:r>
              <a:rPr lang="vi-VN" sz="5400" dirty="0" err="1" smtClean="0">
                <a:latin typeface="Times New Roman" pitchFamily="18" charset="0"/>
                <a:cs typeface="Times New Roman" pitchFamily="18" charset="0"/>
              </a:rPr>
              <a:t>góc</a:t>
            </a:r>
            <a:endParaRPr lang="vi-VN" sz="5400" dirty="0">
              <a:latin typeface="Times New Roman" pitchFamily="18" charset="0"/>
              <a:cs typeface="Times New Roman" pitchFamily="18" charset="0"/>
            </a:endParaRPr>
          </a:p>
        </p:txBody>
      </p:sp>
    </p:spTree>
    <p:extLst>
      <p:ext uri="{BB962C8B-B14F-4D97-AF65-F5344CB8AC3E}">
        <p14:creationId xmlns:p14="http://schemas.microsoft.com/office/powerpoint/2010/main" val="26363391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E:\tai zalo\e76b203eedd43a8a63c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2" y="152400"/>
            <a:ext cx="8743950"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1"/>
          <p:cNvSpPr/>
          <p:nvPr/>
        </p:nvSpPr>
        <p:spPr>
          <a:xfrm>
            <a:off x="2256664" y="5594230"/>
            <a:ext cx="4262705" cy="923330"/>
          </a:xfrm>
          <a:prstGeom prst="rect">
            <a:avLst/>
          </a:prstGeom>
        </p:spPr>
        <p:txBody>
          <a:bodyPr wrap="none">
            <a:spAutoFit/>
          </a:bodyPr>
          <a:lstStyle/>
          <a:p>
            <a:pPr lvl="0"/>
            <a:r>
              <a:rPr lang="vi-VN" sz="5400" dirty="0" err="1">
                <a:solidFill>
                  <a:srgbClr val="000000"/>
                </a:solidFill>
                <a:latin typeface="Times New Roman" pitchFamily="18" charset="0"/>
                <a:cs typeface="Times New Roman" pitchFamily="18" charset="0"/>
              </a:rPr>
              <a:t>Hoạt</a:t>
            </a:r>
            <a:r>
              <a:rPr lang="vi-VN" sz="5400" dirty="0">
                <a:solidFill>
                  <a:srgbClr val="000000"/>
                </a:solidFill>
                <a:latin typeface="Times New Roman" pitchFamily="18" charset="0"/>
                <a:cs typeface="Times New Roman" pitchFamily="18" charset="0"/>
              </a:rPr>
              <a:t> </a:t>
            </a:r>
            <a:r>
              <a:rPr lang="vi-VN" sz="5400" dirty="0" err="1">
                <a:solidFill>
                  <a:srgbClr val="000000"/>
                </a:solidFill>
                <a:latin typeface="Times New Roman" pitchFamily="18" charset="0"/>
                <a:cs typeface="Times New Roman" pitchFamily="18" charset="0"/>
              </a:rPr>
              <a:t>động</a:t>
            </a:r>
            <a:r>
              <a:rPr lang="vi-VN" sz="5400" dirty="0">
                <a:solidFill>
                  <a:srgbClr val="000000"/>
                </a:solidFill>
                <a:latin typeface="Times New Roman" pitchFamily="18" charset="0"/>
                <a:cs typeface="Times New Roman" pitchFamily="18" charset="0"/>
              </a:rPr>
              <a:t> </a:t>
            </a:r>
            <a:r>
              <a:rPr lang="vi-VN" sz="5400" dirty="0" err="1">
                <a:solidFill>
                  <a:srgbClr val="000000"/>
                </a:solidFill>
                <a:latin typeface="Times New Roman" pitchFamily="18" charset="0"/>
                <a:cs typeface="Times New Roman" pitchFamily="18" charset="0"/>
              </a:rPr>
              <a:t>góc</a:t>
            </a:r>
            <a:endParaRPr lang="vi-VN" sz="54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364298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tai zalo\d6cf375ef2b425ea7ca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0053"/>
            <a:ext cx="3886200" cy="5570257"/>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1"/>
          <p:cNvSpPr/>
          <p:nvPr/>
        </p:nvSpPr>
        <p:spPr>
          <a:xfrm>
            <a:off x="152400" y="5715000"/>
            <a:ext cx="9185848" cy="707886"/>
          </a:xfrm>
          <a:prstGeom prst="rect">
            <a:avLst/>
          </a:prstGeom>
        </p:spPr>
        <p:txBody>
          <a:bodyPr wrap="none">
            <a:spAutoFit/>
          </a:bodyPr>
          <a:lstStyle/>
          <a:p>
            <a:pPr lvl="0"/>
            <a:r>
              <a:rPr lang="en-US" sz="4000" dirty="0" err="1" smtClean="0">
                <a:solidFill>
                  <a:srgbClr val="000000"/>
                </a:solidFill>
                <a:latin typeface="Times New Roman" pitchFamily="18" charset="0"/>
                <a:cs typeface="Times New Roman" pitchFamily="18" charset="0"/>
              </a:rPr>
              <a:t>Cô</a:t>
            </a:r>
            <a:r>
              <a:rPr lang="en-US" sz="4000" dirty="0" smtClean="0">
                <a:solidFill>
                  <a:srgbClr val="000000"/>
                </a:solidFill>
                <a:latin typeface="Times New Roman" pitchFamily="18" charset="0"/>
                <a:cs typeface="Times New Roman" pitchFamily="18" charset="0"/>
              </a:rPr>
              <a:t> </a:t>
            </a:r>
            <a:r>
              <a:rPr lang="en-US" sz="4000" dirty="0" err="1" smtClean="0">
                <a:solidFill>
                  <a:srgbClr val="000000"/>
                </a:solidFill>
                <a:latin typeface="Times New Roman" pitchFamily="18" charset="0"/>
                <a:cs typeface="Times New Roman" pitchFamily="18" charset="0"/>
              </a:rPr>
              <a:t>tổ</a:t>
            </a:r>
            <a:r>
              <a:rPr lang="en-US" sz="4000" dirty="0" smtClean="0">
                <a:solidFill>
                  <a:srgbClr val="000000"/>
                </a:solidFill>
                <a:latin typeface="Times New Roman" pitchFamily="18" charset="0"/>
                <a:cs typeface="Times New Roman" pitchFamily="18" charset="0"/>
              </a:rPr>
              <a:t> </a:t>
            </a:r>
            <a:r>
              <a:rPr lang="en-US" sz="4000" dirty="0" err="1" smtClean="0">
                <a:solidFill>
                  <a:srgbClr val="000000"/>
                </a:solidFill>
                <a:latin typeface="Times New Roman" pitchFamily="18" charset="0"/>
                <a:cs typeface="Times New Roman" pitchFamily="18" charset="0"/>
              </a:rPr>
              <a:t>chức</a:t>
            </a:r>
            <a:r>
              <a:rPr lang="en-US" sz="4000" dirty="0" smtClean="0">
                <a:solidFill>
                  <a:srgbClr val="000000"/>
                </a:solidFill>
                <a:latin typeface="Times New Roman" pitchFamily="18" charset="0"/>
                <a:cs typeface="Times New Roman" pitchFamily="18" charset="0"/>
              </a:rPr>
              <a:t> </a:t>
            </a:r>
            <a:r>
              <a:rPr lang="en-US" sz="4000" dirty="0" err="1" smtClean="0">
                <a:solidFill>
                  <a:srgbClr val="000000"/>
                </a:solidFill>
                <a:latin typeface="Times New Roman" pitchFamily="18" charset="0"/>
                <a:cs typeface="Times New Roman" pitchFamily="18" charset="0"/>
              </a:rPr>
              <a:t>trò</a:t>
            </a:r>
            <a:r>
              <a:rPr lang="en-US" sz="4000" dirty="0" smtClean="0">
                <a:solidFill>
                  <a:srgbClr val="000000"/>
                </a:solidFill>
                <a:latin typeface="Times New Roman" pitchFamily="18" charset="0"/>
                <a:cs typeface="Times New Roman" pitchFamily="18" charset="0"/>
              </a:rPr>
              <a:t> </a:t>
            </a:r>
            <a:r>
              <a:rPr lang="en-US" sz="4000" dirty="0" err="1" smtClean="0">
                <a:solidFill>
                  <a:srgbClr val="000000"/>
                </a:solidFill>
                <a:latin typeface="Times New Roman" pitchFamily="18" charset="0"/>
                <a:cs typeface="Times New Roman" pitchFamily="18" charset="0"/>
              </a:rPr>
              <a:t>chơi</a:t>
            </a:r>
            <a:r>
              <a:rPr lang="en-US" sz="4000" dirty="0" smtClean="0">
                <a:solidFill>
                  <a:srgbClr val="000000"/>
                </a:solidFill>
                <a:latin typeface="Times New Roman" pitchFamily="18" charset="0"/>
                <a:cs typeface="Times New Roman" pitchFamily="18" charset="0"/>
              </a:rPr>
              <a:t>: </a:t>
            </a:r>
            <a:r>
              <a:rPr lang="en-US" sz="4000" dirty="0" err="1" smtClean="0">
                <a:solidFill>
                  <a:srgbClr val="000000"/>
                </a:solidFill>
                <a:latin typeface="Times New Roman" pitchFamily="18" charset="0"/>
                <a:cs typeface="Times New Roman" pitchFamily="18" charset="0"/>
              </a:rPr>
              <a:t>Tập</a:t>
            </a:r>
            <a:r>
              <a:rPr lang="en-US" sz="4000" dirty="0" smtClean="0">
                <a:solidFill>
                  <a:srgbClr val="000000"/>
                </a:solidFill>
                <a:latin typeface="Times New Roman" pitchFamily="18" charset="0"/>
                <a:cs typeface="Times New Roman" pitchFamily="18" charset="0"/>
              </a:rPr>
              <a:t> </a:t>
            </a:r>
            <a:r>
              <a:rPr lang="en-US" sz="4000" dirty="0" err="1" smtClean="0">
                <a:solidFill>
                  <a:srgbClr val="000000"/>
                </a:solidFill>
                <a:latin typeface="Times New Roman" pitchFamily="18" charset="0"/>
                <a:cs typeface="Times New Roman" pitchFamily="18" charset="0"/>
              </a:rPr>
              <a:t>tầm</a:t>
            </a:r>
            <a:r>
              <a:rPr lang="en-US" sz="4000" dirty="0" smtClean="0">
                <a:solidFill>
                  <a:srgbClr val="000000"/>
                </a:solidFill>
                <a:latin typeface="Times New Roman" pitchFamily="18" charset="0"/>
                <a:cs typeface="Times New Roman" pitchFamily="18" charset="0"/>
              </a:rPr>
              <a:t> </a:t>
            </a:r>
            <a:r>
              <a:rPr lang="en-US" sz="4000" dirty="0" err="1" smtClean="0">
                <a:solidFill>
                  <a:srgbClr val="000000"/>
                </a:solidFill>
                <a:latin typeface="Times New Roman" pitchFamily="18" charset="0"/>
                <a:cs typeface="Times New Roman" pitchFamily="18" charset="0"/>
              </a:rPr>
              <a:t>vông</a:t>
            </a:r>
            <a:r>
              <a:rPr lang="en-US" sz="4000" dirty="0" smtClean="0">
                <a:solidFill>
                  <a:srgbClr val="000000"/>
                </a:solidFill>
                <a:latin typeface="Times New Roman" pitchFamily="18" charset="0"/>
                <a:cs typeface="Times New Roman" pitchFamily="18" charset="0"/>
              </a:rPr>
              <a:t>, </a:t>
            </a:r>
            <a:r>
              <a:rPr lang="en-US" sz="4000" dirty="0" err="1" smtClean="0">
                <a:solidFill>
                  <a:srgbClr val="000000"/>
                </a:solidFill>
                <a:latin typeface="Times New Roman" pitchFamily="18" charset="0"/>
                <a:cs typeface="Times New Roman" pitchFamily="18" charset="0"/>
              </a:rPr>
              <a:t>tay</a:t>
            </a:r>
            <a:r>
              <a:rPr lang="en-US" sz="4000" dirty="0" smtClean="0">
                <a:solidFill>
                  <a:srgbClr val="000000"/>
                </a:solidFill>
                <a:latin typeface="Times New Roman" pitchFamily="18" charset="0"/>
                <a:cs typeface="Times New Roman" pitchFamily="18" charset="0"/>
              </a:rPr>
              <a:t> </a:t>
            </a:r>
            <a:r>
              <a:rPr lang="en-US" sz="4000" dirty="0" err="1" smtClean="0">
                <a:solidFill>
                  <a:srgbClr val="000000"/>
                </a:solidFill>
                <a:latin typeface="Times New Roman" pitchFamily="18" charset="0"/>
                <a:cs typeface="Times New Roman" pitchFamily="18" charset="0"/>
              </a:rPr>
              <a:t>xinh</a:t>
            </a:r>
            <a:endParaRPr lang="vi-VN" sz="4000" dirty="0">
              <a:solidFill>
                <a:srgbClr val="00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4535"/>
            <a:ext cx="4419600" cy="556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43623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E:\tai zalo\0338dfdc0f36d86881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28600"/>
            <a:ext cx="8686800" cy="5638800"/>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1"/>
          <p:cNvSpPr/>
          <p:nvPr/>
        </p:nvSpPr>
        <p:spPr>
          <a:xfrm>
            <a:off x="2895600" y="5934216"/>
            <a:ext cx="2514600" cy="923330"/>
          </a:xfrm>
          <a:prstGeom prst="rect">
            <a:avLst/>
          </a:prstGeom>
        </p:spPr>
        <p:txBody>
          <a:bodyPr wrap="square">
            <a:spAutoFit/>
          </a:bodyPr>
          <a:lstStyle/>
          <a:p>
            <a:pPr lvl="0"/>
            <a:r>
              <a:rPr lang="vi-VN" sz="5400" dirty="0" err="1" smtClean="0">
                <a:solidFill>
                  <a:srgbClr val="000000"/>
                </a:solidFill>
                <a:latin typeface="Times New Roman" pitchFamily="18" charset="0"/>
                <a:cs typeface="Times New Roman" pitchFamily="18" charset="0"/>
              </a:rPr>
              <a:t>Giờ</a:t>
            </a:r>
            <a:r>
              <a:rPr lang="vi-VN" sz="5400" dirty="0" smtClean="0">
                <a:solidFill>
                  <a:srgbClr val="000000"/>
                </a:solidFill>
                <a:latin typeface="Times New Roman" pitchFamily="18" charset="0"/>
                <a:cs typeface="Times New Roman" pitchFamily="18" charset="0"/>
              </a:rPr>
              <a:t> ăn</a:t>
            </a:r>
            <a:endParaRPr lang="vi-VN" sz="54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83465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h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00"/>
            <a:ext cx="8991600" cy="6629399"/>
          </a:xfrm>
          <a:prstGeom prst="rect">
            <a:avLst/>
          </a:prstGeom>
        </p:spPr>
      </p:pic>
      <p:sp>
        <p:nvSpPr>
          <p:cNvPr id="6" name="Hộp_Văn_Bản 5"/>
          <p:cNvSpPr txBox="1"/>
          <p:nvPr/>
        </p:nvSpPr>
        <p:spPr>
          <a:xfrm>
            <a:off x="147021" y="88656"/>
            <a:ext cx="8915400" cy="1938992"/>
          </a:xfrm>
          <a:prstGeom prst="rect">
            <a:avLst/>
          </a:prstGeom>
          <a:noFill/>
        </p:spPr>
        <p:txBody>
          <a:bodyPr wrap="square" rtlCol="0">
            <a:spAutoFit/>
          </a:bodyPr>
          <a:lstStyle/>
          <a:p>
            <a:pPr algn="just"/>
            <a:r>
              <a:rPr lang="vi-VN" sz="3600"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Nhờ</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việc</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bao</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quát</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trẻ</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trong</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tất</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cả</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các</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hoạt</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động</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cô</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đã</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loại</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bỏ</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hầu</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như</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tất</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cả</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các</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nguy</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cơ</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có</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thể</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xảy</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ra</a:t>
            </a:r>
            <a:r>
              <a:rPr lang="en-US" sz="2800" b="1" dirty="0" smtClean="0">
                <a:solidFill>
                  <a:srgbClr val="000000"/>
                </a:solidFill>
                <a:latin typeface="Times New Roman" pitchFamily="18" charset="0"/>
                <a:cs typeface="Times New Roman" pitchFamily="18" charset="0"/>
              </a:rPr>
              <a:t> tai </a:t>
            </a:r>
            <a:r>
              <a:rPr lang="en-US" sz="2800" b="1" dirty="0" err="1" smtClean="0">
                <a:solidFill>
                  <a:srgbClr val="000000"/>
                </a:solidFill>
                <a:latin typeface="Times New Roman" pitchFamily="18" charset="0"/>
                <a:cs typeface="Times New Roman" pitchFamily="18" charset="0"/>
              </a:rPr>
              <a:t>nạn</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đối</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với</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trẻ</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bên</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cạnh</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đó</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trẻ</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đã</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có</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những</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kiến</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thức</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và</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kỹ</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năng</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để</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bảo</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vệ</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chính</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bản</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thân</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mình</a:t>
            </a:r>
            <a:r>
              <a:rPr lang="vi-VN" sz="2800" b="1" dirty="0" smtClean="0">
                <a:solidFill>
                  <a:srgbClr val="000000"/>
                </a:solidFill>
                <a:latin typeface="Times New Roman" pitchFamily="18" charset="0"/>
                <a:cs typeface="Times New Roman" pitchFamily="18" charset="0"/>
              </a:rPr>
              <a:t>.</a:t>
            </a:r>
            <a:endParaRPr lang="en-US" sz="2800" dirty="0">
              <a:solidFill>
                <a:srgbClr val="000000"/>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33600"/>
            <a:ext cx="8000999" cy="418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51708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h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00"/>
            <a:ext cx="8991600" cy="6629399"/>
          </a:xfrm>
          <a:prstGeom prst="rect">
            <a:avLst/>
          </a:prstGeom>
        </p:spPr>
      </p:pic>
      <p:sp>
        <p:nvSpPr>
          <p:cNvPr id="3" name="Oval 7"/>
          <p:cNvSpPr/>
          <p:nvPr/>
        </p:nvSpPr>
        <p:spPr>
          <a:xfrm>
            <a:off x="152400" y="0"/>
            <a:ext cx="2133600" cy="1524000"/>
          </a:xfrm>
          <a:prstGeom prst="ellipse">
            <a:avLst/>
          </a:prstGeom>
          <a:solidFill>
            <a:srgbClr val="FF66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8"/>
          <p:cNvSpPr/>
          <p:nvPr/>
        </p:nvSpPr>
        <p:spPr>
          <a:xfrm>
            <a:off x="304800" y="152400"/>
            <a:ext cx="1828800" cy="1219200"/>
          </a:xfrm>
          <a:prstGeom prst="ellipse">
            <a:avLst/>
          </a:prstGeom>
          <a:solidFill>
            <a:srgbClr val="92D050"/>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FF0000"/>
                </a:solidFill>
                <a:latin typeface="Times New Roman" pitchFamily="18" charset="0"/>
                <a:cs typeface="Times New Roman" pitchFamily="18" charset="0"/>
              </a:rPr>
              <a:t>Biện pháp </a:t>
            </a:r>
            <a:r>
              <a:rPr lang="vi-VN" sz="2800" b="1" dirty="0" smtClean="0">
                <a:solidFill>
                  <a:srgbClr val="FF0000"/>
                </a:solidFill>
                <a:latin typeface="Times New Roman" pitchFamily="18" charset="0"/>
                <a:cs typeface="Times New Roman" pitchFamily="18" charset="0"/>
              </a:rPr>
              <a:t>4</a:t>
            </a:r>
            <a:endParaRPr lang="en-US" sz="2800" dirty="0">
              <a:solidFill>
                <a:srgbClr val="FF0000"/>
              </a:solidFill>
            </a:endParaRPr>
          </a:p>
        </p:txBody>
      </p:sp>
      <p:sp>
        <p:nvSpPr>
          <p:cNvPr id="6" name="Hộp_Văn_Bản 5"/>
          <p:cNvSpPr txBox="1"/>
          <p:nvPr/>
        </p:nvSpPr>
        <p:spPr>
          <a:xfrm>
            <a:off x="184484" y="1540042"/>
            <a:ext cx="8915400" cy="2369880"/>
          </a:xfrm>
          <a:prstGeom prst="rect">
            <a:avLst/>
          </a:prstGeom>
          <a:noFill/>
        </p:spPr>
        <p:txBody>
          <a:bodyPr wrap="square" rtlCol="0">
            <a:spAutoFit/>
          </a:bodyPr>
          <a:lstStyle/>
          <a:p>
            <a:pPr lvl="0" algn="just"/>
            <a:r>
              <a:rPr lang="vi-VN" sz="3600" dirty="0" smtClean="0">
                <a:latin typeface="Times New Roman" pitchFamily="18" charset="0"/>
                <a:cs typeface="Times New Roman" pitchFamily="18" charset="0"/>
              </a:rPr>
              <a:t>      </a:t>
            </a:r>
            <a:r>
              <a:rPr lang="vi-VN" sz="2800" b="1" dirty="0" err="1">
                <a:latin typeface="Times New Roman" pitchFamily="18" charset="0"/>
                <a:cs typeface="Times New Roman" pitchFamily="18" charset="0"/>
              </a:rPr>
              <a:t>Giáo</a:t>
            </a:r>
            <a:r>
              <a:rPr lang="vi-VN" sz="2800" b="1" dirty="0">
                <a:latin typeface="Times New Roman" pitchFamily="18" charset="0"/>
                <a:cs typeface="Times New Roman" pitchFamily="18" charset="0"/>
              </a:rPr>
              <a:t> viên luôn </a:t>
            </a:r>
            <a:r>
              <a:rPr lang="vi-VN" sz="2800" b="1" dirty="0" err="1">
                <a:latin typeface="Times New Roman" pitchFamily="18" charset="0"/>
                <a:cs typeface="Times New Roman" pitchFamily="18" charset="0"/>
              </a:rPr>
              <a:t>học</a:t>
            </a:r>
            <a:r>
              <a:rPr lang="vi-VN" sz="2800" b="1" dirty="0">
                <a:latin typeface="Times New Roman" pitchFamily="18" charset="0"/>
                <a:cs typeface="Times New Roman" pitchFamily="18" charset="0"/>
              </a:rPr>
              <a:t> </a:t>
            </a:r>
            <a:r>
              <a:rPr lang="vi-VN" sz="2800" b="1" dirty="0" err="1">
                <a:latin typeface="Times New Roman" pitchFamily="18" charset="0"/>
                <a:cs typeface="Times New Roman" pitchFamily="18" charset="0"/>
              </a:rPr>
              <a:t>tập</a:t>
            </a:r>
            <a:r>
              <a:rPr lang="vi-VN" sz="2800" b="1" dirty="0">
                <a:latin typeface="Times New Roman" pitchFamily="18" charset="0"/>
                <a:cs typeface="Times New Roman" pitchFamily="18" charset="0"/>
              </a:rPr>
              <a:t>, </a:t>
            </a:r>
            <a:r>
              <a:rPr lang="vi-VN" sz="2800" b="1" dirty="0" err="1">
                <a:latin typeface="Times New Roman" pitchFamily="18" charset="0"/>
                <a:cs typeface="Times New Roman" pitchFamily="18" charset="0"/>
              </a:rPr>
              <a:t>bồi</a:t>
            </a:r>
            <a:r>
              <a:rPr lang="vi-VN" sz="2800" b="1" dirty="0">
                <a:latin typeface="Times New Roman" pitchFamily="18" charset="0"/>
                <a:cs typeface="Times New Roman" pitchFamily="18" charset="0"/>
              </a:rPr>
              <a:t> </a:t>
            </a:r>
            <a:r>
              <a:rPr lang="vi-VN" sz="2800" b="1" dirty="0" err="1">
                <a:latin typeface="Times New Roman" pitchFamily="18" charset="0"/>
                <a:cs typeface="Times New Roman" pitchFamily="18" charset="0"/>
              </a:rPr>
              <a:t>dưỡng</a:t>
            </a:r>
            <a:r>
              <a:rPr lang="vi-VN" sz="2800" b="1" dirty="0">
                <a:latin typeface="Times New Roman" pitchFamily="18" charset="0"/>
                <a:cs typeface="Times New Roman" pitchFamily="18" charset="0"/>
              </a:rPr>
              <a:t> nâng cao </a:t>
            </a:r>
            <a:r>
              <a:rPr lang="vi-VN" sz="2800" b="1" dirty="0" err="1">
                <a:latin typeface="Times New Roman" pitchFamily="18" charset="0"/>
                <a:cs typeface="Times New Roman" pitchFamily="18" charset="0"/>
              </a:rPr>
              <a:t>kiến</a:t>
            </a:r>
            <a:r>
              <a:rPr lang="vi-VN" sz="2800" b="1" dirty="0">
                <a:latin typeface="Times New Roman" pitchFamily="18" charset="0"/>
                <a:cs typeface="Times New Roman" pitchFamily="18" charset="0"/>
              </a:rPr>
              <a:t> </a:t>
            </a:r>
            <a:r>
              <a:rPr lang="vi-VN" sz="2800" b="1" dirty="0" err="1">
                <a:latin typeface="Times New Roman" pitchFamily="18" charset="0"/>
                <a:cs typeface="Times New Roman" pitchFamily="18" charset="0"/>
              </a:rPr>
              <a:t>thức</a:t>
            </a:r>
            <a:r>
              <a:rPr lang="vi-VN" sz="2800" b="1" dirty="0">
                <a:latin typeface="Times New Roman" pitchFamily="18" charset="0"/>
                <a:cs typeface="Times New Roman" pitchFamily="18" charset="0"/>
              </a:rPr>
              <a:t> </a:t>
            </a:r>
            <a:r>
              <a:rPr lang="vi-VN" sz="2800" b="1" dirty="0" err="1">
                <a:latin typeface="Times New Roman" pitchFamily="18" charset="0"/>
                <a:cs typeface="Times New Roman" pitchFamily="18" charset="0"/>
              </a:rPr>
              <a:t>về</a:t>
            </a:r>
            <a:r>
              <a:rPr lang="vi-VN" sz="2800" b="1" dirty="0">
                <a:latin typeface="Times New Roman" pitchFamily="18" charset="0"/>
                <a:cs typeface="Times New Roman" pitchFamily="18" charset="0"/>
              </a:rPr>
              <a:t> </a:t>
            </a:r>
            <a:r>
              <a:rPr lang="vi-VN" sz="2800" b="1" dirty="0" err="1">
                <a:latin typeface="Times New Roman" pitchFamily="18" charset="0"/>
                <a:cs typeface="Times New Roman" pitchFamily="18" charset="0"/>
              </a:rPr>
              <a:t>phòng</a:t>
            </a:r>
            <a:r>
              <a:rPr lang="vi-VN" sz="2800" b="1" dirty="0">
                <a:latin typeface="Times New Roman" pitchFamily="18" charset="0"/>
                <a:cs typeface="Times New Roman" pitchFamily="18" charset="0"/>
              </a:rPr>
              <a:t> </a:t>
            </a:r>
            <a:r>
              <a:rPr lang="vi-VN" sz="2800" b="1" dirty="0" err="1">
                <a:latin typeface="Times New Roman" pitchFamily="18" charset="0"/>
                <a:cs typeface="Times New Roman" pitchFamily="18" charset="0"/>
              </a:rPr>
              <a:t>tránh</a:t>
            </a:r>
            <a:r>
              <a:rPr lang="vi-VN" sz="2800" b="1" dirty="0">
                <a:latin typeface="Times New Roman" pitchFamily="18" charset="0"/>
                <a:cs typeface="Times New Roman" pitchFamily="18" charset="0"/>
              </a:rPr>
              <a:t> tai </a:t>
            </a:r>
            <a:r>
              <a:rPr lang="vi-VN" sz="2800" b="1" dirty="0" err="1">
                <a:latin typeface="Times New Roman" pitchFamily="18" charset="0"/>
                <a:cs typeface="Times New Roman" pitchFamily="18" charset="0"/>
              </a:rPr>
              <a:t>nạn</a:t>
            </a:r>
            <a:r>
              <a:rPr lang="vi-VN" sz="2800" b="1" dirty="0">
                <a:latin typeface="Times New Roman" pitchFamily="18" charset="0"/>
                <a:cs typeface="Times New Roman" pitchFamily="18" charset="0"/>
              </a:rPr>
              <a:t> thương </a:t>
            </a:r>
            <a:r>
              <a:rPr lang="vi-VN" sz="2800" b="1" dirty="0" err="1">
                <a:latin typeface="Times New Roman" pitchFamily="18" charset="0"/>
                <a:cs typeface="Times New Roman" pitchFamily="18" charset="0"/>
              </a:rPr>
              <a:t>tích</a:t>
            </a:r>
            <a:r>
              <a:rPr lang="vi-VN" sz="2800" b="1" dirty="0">
                <a:latin typeface="Times New Roman" pitchFamily="18" charset="0"/>
                <a:cs typeface="Times New Roman" pitchFamily="18" charset="0"/>
              </a:rPr>
              <a:t> cho </a:t>
            </a:r>
            <a:r>
              <a:rPr lang="vi-VN" sz="2800" b="1" dirty="0" err="1">
                <a:latin typeface="Times New Roman" pitchFamily="18" charset="0"/>
                <a:cs typeface="Times New Roman" pitchFamily="18" charset="0"/>
              </a:rPr>
              <a:t>trẻ</a:t>
            </a:r>
            <a:r>
              <a:rPr lang="vi-VN" sz="2800" b="1" dirty="0">
                <a:latin typeface="Times New Roman" pitchFamily="18" charset="0"/>
                <a:cs typeface="Times New Roman" pitchFamily="18" charset="0"/>
              </a:rPr>
              <a:t> trong </a:t>
            </a:r>
            <a:r>
              <a:rPr lang="vi-VN" sz="2800" b="1" dirty="0" err="1">
                <a:latin typeface="Times New Roman" pitchFamily="18" charset="0"/>
                <a:cs typeface="Times New Roman" pitchFamily="18" charset="0"/>
              </a:rPr>
              <a:t>trường</a:t>
            </a:r>
            <a:r>
              <a:rPr lang="vi-VN" sz="2800" b="1" dirty="0">
                <a:latin typeface="Times New Roman" pitchFamily="18" charset="0"/>
                <a:cs typeface="Times New Roman" pitchFamily="18" charset="0"/>
              </a:rPr>
              <a:t> </a:t>
            </a:r>
            <a:r>
              <a:rPr lang="vi-VN" sz="2800" b="1" dirty="0" err="1">
                <a:latin typeface="Times New Roman" pitchFamily="18" charset="0"/>
                <a:cs typeface="Times New Roman" pitchFamily="18" charset="0"/>
              </a:rPr>
              <a:t>mầm</a:t>
            </a:r>
            <a:r>
              <a:rPr lang="vi-VN" sz="2800" b="1" dirty="0">
                <a:latin typeface="Times New Roman" pitchFamily="18" charset="0"/>
                <a:cs typeface="Times New Roman" pitchFamily="18" charset="0"/>
              </a:rPr>
              <a:t> non . </a:t>
            </a:r>
            <a:r>
              <a:rPr lang="vi-VN" sz="2800" b="1" dirty="0" err="1">
                <a:latin typeface="Times New Roman" pitchFamily="18" charset="0"/>
                <a:cs typeface="Times New Roman" pitchFamily="18" charset="0"/>
              </a:rPr>
              <a:t>Lồng</a:t>
            </a:r>
            <a:r>
              <a:rPr lang="vi-VN" sz="2800" b="1" dirty="0">
                <a:latin typeface="Times New Roman" pitchFamily="18" charset="0"/>
                <a:cs typeface="Times New Roman" pitchFamily="18" charset="0"/>
              </a:rPr>
              <a:t> </a:t>
            </a:r>
            <a:r>
              <a:rPr lang="vi-VN" sz="2800" b="1" dirty="0" err="1" smtClean="0">
                <a:latin typeface="Times New Roman" pitchFamily="18" charset="0"/>
                <a:cs typeface="Times New Roman" pitchFamily="18" charset="0"/>
              </a:rPr>
              <a:t>ghép</a:t>
            </a:r>
            <a:r>
              <a:rPr lang="vi-VN" sz="2800" b="1" dirty="0" smtClean="0">
                <a:latin typeface="Times New Roman" pitchFamily="18" charset="0"/>
                <a:cs typeface="Times New Roman" pitchFamily="18" charset="0"/>
              </a:rPr>
              <a:t> </a:t>
            </a:r>
            <a:r>
              <a:rPr lang="vi-VN" sz="2800" b="1" dirty="0" err="1" smtClean="0">
                <a:latin typeface="Times New Roman" pitchFamily="18" charset="0"/>
                <a:cs typeface="Times New Roman" pitchFamily="18" charset="0"/>
              </a:rPr>
              <a:t>giáo</a:t>
            </a:r>
            <a:r>
              <a:rPr lang="vi-VN" sz="2800" b="1" dirty="0" smtClean="0">
                <a:latin typeface="Times New Roman" pitchFamily="18" charset="0"/>
                <a:cs typeface="Times New Roman" pitchFamily="18" charset="0"/>
              </a:rPr>
              <a:t> </a:t>
            </a:r>
            <a:r>
              <a:rPr lang="vi-VN" sz="2800" b="1" dirty="0" err="1">
                <a:latin typeface="Times New Roman" pitchFamily="18" charset="0"/>
                <a:cs typeface="Times New Roman" pitchFamily="18" charset="0"/>
              </a:rPr>
              <a:t>dục</a:t>
            </a:r>
            <a:r>
              <a:rPr lang="vi-VN" sz="2800" b="1" dirty="0">
                <a:latin typeface="Times New Roman" pitchFamily="18" charset="0"/>
                <a:cs typeface="Times New Roman" pitchFamily="18" charset="0"/>
              </a:rPr>
              <a:t> </a:t>
            </a:r>
            <a:r>
              <a:rPr lang="vi-VN" sz="2800" b="1" dirty="0" err="1">
                <a:latin typeface="Times New Roman" pitchFamily="18" charset="0"/>
                <a:cs typeface="Times New Roman" pitchFamily="18" charset="0"/>
              </a:rPr>
              <a:t>các</a:t>
            </a:r>
            <a:r>
              <a:rPr lang="vi-VN" sz="2800" b="1" dirty="0">
                <a:latin typeface="Times New Roman" pitchFamily="18" charset="0"/>
                <a:cs typeface="Times New Roman" pitchFamily="18" charset="0"/>
              </a:rPr>
              <a:t> </a:t>
            </a:r>
            <a:r>
              <a:rPr lang="vi-VN" sz="2800" b="1" dirty="0" err="1">
                <a:latin typeface="Times New Roman" pitchFamily="18" charset="0"/>
                <a:cs typeface="Times New Roman" pitchFamily="18" charset="0"/>
              </a:rPr>
              <a:t>kiến</a:t>
            </a:r>
            <a:r>
              <a:rPr lang="vi-VN" sz="2800" b="1" dirty="0">
                <a:latin typeface="Times New Roman" pitchFamily="18" charset="0"/>
                <a:cs typeface="Times New Roman" pitchFamily="18" charset="0"/>
              </a:rPr>
              <a:t> </a:t>
            </a:r>
            <a:r>
              <a:rPr lang="vi-VN" sz="2800" b="1" dirty="0" err="1">
                <a:latin typeface="Times New Roman" pitchFamily="18" charset="0"/>
                <a:cs typeface="Times New Roman" pitchFamily="18" charset="0"/>
              </a:rPr>
              <a:t>thức</a:t>
            </a:r>
            <a:r>
              <a:rPr lang="vi-VN" sz="2800" b="1" dirty="0">
                <a:latin typeface="Times New Roman" pitchFamily="18" charset="0"/>
                <a:cs typeface="Times New Roman" pitchFamily="18" charset="0"/>
              </a:rPr>
              <a:t> , </a:t>
            </a:r>
            <a:r>
              <a:rPr lang="vi-VN" sz="2800" b="1" dirty="0" err="1">
                <a:latin typeface="Times New Roman" pitchFamily="18" charset="0"/>
                <a:cs typeface="Times New Roman" pitchFamily="18" charset="0"/>
              </a:rPr>
              <a:t>kỹ</a:t>
            </a:r>
            <a:r>
              <a:rPr lang="vi-VN" sz="2800" b="1" dirty="0">
                <a:latin typeface="Times New Roman" pitchFamily="18" charset="0"/>
                <a:cs typeface="Times New Roman" pitchFamily="18" charset="0"/>
              </a:rPr>
              <a:t> năng </a:t>
            </a:r>
            <a:r>
              <a:rPr lang="vi-VN" sz="2800" b="1" dirty="0" err="1">
                <a:latin typeface="Times New Roman" pitchFamily="18" charset="0"/>
                <a:cs typeface="Times New Roman" pitchFamily="18" charset="0"/>
              </a:rPr>
              <a:t>về</a:t>
            </a:r>
            <a:r>
              <a:rPr lang="vi-VN" sz="2800" b="1" dirty="0">
                <a:latin typeface="Times New Roman" pitchFamily="18" charset="0"/>
                <a:cs typeface="Times New Roman" pitchFamily="18" charset="0"/>
              </a:rPr>
              <a:t> an </a:t>
            </a:r>
            <a:r>
              <a:rPr lang="vi-VN" sz="2800" b="1" dirty="0" err="1">
                <a:latin typeface="Times New Roman" pitchFamily="18" charset="0"/>
                <a:cs typeface="Times New Roman" pitchFamily="18" charset="0"/>
              </a:rPr>
              <a:t>toàn</a:t>
            </a:r>
            <a:r>
              <a:rPr lang="vi-VN" sz="2800" b="1" dirty="0">
                <a:latin typeface="Times New Roman" pitchFamily="18" charset="0"/>
                <a:cs typeface="Times New Roman" pitchFamily="18" charset="0"/>
              </a:rPr>
              <a:t> </a:t>
            </a:r>
            <a:r>
              <a:rPr lang="vi-VN" sz="2800" b="1" dirty="0" err="1">
                <a:latin typeface="Times New Roman" pitchFamily="18" charset="0"/>
                <a:cs typeface="Times New Roman" pitchFamily="18" charset="0"/>
              </a:rPr>
              <a:t>và</a:t>
            </a:r>
            <a:r>
              <a:rPr lang="vi-VN" sz="2800" b="1" dirty="0">
                <a:latin typeface="Times New Roman" pitchFamily="18" charset="0"/>
                <a:cs typeface="Times New Roman" pitchFamily="18" charset="0"/>
              </a:rPr>
              <a:t> </a:t>
            </a:r>
            <a:r>
              <a:rPr lang="vi-VN" sz="2800" b="1" dirty="0" err="1">
                <a:latin typeface="Times New Roman" pitchFamily="18" charset="0"/>
                <a:cs typeface="Times New Roman" pitchFamily="18" charset="0"/>
              </a:rPr>
              <a:t>phòng</a:t>
            </a:r>
            <a:r>
              <a:rPr lang="vi-VN" sz="2800" b="1" dirty="0">
                <a:latin typeface="Times New Roman" pitchFamily="18" charset="0"/>
                <a:cs typeface="Times New Roman" pitchFamily="18" charset="0"/>
              </a:rPr>
              <a:t> </a:t>
            </a:r>
            <a:r>
              <a:rPr lang="vi-VN" sz="2800" b="1" dirty="0" err="1">
                <a:latin typeface="Times New Roman" pitchFamily="18" charset="0"/>
                <a:cs typeface="Times New Roman" pitchFamily="18" charset="0"/>
              </a:rPr>
              <a:t>tránh</a:t>
            </a:r>
            <a:r>
              <a:rPr lang="vi-VN" sz="2800" b="1" dirty="0">
                <a:latin typeface="Times New Roman" pitchFamily="18" charset="0"/>
                <a:cs typeface="Times New Roman" pitchFamily="18" charset="0"/>
              </a:rPr>
              <a:t> tai </a:t>
            </a:r>
            <a:r>
              <a:rPr lang="vi-VN" sz="2800" b="1" dirty="0" err="1">
                <a:latin typeface="Times New Roman" pitchFamily="18" charset="0"/>
                <a:cs typeface="Times New Roman" pitchFamily="18" charset="0"/>
              </a:rPr>
              <a:t>nạn</a:t>
            </a:r>
            <a:r>
              <a:rPr lang="vi-VN" sz="2800" b="1" dirty="0">
                <a:latin typeface="Times New Roman" pitchFamily="18" charset="0"/>
                <a:cs typeface="Times New Roman" pitchFamily="18" charset="0"/>
              </a:rPr>
              <a:t> thương </a:t>
            </a:r>
            <a:r>
              <a:rPr lang="vi-VN" sz="2800" b="1" dirty="0" err="1">
                <a:latin typeface="Times New Roman" pitchFamily="18" charset="0"/>
                <a:cs typeface="Times New Roman" pitchFamily="18" charset="0"/>
              </a:rPr>
              <a:t>tích</a:t>
            </a:r>
            <a:r>
              <a:rPr lang="vi-VN" sz="2800" b="1" dirty="0">
                <a:latin typeface="Times New Roman" pitchFamily="18" charset="0"/>
                <a:cs typeface="Times New Roman" pitchFamily="18" charset="0"/>
              </a:rPr>
              <a:t> cho </a:t>
            </a:r>
            <a:r>
              <a:rPr lang="vi-VN" sz="2800" b="1" dirty="0" err="1">
                <a:latin typeface="Times New Roman" pitchFamily="18" charset="0"/>
                <a:cs typeface="Times New Roman" pitchFamily="18" charset="0"/>
              </a:rPr>
              <a:t>trẻ</a:t>
            </a:r>
            <a:r>
              <a:rPr lang="vi-VN" sz="2800" b="1" dirty="0">
                <a:latin typeface="Times New Roman" pitchFamily="18" charset="0"/>
                <a:cs typeface="Times New Roman" pitchFamily="18" charset="0"/>
              </a:rPr>
              <a:t> trong </a:t>
            </a:r>
            <a:r>
              <a:rPr lang="vi-VN" sz="2800" b="1" dirty="0" err="1">
                <a:latin typeface="Times New Roman" pitchFamily="18" charset="0"/>
                <a:cs typeface="Times New Roman" pitchFamily="18" charset="0"/>
              </a:rPr>
              <a:t>các</a:t>
            </a:r>
            <a:r>
              <a:rPr lang="vi-VN" sz="2800" b="1" dirty="0">
                <a:latin typeface="Times New Roman" pitchFamily="18" charset="0"/>
                <a:cs typeface="Times New Roman" pitchFamily="18" charset="0"/>
              </a:rPr>
              <a:t> </a:t>
            </a:r>
            <a:r>
              <a:rPr lang="vi-VN" sz="2800" b="1" dirty="0" err="1">
                <a:latin typeface="Times New Roman" pitchFamily="18" charset="0"/>
                <a:cs typeface="Times New Roman" pitchFamily="18" charset="0"/>
              </a:rPr>
              <a:t>hoạt</a:t>
            </a:r>
            <a:r>
              <a:rPr lang="vi-VN" sz="2800" b="1" dirty="0">
                <a:latin typeface="Times New Roman" pitchFamily="18" charset="0"/>
                <a:cs typeface="Times New Roman" pitchFamily="18" charset="0"/>
              </a:rPr>
              <a:t> </a:t>
            </a:r>
            <a:r>
              <a:rPr lang="vi-VN" sz="2800" b="1" dirty="0" err="1">
                <a:latin typeface="Times New Roman" pitchFamily="18" charset="0"/>
                <a:cs typeface="Times New Roman" pitchFamily="18" charset="0"/>
              </a:rPr>
              <a:t>động</a:t>
            </a:r>
            <a:r>
              <a:rPr lang="vi-VN" sz="2800" b="1" dirty="0">
                <a:latin typeface="Times New Roman" pitchFamily="18" charset="0"/>
                <a:cs typeface="Times New Roman" pitchFamily="18" charset="0"/>
              </a:rPr>
              <a:t> chăm </a:t>
            </a:r>
            <a:r>
              <a:rPr lang="vi-VN" sz="2800" b="1" dirty="0" err="1">
                <a:latin typeface="Times New Roman" pitchFamily="18" charset="0"/>
                <a:cs typeface="Times New Roman" pitchFamily="18" charset="0"/>
              </a:rPr>
              <a:t>sóc</a:t>
            </a:r>
            <a:r>
              <a:rPr lang="vi-VN" sz="2800" b="1" dirty="0">
                <a:latin typeface="Times New Roman" pitchFamily="18" charset="0"/>
                <a:cs typeface="Times New Roman" pitchFamily="18" charset="0"/>
              </a:rPr>
              <a:t> </a:t>
            </a:r>
            <a:r>
              <a:rPr lang="vi-VN" sz="2800" b="1" dirty="0" err="1">
                <a:latin typeface="Times New Roman" pitchFamily="18" charset="0"/>
                <a:cs typeface="Times New Roman" pitchFamily="18" charset="0"/>
              </a:rPr>
              <a:t>và</a:t>
            </a:r>
            <a:r>
              <a:rPr lang="vi-VN" sz="2800" b="1" dirty="0">
                <a:latin typeface="Times New Roman" pitchFamily="18" charset="0"/>
                <a:cs typeface="Times New Roman" pitchFamily="18" charset="0"/>
              </a:rPr>
              <a:t> </a:t>
            </a:r>
            <a:r>
              <a:rPr lang="vi-VN" sz="2800" b="1" dirty="0" err="1">
                <a:latin typeface="Times New Roman" pitchFamily="18" charset="0"/>
                <a:cs typeface="Times New Roman" pitchFamily="18" charset="0"/>
              </a:rPr>
              <a:t>giáo</a:t>
            </a:r>
            <a:r>
              <a:rPr lang="vi-VN" sz="2800" b="1" dirty="0">
                <a:latin typeface="Times New Roman" pitchFamily="18" charset="0"/>
                <a:cs typeface="Times New Roman" pitchFamily="18" charset="0"/>
              </a:rPr>
              <a:t> </a:t>
            </a:r>
            <a:r>
              <a:rPr lang="vi-VN" sz="2800" b="1" dirty="0" err="1">
                <a:latin typeface="Times New Roman" pitchFamily="18" charset="0"/>
                <a:cs typeface="Times New Roman" pitchFamily="18" charset="0"/>
              </a:rPr>
              <a:t>dục</a:t>
            </a:r>
            <a:r>
              <a:rPr lang="vi-VN" sz="2800" b="1" dirty="0">
                <a:latin typeface="Times New Roman" pitchFamily="18" charset="0"/>
                <a:cs typeface="Times New Roman" pitchFamily="18" charset="0"/>
              </a:rPr>
              <a:t> </a:t>
            </a:r>
            <a:r>
              <a:rPr lang="vi-VN" sz="2800" b="1" dirty="0" err="1">
                <a:latin typeface="Times New Roman" pitchFamily="18" charset="0"/>
                <a:cs typeface="Times New Roman" pitchFamily="18" charset="0"/>
              </a:rPr>
              <a:t>tại</a:t>
            </a:r>
            <a:r>
              <a:rPr lang="vi-VN" sz="2800" b="1" dirty="0">
                <a:latin typeface="Times New Roman" pitchFamily="18" charset="0"/>
                <a:cs typeface="Times New Roman" pitchFamily="18" charset="0"/>
              </a:rPr>
              <a:t> </a:t>
            </a:r>
            <a:r>
              <a:rPr lang="vi-VN" sz="2800" b="1" dirty="0" err="1" smtClean="0">
                <a:latin typeface="Times New Roman" pitchFamily="18" charset="0"/>
                <a:cs typeface="Times New Roman" pitchFamily="18" charset="0"/>
              </a:rPr>
              <a:t>trường</a:t>
            </a:r>
            <a:r>
              <a:rPr lang="vi-VN" sz="2800" b="1"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7906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nh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2590800"/>
            <a:ext cx="4114800" cy="4267200"/>
          </a:xfrm>
          <a:prstGeom prst="rect">
            <a:avLst/>
          </a:prstGeom>
        </p:spPr>
      </p:pic>
      <p:sp>
        <p:nvSpPr>
          <p:cNvPr id="4" name="Hình chữ nhật 3"/>
          <p:cNvSpPr/>
          <p:nvPr/>
        </p:nvSpPr>
        <p:spPr>
          <a:xfrm>
            <a:off x="228600" y="228600"/>
            <a:ext cx="8610600" cy="2677656"/>
          </a:xfrm>
          <a:prstGeom prst="rect">
            <a:avLst/>
          </a:prstGeom>
        </p:spPr>
        <p:txBody>
          <a:bodyPr wrap="square">
            <a:spAutoFit/>
          </a:bodyPr>
          <a:lstStyle/>
          <a:p>
            <a:r>
              <a:rPr lang="vi-VN" sz="2800" b="1" dirty="0" smtClean="0">
                <a:solidFill>
                  <a:srgbClr val="000000"/>
                </a:solidFill>
                <a:latin typeface="Times New Roman"/>
              </a:rPr>
              <a:t>    Tai </a:t>
            </a:r>
            <a:r>
              <a:rPr lang="vi-VN" sz="2800" b="1" dirty="0" err="1">
                <a:solidFill>
                  <a:srgbClr val="000000"/>
                </a:solidFill>
                <a:latin typeface="Times New Roman"/>
              </a:rPr>
              <a:t>nạn</a:t>
            </a:r>
            <a:r>
              <a:rPr lang="vi-VN" sz="2800" b="1" dirty="0">
                <a:solidFill>
                  <a:srgbClr val="000000"/>
                </a:solidFill>
                <a:latin typeface="Times New Roman"/>
              </a:rPr>
              <a:t> thương </a:t>
            </a:r>
            <a:r>
              <a:rPr lang="vi-VN" sz="2800" b="1" dirty="0" err="1">
                <a:solidFill>
                  <a:srgbClr val="000000"/>
                </a:solidFill>
                <a:latin typeface="Times New Roman"/>
              </a:rPr>
              <a:t>tích</a:t>
            </a:r>
            <a:r>
              <a:rPr lang="vi-VN" sz="2800" b="1" dirty="0">
                <a:solidFill>
                  <a:srgbClr val="000000"/>
                </a:solidFill>
                <a:latin typeface="Times New Roman"/>
              </a:rPr>
              <a:t> </a:t>
            </a:r>
            <a:r>
              <a:rPr lang="vi-VN" sz="2800" b="1" dirty="0" err="1">
                <a:solidFill>
                  <a:srgbClr val="000000"/>
                </a:solidFill>
                <a:latin typeface="Times New Roman"/>
              </a:rPr>
              <a:t>vẫn</a:t>
            </a:r>
            <a:r>
              <a:rPr lang="vi-VN" sz="2800" b="1" dirty="0">
                <a:solidFill>
                  <a:srgbClr val="000000"/>
                </a:solidFill>
                <a:latin typeface="Times New Roman"/>
              </a:rPr>
              <a:t> luôn </a:t>
            </a:r>
            <a:r>
              <a:rPr lang="vi-VN" sz="2800" b="1" dirty="0" err="1">
                <a:solidFill>
                  <a:srgbClr val="000000"/>
                </a:solidFill>
                <a:latin typeface="Times New Roman"/>
              </a:rPr>
              <a:t>rình</a:t>
            </a:r>
            <a:r>
              <a:rPr lang="vi-VN" sz="2800" b="1" dirty="0">
                <a:solidFill>
                  <a:srgbClr val="000000"/>
                </a:solidFill>
                <a:latin typeface="Times New Roman"/>
              </a:rPr>
              <a:t> </a:t>
            </a:r>
            <a:r>
              <a:rPr lang="vi-VN" sz="2800" b="1" dirty="0" err="1">
                <a:solidFill>
                  <a:srgbClr val="000000"/>
                </a:solidFill>
                <a:latin typeface="Times New Roman"/>
              </a:rPr>
              <a:t>rập</a:t>
            </a:r>
            <a:r>
              <a:rPr lang="vi-VN" sz="2800" b="1" dirty="0">
                <a:solidFill>
                  <a:srgbClr val="000000"/>
                </a:solidFill>
                <a:latin typeface="Times New Roman"/>
              </a:rPr>
              <a:t> xung quanh ta </a:t>
            </a:r>
            <a:r>
              <a:rPr lang="vi-VN" sz="2800" b="1" dirty="0" err="1">
                <a:solidFill>
                  <a:srgbClr val="000000"/>
                </a:solidFill>
                <a:latin typeface="Times New Roman"/>
              </a:rPr>
              <a:t>đặc</a:t>
            </a:r>
            <a:r>
              <a:rPr lang="vi-VN" sz="2800" b="1" dirty="0">
                <a:solidFill>
                  <a:srgbClr val="000000"/>
                </a:solidFill>
                <a:latin typeface="Times New Roman"/>
              </a:rPr>
              <a:t> </a:t>
            </a:r>
            <a:r>
              <a:rPr lang="vi-VN" sz="2800" b="1" dirty="0" err="1">
                <a:solidFill>
                  <a:srgbClr val="000000"/>
                </a:solidFill>
                <a:latin typeface="Times New Roman"/>
              </a:rPr>
              <a:t>biệt</a:t>
            </a:r>
            <a:r>
              <a:rPr lang="vi-VN" sz="2800" b="1" dirty="0">
                <a:solidFill>
                  <a:srgbClr val="000000"/>
                </a:solidFill>
                <a:latin typeface="Times New Roman"/>
              </a:rPr>
              <a:t> </a:t>
            </a:r>
            <a:r>
              <a:rPr lang="vi-VN" sz="2800" b="1" dirty="0" err="1">
                <a:solidFill>
                  <a:srgbClr val="000000"/>
                </a:solidFill>
                <a:latin typeface="Times New Roman"/>
              </a:rPr>
              <a:t>là</a:t>
            </a:r>
            <a:r>
              <a:rPr lang="vi-VN" sz="2800" b="1" dirty="0">
                <a:solidFill>
                  <a:srgbClr val="000000"/>
                </a:solidFill>
                <a:latin typeface="Times New Roman"/>
              </a:rPr>
              <a:t> </a:t>
            </a:r>
            <a:r>
              <a:rPr lang="vi-VN" sz="2800" b="1" dirty="0" err="1">
                <a:solidFill>
                  <a:srgbClr val="000000"/>
                </a:solidFill>
                <a:latin typeface="Times New Roman"/>
              </a:rPr>
              <a:t>với</a:t>
            </a:r>
            <a:r>
              <a:rPr lang="vi-VN" sz="2800" b="1" dirty="0">
                <a:solidFill>
                  <a:srgbClr val="000000"/>
                </a:solidFill>
                <a:latin typeface="Times New Roman"/>
              </a:rPr>
              <a:t> </a:t>
            </a:r>
            <a:r>
              <a:rPr lang="vi-VN" sz="2800" b="1" dirty="0" err="1">
                <a:solidFill>
                  <a:srgbClr val="000000"/>
                </a:solidFill>
                <a:latin typeface="Times New Roman"/>
              </a:rPr>
              <a:t>trẻ</a:t>
            </a:r>
            <a:r>
              <a:rPr lang="vi-VN" sz="2800" b="1" dirty="0">
                <a:solidFill>
                  <a:srgbClr val="000000"/>
                </a:solidFill>
                <a:latin typeface="Times New Roman"/>
              </a:rPr>
              <a:t> </a:t>
            </a:r>
            <a:r>
              <a:rPr lang="vi-VN" sz="2800" b="1" dirty="0" err="1">
                <a:solidFill>
                  <a:srgbClr val="000000"/>
                </a:solidFill>
                <a:latin typeface="Times New Roman"/>
              </a:rPr>
              <a:t>nhỏ</a:t>
            </a:r>
            <a:r>
              <a:rPr lang="vi-VN" sz="2800" b="1" dirty="0">
                <a:solidFill>
                  <a:srgbClr val="000000"/>
                </a:solidFill>
                <a:latin typeface="Times New Roman"/>
              </a:rPr>
              <a:t>, </a:t>
            </a:r>
            <a:r>
              <a:rPr lang="vi-VN" sz="2800" b="1" dirty="0" err="1" smtClean="0">
                <a:solidFill>
                  <a:srgbClr val="000000"/>
                </a:solidFill>
                <a:latin typeface="Times New Roman"/>
              </a:rPr>
              <a:t>vì</a:t>
            </a:r>
            <a:r>
              <a:rPr lang="vi-VN" sz="2800" b="1" dirty="0" smtClean="0">
                <a:solidFill>
                  <a:srgbClr val="000000"/>
                </a:solidFill>
                <a:latin typeface="Times New Roman"/>
              </a:rPr>
              <a:t> </a:t>
            </a:r>
            <a:r>
              <a:rPr lang="vi-VN" sz="2800" b="1" dirty="0" err="1">
                <a:solidFill>
                  <a:srgbClr val="000000"/>
                </a:solidFill>
                <a:latin typeface="Times New Roman"/>
              </a:rPr>
              <a:t>vậy</a:t>
            </a:r>
            <a:r>
              <a:rPr lang="vi-VN" sz="2800" b="1" dirty="0">
                <a:solidFill>
                  <a:srgbClr val="000000"/>
                </a:solidFill>
                <a:latin typeface="Times New Roman"/>
              </a:rPr>
              <a:t> </a:t>
            </a:r>
            <a:r>
              <a:rPr lang="vi-VN" sz="2800" b="1" dirty="0" err="1">
                <a:solidFill>
                  <a:srgbClr val="000000"/>
                </a:solidFill>
                <a:latin typeface="Times New Roman"/>
              </a:rPr>
              <a:t>là</a:t>
            </a:r>
            <a:r>
              <a:rPr lang="vi-VN" sz="2800" b="1" dirty="0">
                <a:solidFill>
                  <a:srgbClr val="000000"/>
                </a:solidFill>
                <a:latin typeface="Times New Roman"/>
              </a:rPr>
              <a:t> 1 </a:t>
            </a:r>
            <a:r>
              <a:rPr lang="vi-VN" sz="2800" b="1" dirty="0" err="1">
                <a:solidFill>
                  <a:srgbClr val="000000"/>
                </a:solidFill>
                <a:latin typeface="Times New Roman"/>
              </a:rPr>
              <a:t>giáo</a:t>
            </a:r>
            <a:r>
              <a:rPr lang="vi-VN" sz="2800" b="1" dirty="0">
                <a:solidFill>
                  <a:srgbClr val="000000"/>
                </a:solidFill>
                <a:latin typeface="Times New Roman"/>
              </a:rPr>
              <a:t> viên </a:t>
            </a:r>
            <a:r>
              <a:rPr lang="vi-VN" sz="2800" b="1" dirty="0" err="1">
                <a:solidFill>
                  <a:srgbClr val="000000"/>
                </a:solidFill>
                <a:latin typeface="Times New Roman"/>
              </a:rPr>
              <a:t>mầm</a:t>
            </a:r>
            <a:r>
              <a:rPr lang="vi-VN" sz="2800" b="1" dirty="0">
                <a:solidFill>
                  <a:srgbClr val="000000"/>
                </a:solidFill>
                <a:latin typeface="Times New Roman"/>
              </a:rPr>
              <a:t> non tôi luôn </a:t>
            </a:r>
            <a:r>
              <a:rPr lang="vi-VN" sz="2800" b="1" dirty="0" err="1">
                <a:solidFill>
                  <a:srgbClr val="000000"/>
                </a:solidFill>
                <a:latin typeface="Times New Roman"/>
              </a:rPr>
              <a:t>tự</a:t>
            </a:r>
            <a:r>
              <a:rPr lang="vi-VN" sz="2800" b="1" dirty="0">
                <a:solidFill>
                  <a:srgbClr val="000000"/>
                </a:solidFill>
                <a:latin typeface="Times New Roman"/>
              </a:rPr>
              <a:t> </a:t>
            </a:r>
            <a:r>
              <a:rPr lang="vi-VN" sz="2800" b="1" dirty="0" err="1">
                <a:solidFill>
                  <a:srgbClr val="000000"/>
                </a:solidFill>
                <a:latin typeface="Times New Roman"/>
              </a:rPr>
              <a:t>học</a:t>
            </a:r>
            <a:r>
              <a:rPr lang="vi-VN" sz="2800" b="1" dirty="0">
                <a:solidFill>
                  <a:srgbClr val="000000"/>
                </a:solidFill>
                <a:latin typeface="Times New Roman"/>
              </a:rPr>
              <a:t> </a:t>
            </a:r>
            <a:r>
              <a:rPr lang="vi-VN" sz="2800" b="1" dirty="0" err="1">
                <a:solidFill>
                  <a:srgbClr val="000000"/>
                </a:solidFill>
                <a:latin typeface="Times New Roman"/>
              </a:rPr>
              <a:t>tập</a:t>
            </a:r>
            <a:r>
              <a:rPr lang="vi-VN" sz="2800" b="1" dirty="0">
                <a:solidFill>
                  <a:srgbClr val="000000"/>
                </a:solidFill>
                <a:latin typeface="Times New Roman"/>
              </a:rPr>
              <a:t> </a:t>
            </a:r>
            <a:r>
              <a:rPr lang="vi-VN" sz="2800" b="1" dirty="0" err="1">
                <a:solidFill>
                  <a:srgbClr val="000000"/>
                </a:solidFill>
                <a:latin typeface="Times New Roman"/>
              </a:rPr>
              <a:t>và</a:t>
            </a:r>
            <a:r>
              <a:rPr lang="vi-VN" sz="2800" b="1" dirty="0">
                <a:solidFill>
                  <a:srgbClr val="000000"/>
                </a:solidFill>
                <a:latin typeface="Times New Roman"/>
              </a:rPr>
              <a:t> </a:t>
            </a:r>
            <a:r>
              <a:rPr lang="vi-VN" sz="2800" b="1" dirty="0" smtClean="0">
                <a:solidFill>
                  <a:srgbClr val="000000"/>
                </a:solidFill>
                <a:latin typeface="Times New Roman"/>
              </a:rPr>
              <a:t>trang </a:t>
            </a:r>
            <a:r>
              <a:rPr lang="vi-VN" sz="2800" b="1" dirty="0" err="1">
                <a:solidFill>
                  <a:srgbClr val="000000"/>
                </a:solidFill>
                <a:latin typeface="Times New Roman"/>
              </a:rPr>
              <a:t>bị</a:t>
            </a:r>
            <a:r>
              <a:rPr lang="vi-VN" sz="2800" b="1" dirty="0">
                <a:solidFill>
                  <a:srgbClr val="000000"/>
                </a:solidFill>
                <a:latin typeface="Times New Roman"/>
              </a:rPr>
              <a:t> cho </a:t>
            </a:r>
            <a:r>
              <a:rPr lang="vi-VN" sz="2800" b="1" dirty="0" err="1">
                <a:solidFill>
                  <a:srgbClr val="000000"/>
                </a:solidFill>
                <a:latin typeface="Times New Roman"/>
              </a:rPr>
              <a:t>mình</a:t>
            </a:r>
            <a:r>
              <a:rPr lang="vi-VN" sz="2800" b="1" dirty="0">
                <a:solidFill>
                  <a:srgbClr val="000000"/>
                </a:solidFill>
                <a:latin typeface="Times New Roman"/>
              </a:rPr>
              <a:t> </a:t>
            </a:r>
            <a:r>
              <a:rPr lang="vi-VN" sz="2800" b="1" dirty="0" err="1">
                <a:solidFill>
                  <a:srgbClr val="000000"/>
                </a:solidFill>
                <a:latin typeface="Times New Roman"/>
              </a:rPr>
              <a:t>những</a:t>
            </a:r>
            <a:r>
              <a:rPr lang="vi-VN" sz="2800" b="1" dirty="0">
                <a:solidFill>
                  <a:srgbClr val="000000"/>
                </a:solidFill>
                <a:latin typeface="Times New Roman"/>
              </a:rPr>
              <a:t> </a:t>
            </a:r>
            <a:r>
              <a:rPr lang="vi-VN" sz="2800" b="1" dirty="0" err="1">
                <a:solidFill>
                  <a:srgbClr val="000000"/>
                </a:solidFill>
                <a:latin typeface="Times New Roman"/>
              </a:rPr>
              <a:t>kiến</a:t>
            </a:r>
            <a:r>
              <a:rPr lang="vi-VN" sz="2800" b="1" dirty="0">
                <a:solidFill>
                  <a:srgbClr val="000000"/>
                </a:solidFill>
                <a:latin typeface="Times New Roman"/>
              </a:rPr>
              <a:t> </a:t>
            </a:r>
            <a:r>
              <a:rPr lang="vi-VN" sz="2800" b="1" dirty="0" err="1">
                <a:solidFill>
                  <a:srgbClr val="000000"/>
                </a:solidFill>
                <a:latin typeface="Times New Roman"/>
              </a:rPr>
              <a:t>thức</a:t>
            </a:r>
            <a:r>
              <a:rPr lang="vi-VN" sz="2800" b="1" dirty="0">
                <a:solidFill>
                  <a:srgbClr val="000000"/>
                </a:solidFill>
                <a:latin typeface="Times New Roman"/>
              </a:rPr>
              <a:t> </a:t>
            </a:r>
            <a:r>
              <a:rPr lang="vi-VN" sz="2800" b="1" dirty="0" err="1">
                <a:solidFill>
                  <a:srgbClr val="000000"/>
                </a:solidFill>
                <a:latin typeface="Times New Roman"/>
              </a:rPr>
              <a:t>để</a:t>
            </a:r>
            <a:r>
              <a:rPr lang="vi-VN" sz="2800" b="1" dirty="0">
                <a:solidFill>
                  <a:srgbClr val="000000"/>
                </a:solidFill>
                <a:latin typeface="Times New Roman"/>
              </a:rPr>
              <a:t> </a:t>
            </a:r>
            <a:r>
              <a:rPr lang="vi-VN" sz="2800" b="1" dirty="0" err="1">
                <a:solidFill>
                  <a:srgbClr val="000000"/>
                </a:solidFill>
                <a:latin typeface="Times New Roman"/>
              </a:rPr>
              <a:t>phòng</a:t>
            </a:r>
            <a:r>
              <a:rPr lang="vi-VN" sz="2800" b="1" dirty="0">
                <a:solidFill>
                  <a:srgbClr val="000000"/>
                </a:solidFill>
                <a:latin typeface="Times New Roman"/>
              </a:rPr>
              <a:t> </a:t>
            </a:r>
            <a:r>
              <a:rPr lang="vi-VN" sz="2800" b="1" dirty="0" err="1">
                <a:solidFill>
                  <a:srgbClr val="000000"/>
                </a:solidFill>
                <a:latin typeface="Times New Roman"/>
              </a:rPr>
              <a:t>tránh</a:t>
            </a:r>
            <a:r>
              <a:rPr lang="vi-VN" sz="2800" b="1" dirty="0">
                <a:solidFill>
                  <a:srgbClr val="000000"/>
                </a:solidFill>
                <a:latin typeface="Times New Roman"/>
              </a:rPr>
              <a:t> tai </a:t>
            </a:r>
            <a:r>
              <a:rPr lang="vi-VN" sz="2800" b="1" dirty="0" err="1">
                <a:solidFill>
                  <a:srgbClr val="000000"/>
                </a:solidFill>
                <a:latin typeface="Times New Roman"/>
              </a:rPr>
              <a:t>nạn</a:t>
            </a:r>
            <a:r>
              <a:rPr lang="vi-VN" sz="2800" b="1" dirty="0">
                <a:solidFill>
                  <a:srgbClr val="000000"/>
                </a:solidFill>
                <a:latin typeface="Times New Roman"/>
              </a:rPr>
              <a:t> thương </a:t>
            </a:r>
            <a:r>
              <a:rPr lang="vi-VN" sz="2800" b="1" dirty="0" err="1">
                <a:solidFill>
                  <a:srgbClr val="000000"/>
                </a:solidFill>
                <a:latin typeface="Times New Roman"/>
              </a:rPr>
              <a:t>tích</a:t>
            </a:r>
            <a:r>
              <a:rPr lang="vi-VN" sz="2800" b="1" dirty="0">
                <a:solidFill>
                  <a:srgbClr val="000000"/>
                </a:solidFill>
                <a:latin typeface="Times New Roman"/>
              </a:rPr>
              <a:t> cho </a:t>
            </a:r>
            <a:r>
              <a:rPr lang="vi-VN" sz="2800" b="1" dirty="0" err="1">
                <a:solidFill>
                  <a:srgbClr val="000000"/>
                </a:solidFill>
                <a:latin typeface="Times New Roman"/>
              </a:rPr>
              <a:t>trẻ</a:t>
            </a:r>
            <a:r>
              <a:rPr lang="vi-VN" sz="2800" b="1" dirty="0">
                <a:solidFill>
                  <a:srgbClr val="000000"/>
                </a:solidFill>
                <a:latin typeface="Times New Roman"/>
              </a:rPr>
              <a:t>, </a:t>
            </a:r>
            <a:r>
              <a:rPr lang="vi-VN" sz="2800" b="1" dirty="0" err="1">
                <a:solidFill>
                  <a:srgbClr val="000000"/>
                </a:solidFill>
                <a:latin typeface="Times New Roman"/>
              </a:rPr>
              <a:t>từ</a:t>
            </a:r>
            <a:r>
              <a:rPr lang="vi-VN" sz="2800" b="1" dirty="0">
                <a:solidFill>
                  <a:srgbClr val="000000"/>
                </a:solidFill>
                <a:latin typeface="Times New Roman"/>
              </a:rPr>
              <a:t> </a:t>
            </a:r>
            <a:r>
              <a:rPr lang="vi-VN" sz="2800" b="1" dirty="0" err="1">
                <a:solidFill>
                  <a:srgbClr val="000000"/>
                </a:solidFill>
                <a:latin typeface="Times New Roman"/>
              </a:rPr>
              <a:t>đó</a:t>
            </a:r>
            <a:r>
              <a:rPr lang="vi-VN" sz="2800" b="1" dirty="0">
                <a:solidFill>
                  <a:srgbClr val="000000"/>
                </a:solidFill>
                <a:latin typeface="Times New Roman"/>
              </a:rPr>
              <a:t> </a:t>
            </a:r>
            <a:r>
              <a:rPr lang="vi-VN" sz="2800" b="1" dirty="0" err="1">
                <a:solidFill>
                  <a:srgbClr val="000000"/>
                </a:solidFill>
                <a:latin typeface="Times New Roman"/>
              </a:rPr>
              <a:t>có</a:t>
            </a:r>
            <a:r>
              <a:rPr lang="vi-VN" sz="2800" b="1" dirty="0">
                <a:solidFill>
                  <a:srgbClr val="000000"/>
                </a:solidFill>
                <a:latin typeface="Times New Roman"/>
              </a:rPr>
              <a:t> </a:t>
            </a:r>
            <a:r>
              <a:rPr lang="vi-VN" sz="2800" b="1" dirty="0" err="1">
                <a:solidFill>
                  <a:srgbClr val="000000"/>
                </a:solidFill>
                <a:latin typeface="Times New Roman"/>
              </a:rPr>
              <a:t>thể</a:t>
            </a:r>
            <a:r>
              <a:rPr lang="vi-VN" sz="2800" b="1" dirty="0">
                <a:solidFill>
                  <a:srgbClr val="000000"/>
                </a:solidFill>
                <a:latin typeface="Times New Roman"/>
              </a:rPr>
              <a:t> </a:t>
            </a:r>
            <a:r>
              <a:rPr lang="vi-VN" sz="2800" b="1" dirty="0" err="1">
                <a:solidFill>
                  <a:srgbClr val="000000"/>
                </a:solidFill>
                <a:latin typeface="Times New Roman"/>
              </a:rPr>
              <a:t>loại</a:t>
            </a:r>
            <a:r>
              <a:rPr lang="vi-VN" sz="2800" b="1" dirty="0">
                <a:solidFill>
                  <a:srgbClr val="000000"/>
                </a:solidFill>
                <a:latin typeface="Times New Roman"/>
              </a:rPr>
              <a:t> </a:t>
            </a:r>
            <a:r>
              <a:rPr lang="vi-VN" sz="2800" b="1" dirty="0" err="1">
                <a:solidFill>
                  <a:srgbClr val="000000"/>
                </a:solidFill>
                <a:latin typeface="Times New Roman"/>
              </a:rPr>
              <a:t>bỏ</a:t>
            </a:r>
            <a:r>
              <a:rPr lang="vi-VN" sz="2800" b="1" dirty="0">
                <a:solidFill>
                  <a:srgbClr val="000000"/>
                </a:solidFill>
                <a:latin typeface="Times New Roman"/>
              </a:rPr>
              <a:t> </a:t>
            </a:r>
            <a:r>
              <a:rPr lang="vi-VN" sz="2800" b="1" dirty="0" err="1">
                <a:solidFill>
                  <a:srgbClr val="000000"/>
                </a:solidFill>
                <a:latin typeface="Times New Roman"/>
              </a:rPr>
              <a:t>những</a:t>
            </a:r>
            <a:r>
              <a:rPr lang="vi-VN" sz="2800" b="1" dirty="0">
                <a:solidFill>
                  <a:srgbClr val="000000"/>
                </a:solidFill>
                <a:latin typeface="Times New Roman"/>
              </a:rPr>
              <a:t> nguy </a:t>
            </a:r>
            <a:r>
              <a:rPr lang="vi-VN" sz="2800" b="1" dirty="0" err="1">
                <a:solidFill>
                  <a:srgbClr val="000000"/>
                </a:solidFill>
                <a:latin typeface="Times New Roman"/>
              </a:rPr>
              <a:t>hiểm</a:t>
            </a:r>
            <a:r>
              <a:rPr lang="vi-VN" sz="2800" b="1" dirty="0">
                <a:solidFill>
                  <a:srgbClr val="000000"/>
                </a:solidFill>
                <a:latin typeface="Times New Roman"/>
              </a:rPr>
              <a:t> </a:t>
            </a:r>
            <a:r>
              <a:rPr lang="vi-VN" sz="2800" b="1" dirty="0" err="1">
                <a:solidFill>
                  <a:srgbClr val="000000"/>
                </a:solidFill>
                <a:latin typeface="Times New Roman"/>
              </a:rPr>
              <a:t>có</a:t>
            </a:r>
            <a:r>
              <a:rPr lang="vi-VN" sz="2800" b="1" dirty="0">
                <a:solidFill>
                  <a:srgbClr val="000000"/>
                </a:solidFill>
                <a:latin typeface="Times New Roman"/>
              </a:rPr>
              <a:t> </a:t>
            </a:r>
            <a:r>
              <a:rPr lang="vi-VN" sz="2800" b="1" dirty="0" err="1">
                <a:solidFill>
                  <a:srgbClr val="000000"/>
                </a:solidFill>
                <a:latin typeface="Times New Roman"/>
              </a:rPr>
              <a:t>thể</a:t>
            </a:r>
            <a:r>
              <a:rPr lang="vi-VN" sz="2800" b="1" dirty="0">
                <a:solidFill>
                  <a:srgbClr val="000000"/>
                </a:solidFill>
                <a:latin typeface="Times New Roman"/>
              </a:rPr>
              <a:t> </a:t>
            </a:r>
            <a:r>
              <a:rPr lang="vi-VN" sz="2800" b="1" dirty="0" err="1">
                <a:solidFill>
                  <a:srgbClr val="000000"/>
                </a:solidFill>
                <a:latin typeface="Times New Roman"/>
              </a:rPr>
              <a:t>xảy</a:t>
            </a:r>
            <a:r>
              <a:rPr lang="vi-VN" sz="2800" b="1" dirty="0">
                <a:solidFill>
                  <a:srgbClr val="000000"/>
                </a:solidFill>
                <a:latin typeface="Times New Roman"/>
              </a:rPr>
              <a:t> ra </a:t>
            </a:r>
            <a:r>
              <a:rPr lang="vi-VN" sz="2800" b="1" dirty="0" err="1">
                <a:solidFill>
                  <a:srgbClr val="000000"/>
                </a:solidFill>
                <a:latin typeface="Times New Roman"/>
              </a:rPr>
              <a:t>đối</a:t>
            </a:r>
            <a:r>
              <a:rPr lang="vi-VN" sz="2800" b="1" dirty="0">
                <a:solidFill>
                  <a:srgbClr val="000000"/>
                </a:solidFill>
                <a:latin typeface="Times New Roman"/>
              </a:rPr>
              <a:t> </a:t>
            </a:r>
            <a:r>
              <a:rPr lang="vi-VN" sz="2800" b="1" dirty="0" err="1">
                <a:solidFill>
                  <a:srgbClr val="000000"/>
                </a:solidFill>
                <a:latin typeface="Times New Roman"/>
              </a:rPr>
              <a:t>với</a:t>
            </a:r>
            <a:r>
              <a:rPr lang="vi-VN" sz="2800" b="1" dirty="0">
                <a:solidFill>
                  <a:srgbClr val="000000"/>
                </a:solidFill>
                <a:latin typeface="Times New Roman"/>
              </a:rPr>
              <a:t> </a:t>
            </a:r>
            <a:r>
              <a:rPr lang="vi-VN" sz="2800" b="1" dirty="0" err="1">
                <a:solidFill>
                  <a:srgbClr val="000000"/>
                </a:solidFill>
                <a:latin typeface="Times New Roman"/>
              </a:rPr>
              <a:t>trẻ</a:t>
            </a:r>
            <a:r>
              <a:rPr lang="vi-VN" sz="2800" b="1" dirty="0">
                <a:solidFill>
                  <a:srgbClr val="000000"/>
                </a:solidFill>
                <a:latin typeface="Times New Roman"/>
              </a:rPr>
              <a:t> </a:t>
            </a:r>
            <a:endParaRPr lang="vi-VN" sz="2800" b="1" dirty="0"/>
          </a:p>
        </p:txBody>
      </p:sp>
    </p:spTree>
    <p:extLst>
      <p:ext uri="{BB962C8B-B14F-4D97-AF65-F5344CB8AC3E}">
        <p14:creationId xmlns:p14="http://schemas.microsoft.com/office/powerpoint/2010/main" val="15604230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152400" y="228600"/>
            <a:ext cx="8839200" cy="1323439"/>
          </a:xfrm>
          <a:prstGeom prst="rect">
            <a:avLst/>
          </a:prstGeom>
        </p:spPr>
        <p:txBody>
          <a:bodyPr wrap="square">
            <a:spAutoFit/>
          </a:bodyPr>
          <a:lstStyle/>
          <a:p>
            <a:r>
              <a:rPr lang="vi-VN" sz="2000" b="1" dirty="0" smtClean="0">
                <a:solidFill>
                  <a:srgbClr val="000000"/>
                </a:solidFill>
                <a:latin typeface="Times New Roman"/>
              </a:rPr>
              <a:t>   Như </a:t>
            </a:r>
            <a:r>
              <a:rPr lang="vi-VN" sz="2000" b="1" dirty="0" err="1">
                <a:solidFill>
                  <a:srgbClr val="000000"/>
                </a:solidFill>
                <a:latin typeface="Times New Roman"/>
              </a:rPr>
              <a:t>chúng</a:t>
            </a:r>
            <a:r>
              <a:rPr lang="vi-VN" sz="2000" b="1" dirty="0">
                <a:solidFill>
                  <a:srgbClr val="000000"/>
                </a:solidFill>
                <a:latin typeface="Times New Roman"/>
              </a:rPr>
              <a:t> ta </a:t>
            </a:r>
            <a:r>
              <a:rPr lang="vi-VN" sz="2000" b="1" dirty="0" err="1">
                <a:solidFill>
                  <a:srgbClr val="000000"/>
                </a:solidFill>
                <a:latin typeface="Times New Roman"/>
              </a:rPr>
              <a:t>đã</a:t>
            </a:r>
            <a:r>
              <a:rPr lang="vi-VN" sz="2000" b="1" dirty="0">
                <a:solidFill>
                  <a:srgbClr val="000000"/>
                </a:solidFill>
                <a:latin typeface="Times New Roman"/>
              </a:rPr>
              <a:t> </a:t>
            </a:r>
            <a:r>
              <a:rPr lang="vi-VN" sz="2000" b="1" dirty="0" err="1">
                <a:solidFill>
                  <a:srgbClr val="000000"/>
                </a:solidFill>
                <a:latin typeface="Times New Roman"/>
              </a:rPr>
              <a:t>biết</a:t>
            </a:r>
            <a:r>
              <a:rPr lang="vi-VN" sz="2000" b="1" dirty="0">
                <a:solidFill>
                  <a:srgbClr val="000000"/>
                </a:solidFill>
                <a:latin typeface="Times New Roman"/>
              </a:rPr>
              <a:t> </a:t>
            </a:r>
            <a:r>
              <a:rPr lang="vi-VN" sz="2000" b="1" dirty="0" err="1">
                <a:solidFill>
                  <a:srgbClr val="000000"/>
                </a:solidFill>
                <a:latin typeface="Times New Roman"/>
              </a:rPr>
              <a:t>giáo</a:t>
            </a:r>
            <a:r>
              <a:rPr lang="vi-VN" sz="2000" b="1" dirty="0">
                <a:solidFill>
                  <a:srgbClr val="000000"/>
                </a:solidFill>
                <a:latin typeface="Times New Roman"/>
              </a:rPr>
              <a:t> </a:t>
            </a:r>
            <a:r>
              <a:rPr lang="vi-VN" sz="2000" b="1" dirty="0" err="1">
                <a:solidFill>
                  <a:srgbClr val="000000"/>
                </a:solidFill>
                <a:latin typeface="Times New Roman"/>
              </a:rPr>
              <a:t>dục</a:t>
            </a:r>
            <a:r>
              <a:rPr lang="vi-VN" sz="2000" b="1" dirty="0">
                <a:solidFill>
                  <a:srgbClr val="000000"/>
                </a:solidFill>
                <a:latin typeface="Times New Roman"/>
              </a:rPr>
              <a:t> </a:t>
            </a:r>
            <a:r>
              <a:rPr lang="vi-VN" sz="2000" b="1" dirty="0" err="1">
                <a:solidFill>
                  <a:srgbClr val="000000"/>
                </a:solidFill>
                <a:latin typeface="Times New Roman"/>
              </a:rPr>
              <a:t>trẻ</a:t>
            </a:r>
            <a:r>
              <a:rPr lang="vi-VN" sz="2000" b="1" dirty="0">
                <a:solidFill>
                  <a:srgbClr val="000000"/>
                </a:solidFill>
                <a:latin typeface="Times New Roman"/>
              </a:rPr>
              <a:t> </a:t>
            </a:r>
            <a:r>
              <a:rPr lang="vi-VN" sz="2000" b="1" dirty="0" err="1">
                <a:solidFill>
                  <a:srgbClr val="000000"/>
                </a:solidFill>
                <a:latin typeface="Times New Roman"/>
              </a:rPr>
              <a:t>biết</a:t>
            </a:r>
            <a:r>
              <a:rPr lang="vi-VN" sz="2000" b="1" dirty="0">
                <a:solidFill>
                  <a:srgbClr val="000000"/>
                </a:solidFill>
                <a:latin typeface="Times New Roman"/>
              </a:rPr>
              <a:t> </a:t>
            </a:r>
            <a:r>
              <a:rPr lang="vi-VN" sz="2000" b="1" dirty="0" err="1">
                <a:solidFill>
                  <a:srgbClr val="000000"/>
                </a:solidFill>
                <a:latin typeface="Times New Roman"/>
              </a:rPr>
              <a:t>cách</a:t>
            </a:r>
            <a:r>
              <a:rPr lang="vi-VN" sz="2000" b="1" dirty="0">
                <a:solidFill>
                  <a:srgbClr val="000000"/>
                </a:solidFill>
                <a:latin typeface="Times New Roman"/>
              </a:rPr>
              <a:t> </a:t>
            </a:r>
            <a:r>
              <a:rPr lang="vi-VN" sz="2000" b="1" dirty="0" err="1">
                <a:solidFill>
                  <a:srgbClr val="000000"/>
                </a:solidFill>
                <a:latin typeface="Times New Roman"/>
              </a:rPr>
              <a:t>phòng</a:t>
            </a:r>
            <a:r>
              <a:rPr lang="vi-VN" sz="2000" b="1" dirty="0">
                <a:solidFill>
                  <a:srgbClr val="000000"/>
                </a:solidFill>
                <a:latin typeface="Times New Roman"/>
              </a:rPr>
              <a:t> </a:t>
            </a:r>
            <a:r>
              <a:rPr lang="vi-VN" sz="2000" b="1" dirty="0" err="1">
                <a:solidFill>
                  <a:srgbClr val="000000"/>
                </a:solidFill>
                <a:latin typeface="Times New Roman"/>
              </a:rPr>
              <a:t>tránh</a:t>
            </a:r>
            <a:r>
              <a:rPr lang="vi-VN" sz="2000" b="1" dirty="0">
                <a:solidFill>
                  <a:srgbClr val="000000"/>
                </a:solidFill>
                <a:latin typeface="Times New Roman"/>
              </a:rPr>
              <a:t> tai </a:t>
            </a:r>
            <a:r>
              <a:rPr lang="vi-VN" sz="2000" b="1" dirty="0" err="1">
                <a:solidFill>
                  <a:srgbClr val="000000"/>
                </a:solidFill>
                <a:latin typeface="Times New Roman"/>
              </a:rPr>
              <a:t>nạn</a:t>
            </a:r>
            <a:r>
              <a:rPr lang="vi-VN" sz="2000" b="1" dirty="0">
                <a:solidFill>
                  <a:srgbClr val="000000"/>
                </a:solidFill>
                <a:latin typeface="Times New Roman"/>
              </a:rPr>
              <a:t> thương </a:t>
            </a:r>
            <a:r>
              <a:rPr lang="vi-VN" sz="2000" b="1" dirty="0" err="1">
                <a:solidFill>
                  <a:srgbClr val="000000"/>
                </a:solidFill>
                <a:latin typeface="Times New Roman"/>
              </a:rPr>
              <a:t>tích</a:t>
            </a:r>
            <a:r>
              <a:rPr lang="vi-VN" sz="2000" b="1" dirty="0">
                <a:solidFill>
                  <a:srgbClr val="000000"/>
                </a:solidFill>
                <a:latin typeface="Times New Roman"/>
              </a:rPr>
              <a:t> </a:t>
            </a:r>
            <a:r>
              <a:rPr lang="vi-VN" sz="2000" b="1" dirty="0" err="1">
                <a:solidFill>
                  <a:srgbClr val="000000"/>
                </a:solidFill>
                <a:latin typeface="Times New Roman"/>
              </a:rPr>
              <a:t>là</a:t>
            </a:r>
            <a:r>
              <a:rPr lang="vi-VN" sz="2000" b="1" dirty="0">
                <a:solidFill>
                  <a:srgbClr val="000000"/>
                </a:solidFill>
                <a:latin typeface="Times New Roman"/>
              </a:rPr>
              <a:t> 1 </a:t>
            </a:r>
            <a:r>
              <a:rPr lang="vi-VN" sz="2000" b="1" dirty="0" err="1">
                <a:solidFill>
                  <a:srgbClr val="000000"/>
                </a:solidFill>
                <a:latin typeface="Times New Roman"/>
              </a:rPr>
              <a:t>việc</a:t>
            </a:r>
            <a:r>
              <a:rPr lang="vi-VN" sz="2000" b="1" dirty="0">
                <a:solidFill>
                  <a:srgbClr val="000000"/>
                </a:solidFill>
                <a:latin typeface="Times New Roman"/>
              </a:rPr>
              <a:t> </a:t>
            </a:r>
            <a:r>
              <a:rPr lang="vi-VN" sz="2000" b="1" dirty="0" err="1">
                <a:solidFill>
                  <a:srgbClr val="000000"/>
                </a:solidFill>
                <a:latin typeface="Times New Roman"/>
              </a:rPr>
              <a:t>làm</a:t>
            </a:r>
            <a:r>
              <a:rPr lang="vi-VN" sz="2000" b="1" dirty="0">
                <a:solidFill>
                  <a:srgbClr val="000000"/>
                </a:solidFill>
                <a:latin typeface="Times New Roman"/>
              </a:rPr>
              <a:t> </a:t>
            </a:r>
            <a:r>
              <a:rPr lang="vi-VN" sz="2000" b="1" dirty="0" err="1">
                <a:solidFill>
                  <a:srgbClr val="000000"/>
                </a:solidFill>
                <a:latin typeface="Times New Roman"/>
              </a:rPr>
              <a:t>rất</a:t>
            </a:r>
            <a:r>
              <a:rPr lang="vi-VN" sz="2000" b="1" dirty="0">
                <a:solidFill>
                  <a:srgbClr val="000000"/>
                </a:solidFill>
                <a:latin typeface="Times New Roman"/>
              </a:rPr>
              <a:t> quan </a:t>
            </a:r>
            <a:r>
              <a:rPr lang="vi-VN" sz="2000" b="1" dirty="0" err="1">
                <a:solidFill>
                  <a:srgbClr val="000000"/>
                </a:solidFill>
                <a:latin typeface="Times New Roman"/>
              </a:rPr>
              <a:t>trọng</a:t>
            </a:r>
            <a:r>
              <a:rPr lang="vi-VN" sz="2000" b="1" dirty="0">
                <a:solidFill>
                  <a:srgbClr val="000000"/>
                </a:solidFill>
                <a:latin typeface="Times New Roman"/>
              </a:rPr>
              <a:t> nhưng không </a:t>
            </a:r>
            <a:r>
              <a:rPr lang="vi-VN" sz="2000" b="1" dirty="0" err="1">
                <a:solidFill>
                  <a:srgbClr val="000000"/>
                </a:solidFill>
                <a:latin typeface="Times New Roman"/>
              </a:rPr>
              <a:t>hề</a:t>
            </a:r>
            <a:r>
              <a:rPr lang="vi-VN" sz="2000" b="1" dirty="0">
                <a:solidFill>
                  <a:srgbClr val="000000"/>
                </a:solidFill>
                <a:latin typeface="Times New Roman"/>
              </a:rPr>
              <a:t> </a:t>
            </a:r>
            <a:r>
              <a:rPr lang="vi-VN" sz="2000" b="1" dirty="0" err="1">
                <a:solidFill>
                  <a:srgbClr val="000000"/>
                </a:solidFill>
                <a:latin typeface="Times New Roman"/>
              </a:rPr>
              <a:t>dễ</a:t>
            </a:r>
            <a:r>
              <a:rPr lang="vi-VN" sz="2000" b="1" dirty="0">
                <a:solidFill>
                  <a:srgbClr val="000000"/>
                </a:solidFill>
                <a:latin typeface="Times New Roman"/>
              </a:rPr>
              <a:t> </a:t>
            </a:r>
            <a:r>
              <a:rPr lang="vi-VN" sz="2000" b="1" dirty="0" err="1">
                <a:solidFill>
                  <a:srgbClr val="000000"/>
                </a:solidFill>
                <a:latin typeface="Times New Roman"/>
              </a:rPr>
              <a:t>dàng</a:t>
            </a:r>
            <a:r>
              <a:rPr lang="vi-VN" sz="2000" b="1" dirty="0">
                <a:solidFill>
                  <a:srgbClr val="000000"/>
                </a:solidFill>
                <a:latin typeface="Times New Roman"/>
              </a:rPr>
              <a:t> </a:t>
            </a:r>
            <a:r>
              <a:rPr lang="vi-VN" sz="2000" b="1" dirty="0" err="1">
                <a:solidFill>
                  <a:srgbClr val="000000"/>
                </a:solidFill>
                <a:latin typeface="Times New Roman"/>
              </a:rPr>
              <a:t>vì</a:t>
            </a:r>
            <a:r>
              <a:rPr lang="vi-VN" sz="2000" b="1" dirty="0">
                <a:solidFill>
                  <a:srgbClr val="000000"/>
                </a:solidFill>
                <a:latin typeface="Times New Roman"/>
              </a:rPr>
              <a:t> </a:t>
            </a:r>
            <a:r>
              <a:rPr lang="vi-VN" sz="2000" b="1" dirty="0" err="1">
                <a:solidFill>
                  <a:srgbClr val="000000"/>
                </a:solidFill>
                <a:latin typeface="Times New Roman"/>
              </a:rPr>
              <a:t>vậy</a:t>
            </a:r>
            <a:r>
              <a:rPr lang="vi-VN" sz="2000" b="1" dirty="0">
                <a:solidFill>
                  <a:srgbClr val="000000"/>
                </a:solidFill>
                <a:latin typeface="Times New Roman"/>
              </a:rPr>
              <a:t> </a:t>
            </a:r>
            <a:r>
              <a:rPr lang="vi-VN" sz="2000" b="1" dirty="0" err="1">
                <a:solidFill>
                  <a:srgbClr val="000000"/>
                </a:solidFill>
                <a:latin typeface="Times New Roman"/>
              </a:rPr>
              <a:t>đòi</a:t>
            </a:r>
            <a:r>
              <a:rPr lang="vi-VN" sz="2000" b="1" dirty="0">
                <a:solidFill>
                  <a:srgbClr val="000000"/>
                </a:solidFill>
                <a:latin typeface="Times New Roman"/>
              </a:rPr>
              <a:t> </a:t>
            </a:r>
            <a:r>
              <a:rPr lang="vi-VN" sz="2000" b="1" dirty="0" err="1">
                <a:solidFill>
                  <a:srgbClr val="000000"/>
                </a:solidFill>
                <a:latin typeface="Times New Roman"/>
              </a:rPr>
              <a:t>hỏi</a:t>
            </a:r>
            <a:r>
              <a:rPr lang="vi-VN" sz="2000" b="1" dirty="0">
                <a:solidFill>
                  <a:srgbClr val="000000"/>
                </a:solidFill>
                <a:latin typeface="Times New Roman"/>
              </a:rPr>
              <a:t> </a:t>
            </a:r>
            <a:r>
              <a:rPr lang="vi-VN" sz="2000" b="1" dirty="0" err="1">
                <a:solidFill>
                  <a:srgbClr val="000000"/>
                </a:solidFill>
                <a:latin typeface="Times New Roman"/>
              </a:rPr>
              <a:t>giáo</a:t>
            </a:r>
            <a:r>
              <a:rPr lang="vi-VN" sz="2000" b="1" dirty="0">
                <a:solidFill>
                  <a:srgbClr val="000000"/>
                </a:solidFill>
                <a:latin typeface="Times New Roman"/>
              </a:rPr>
              <a:t> viên </a:t>
            </a:r>
            <a:r>
              <a:rPr lang="en-US" sz="2000" b="1" dirty="0" err="1">
                <a:solidFill>
                  <a:srgbClr val="000000"/>
                </a:solidFill>
                <a:latin typeface="Times New Roman"/>
              </a:rPr>
              <a:t>phải</a:t>
            </a:r>
            <a:r>
              <a:rPr lang="vi-VN" sz="2000" b="1" dirty="0">
                <a:solidFill>
                  <a:srgbClr val="000000"/>
                </a:solidFill>
                <a:latin typeface="Times New Roman"/>
              </a:rPr>
              <a:t> </a:t>
            </a:r>
            <a:r>
              <a:rPr lang="vi-VN" sz="2000" b="1" dirty="0" err="1">
                <a:solidFill>
                  <a:srgbClr val="000000"/>
                </a:solidFill>
                <a:latin typeface="Times New Roman"/>
              </a:rPr>
              <a:t>tích</a:t>
            </a:r>
            <a:r>
              <a:rPr lang="vi-VN" sz="2000" b="1" dirty="0">
                <a:solidFill>
                  <a:srgbClr val="000000"/>
                </a:solidFill>
                <a:latin typeface="Times New Roman"/>
              </a:rPr>
              <a:t> </a:t>
            </a:r>
            <a:r>
              <a:rPr lang="vi-VN" sz="2000" b="1" dirty="0" err="1">
                <a:solidFill>
                  <a:srgbClr val="000000"/>
                </a:solidFill>
                <a:latin typeface="Times New Roman"/>
              </a:rPr>
              <a:t>hợp</a:t>
            </a:r>
            <a:r>
              <a:rPr lang="vi-VN" sz="2000" b="1" dirty="0">
                <a:solidFill>
                  <a:srgbClr val="000000"/>
                </a:solidFill>
                <a:latin typeface="Times New Roman"/>
              </a:rPr>
              <a:t> </a:t>
            </a:r>
            <a:r>
              <a:rPr lang="vi-VN" sz="2000" b="1" dirty="0" err="1">
                <a:solidFill>
                  <a:srgbClr val="000000"/>
                </a:solidFill>
                <a:latin typeface="Times New Roman"/>
              </a:rPr>
              <a:t>hợp</a:t>
            </a:r>
            <a:r>
              <a:rPr lang="vi-VN" sz="2000" b="1" dirty="0">
                <a:solidFill>
                  <a:srgbClr val="000000"/>
                </a:solidFill>
                <a:latin typeface="Times New Roman"/>
              </a:rPr>
              <a:t> </a:t>
            </a:r>
            <a:r>
              <a:rPr lang="vi-VN" sz="2000" b="1" dirty="0" err="1">
                <a:solidFill>
                  <a:srgbClr val="000000"/>
                </a:solidFill>
                <a:latin typeface="Times New Roman"/>
              </a:rPr>
              <a:t>lý</a:t>
            </a:r>
            <a:r>
              <a:rPr lang="vi-VN" sz="2000" b="1" dirty="0">
                <a:solidFill>
                  <a:srgbClr val="000000"/>
                </a:solidFill>
                <a:latin typeface="Times New Roman"/>
              </a:rPr>
              <a:t> </a:t>
            </a:r>
            <a:r>
              <a:rPr lang="vi-VN" sz="2000" b="1" dirty="0" err="1">
                <a:solidFill>
                  <a:srgbClr val="000000"/>
                </a:solidFill>
                <a:latin typeface="Times New Roman"/>
              </a:rPr>
              <a:t>vào</a:t>
            </a:r>
            <a:r>
              <a:rPr lang="vi-VN" sz="2000" b="1" dirty="0">
                <a:solidFill>
                  <a:srgbClr val="000000"/>
                </a:solidFill>
                <a:latin typeface="Times New Roman"/>
              </a:rPr>
              <a:t> </a:t>
            </a:r>
            <a:r>
              <a:rPr lang="vi-VN" sz="2000" b="1" dirty="0" err="1">
                <a:solidFill>
                  <a:srgbClr val="000000"/>
                </a:solidFill>
                <a:latin typeface="Times New Roman"/>
              </a:rPr>
              <a:t>tất</a:t>
            </a:r>
            <a:r>
              <a:rPr lang="vi-VN" sz="2000" b="1" dirty="0">
                <a:solidFill>
                  <a:srgbClr val="000000"/>
                </a:solidFill>
                <a:latin typeface="Times New Roman"/>
              </a:rPr>
              <a:t> </a:t>
            </a:r>
            <a:r>
              <a:rPr lang="vi-VN" sz="2000" b="1" dirty="0" err="1">
                <a:solidFill>
                  <a:srgbClr val="000000"/>
                </a:solidFill>
                <a:latin typeface="Times New Roman"/>
              </a:rPr>
              <a:t>cả</a:t>
            </a:r>
            <a:r>
              <a:rPr lang="vi-VN" sz="2000" b="1" dirty="0">
                <a:solidFill>
                  <a:srgbClr val="000000"/>
                </a:solidFill>
                <a:latin typeface="Times New Roman"/>
              </a:rPr>
              <a:t> </a:t>
            </a:r>
            <a:r>
              <a:rPr lang="vi-VN" sz="2000" b="1" dirty="0" err="1">
                <a:solidFill>
                  <a:srgbClr val="000000"/>
                </a:solidFill>
                <a:latin typeface="Times New Roman"/>
              </a:rPr>
              <a:t>các</a:t>
            </a:r>
            <a:r>
              <a:rPr lang="vi-VN" sz="2000" b="1" dirty="0">
                <a:solidFill>
                  <a:srgbClr val="000000"/>
                </a:solidFill>
                <a:latin typeface="Times New Roman"/>
              </a:rPr>
              <a:t> </a:t>
            </a:r>
            <a:r>
              <a:rPr lang="vi-VN" sz="2000" b="1" dirty="0" err="1">
                <a:solidFill>
                  <a:srgbClr val="000000"/>
                </a:solidFill>
                <a:latin typeface="Times New Roman"/>
              </a:rPr>
              <a:t>hoạt</a:t>
            </a:r>
            <a:r>
              <a:rPr lang="vi-VN" sz="2000" b="1" dirty="0">
                <a:solidFill>
                  <a:srgbClr val="000000"/>
                </a:solidFill>
                <a:latin typeface="Times New Roman"/>
              </a:rPr>
              <a:t> </a:t>
            </a:r>
            <a:r>
              <a:rPr lang="vi-VN" sz="2000" b="1" dirty="0" err="1">
                <a:solidFill>
                  <a:srgbClr val="000000"/>
                </a:solidFill>
                <a:latin typeface="Times New Roman"/>
              </a:rPr>
              <a:t>động</a:t>
            </a:r>
            <a:r>
              <a:rPr lang="vi-VN" sz="2000" b="1" dirty="0">
                <a:solidFill>
                  <a:srgbClr val="000000"/>
                </a:solidFill>
                <a:latin typeface="Times New Roman"/>
              </a:rPr>
              <a:t> </a:t>
            </a:r>
            <a:r>
              <a:rPr lang="en-US" sz="2000" b="1" dirty="0" err="1">
                <a:solidFill>
                  <a:srgbClr val="000000"/>
                </a:solidFill>
                <a:latin typeface="Times New Roman"/>
              </a:rPr>
              <a:t>ví</a:t>
            </a:r>
            <a:r>
              <a:rPr lang="en-US" sz="2000" b="1" dirty="0">
                <a:solidFill>
                  <a:srgbClr val="000000"/>
                </a:solidFill>
                <a:latin typeface="Times New Roman"/>
              </a:rPr>
              <a:t> </a:t>
            </a:r>
            <a:r>
              <a:rPr lang="en-US" sz="2000" b="1" dirty="0" err="1">
                <a:solidFill>
                  <a:srgbClr val="000000"/>
                </a:solidFill>
                <a:latin typeface="Times New Roman"/>
              </a:rPr>
              <a:t>dụ</a:t>
            </a:r>
            <a:r>
              <a:rPr lang="vi-VN" sz="2000" b="1" dirty="0">
                <a:solidFill>
                  <a:srgbClr val="000000"/>
                </a:solidFill>
                <a:latin typeface="Times New Roman"/>
              </a:rPr>
              <a:t> như </a:t>
            </a:r>
            <a:r>
              <a:rPr lang="vi-VN" sz="2000" b="1" dirty="0" err="1">
                <a:solidFill>
                  <a:srgbClr val="000000"/>
                </a:solidFill>
                <a:latin typeface="Times New Roman"/>
              </a:rPr>
              <a:t>hoạt</a:t>
            </a:r>
            <a:r>
              <a:rPr lang="vi-VN" sz="2000" b="1" dirty="0">
                <a:solidFill>
                  <a:srgbClr val="000000"/>
                </a:solidFill>
                <a:latin typeface="Times New Roman"/>
              </a:rPr>
              <a:t> </a:t>
            </a:r>
            <a:r>
              <a:rPr lang="vi-VN" sz="2000" b="1" dirty="0" err="1">
                <a:solidFill>
                  <a:srgbClr val="000000"/>
                </a:solidFill>
                <a:latin typeface="Times New Roman"/>
              </a:rPr>
              <a:t>động</a:t>
            </a:r>
            <a:r>
              <a:rPr lang="vi-VN" sz="2000" b="1" dirty="0">
                <a:solidFill>
                  <a:srgbClr val="000000"/>
                </a:solidFill>
                <a:latin typeface="Times New Roman"/>
              </a:rPr>
              <a:t> vui chơi</a:t>
            </a:r>
            <a:r>
              <a:rPr lang="en-US" sz="2000" b="1" dirty="0">
                <a:solidFill>
                  <a:srgbClr val="000000"/>
                </a:solidFill>
                <a:latin typeface="Times New Roman"/>
              </a:rPr>
              <a:t>, </a:t>
            </a:r>
            <a:r>
              <a:rPr lang="vi-VN" sz="2000" b="1" dirty="0">
                <a:solidFill>
                  <a:srgbClr val="000000"/>
                </a:solidFill>
                <a:latin typeface="Times New Roman"/>
              </a:rPr>
              <a:t> </a:t>
            </a:r>
            <a:r>
              <a:rPr lang="vi-VN" sz="2000" b="1" dirty="0" err="1">
                <a:solidFill>
                  <a:srgbClr val="000000"/>
                </a:solidFill>
                <a:latin typeface="Times New Roman"/>
              </a:rPr>
              <a:t>hoạt</a:t>
            </a:r>
            <a:r>
              <a:rPr lang="vi-VN" sz="2000" b="1" dirty="0">
                <a:solidFill>
                  <a:srgbClr val="000000"/>
                </a:solidFill>
                <a:latin typeface="Times New Roman"/>
              </a:rPr>
              <a:t> </a:t>
            </a:r>
            <a:r>
              <a:rPr lang="vi-VN" sz="2000" b="1" dirty="0" err="1">
                <a:solidFill>
                  <a:srgbClr val="000000"/>
                </a:solidFill>
                <a:latin typeface="Times New Roman"/>
              </a:rPr>
              <a:t>động</a:t>
            </a:r>
            <a:r>
              <a:rPr lang="vi-VN" sz="2000" b="1" dirty="0">
                <a:solidFill>
                  <a:srgbClr val="000000"/>
                </a:solidFill>
                <a:latin typeface="Times New Roman"/>
              </a:rPr>
              <a:t> </a:t>
            </a:r>
            <a:r>
              <a:rPr lang="vi-VN" sz="2000" b="1" dirty="0" err="1">
                <a:solidFill>
                  <a:srgbClr val="000000"/>
                </a:solidFill>
                <a:latin typeface="Times New Roman"/>
              </a:rPr>
              <a:t>học</a:t>
            </a:r>
            <a:r>
              <a:rPr lang="vi-VN" sz="2000" b="1" dirty="0">
                <a:solidFill>
                  <a:srgbClr val="000000"/>
                </a:solidFill>
                <a:latin typeface="Times New Roman"/>
              </a:rPr>
              <a:t> </a:t>
            </a:r>
            <a:r>
              <a:rPr lang="vi-VN" sz="2000" b="1" dirty="0" err="1">
                <a:solidFill>
                  <a:srgbClr val="000000"/>
                </a:solidFill>
                <a:latin typeface="Times New Roman"/>
              </a:rPr>
              <a:t>tập</a:t>
            </a:r>
            <a:r>
              <a:rPr lang="vi-VN" sz="2000" b="1" dirty="0">
                <a:solidFill>
                  <a:srgbClr val="000000"/>
                </a:solidFill>
                <a:latin typeface="Times New Roman"/>
              </a:rPr>
              <a:t> hay </a:t>
            </a:r>
            <a:r>
              <a:rPr lang="vi-VN" sz="2000" b="1" dirty="0" err="1">
                <a:solidFill>
                  <a:srgbClr val="000000"/>
                </a:solidFill>
                <a:latin typeface="Times New Roman"/>
              </a:rPr>
              <a:t>hoạt</a:t>
            </a:r>
            <a:r>
              <a:rPr lang="vi-VN" sz="2000" b="1" dirty="0">
                <a:solidFill>
                  <a:srgbClr val="000000"/>
                </a:solidFill>
                <a:latin typeface="Times New Roman"/>
              </a:rPr>
              <a:t> </a:t>
            </a:r>
            <a:r>
              <a:rPr lang="vi-VN" sz="2000" b="1" dirty="0" err="1">
                <a:solidFill>
                  <a:srgbClr val="000000"/>
                </a:solidFill>
                <a:latin typeface="Times New Roman"/>
              </a:rPr>
              <a:t>động</a:t>
            </a:r>
            <a:r>
              <a:rPr lang="vi-VN" sz="2000" b="1" dirty="0">
                <a:solidFill>
                  <a:srgbClr val="000000"/>
                </a:solidFill>
                <a:latin typeface="Times New Roman"/>
              </a:rPr>
              <a:t> đi </a:t>
            </a:r>
            <a:r>
              <a:rPr lang="vi-VN" sz="2000" b="1" dirty="0" err="1">
                <a:solidFill>
                  <a:srgbClr val="000000"/>
                </a:solidFill>
                <a:latin typeface="Times New Roman"/>
              </a:rPr>
              <a:t>dạo</a:t>
            </a:r>
            <a:r>
              <a:rPr lang="vi-VN" sz="2000" b="1" dirty="0">
                <a:solidFill>
                  <a:srgbClr val="000000"/>
                </a:solidFill>
                <a:latin typeface="Times New Roman"/>
              </a:rPr>
              <a:t> cho </a:t>
            </a:r>
            <a:r>
              <a:rPr lang="vi-VN" sz="2000" b="1" dirty="0" err="1">
                <a:solidFill>
                  <a:srgbClr val="000000"/>
                </a:solidFill>
                <a:latin typeface="Times New Roman"/>
              </a:rPr>
              <a:t>trẻ</a:t>
            </a:r>
            <a:r>
              <a:rPr lang="vi-VN" sz="2000" b="1" dirty="0">
                <a:solidFill>
                  <a:srgbClr val="000000"/>
                </a:solidFill>
                <a:latin typeface="Times New Roman"/>
              </a:rPr>
              <a:t> </a:t>
            </a:r>
            <a:r>
              <a:rPr lang="vi-VN" sz="2000" b="1" dirty="0" err="1">
                <a:solidFill>
                  <a:srgbClr val="000000"/>
                </a:solidFill>
                <a:latin typeface="Times New Roman"/>
              </a:rPr>
              <a:t>đúng</a:t>
            </a:r>
            <a:r>
              <a:rPr lang="vi-VN" sz="2000" b="1" dirty="0">
                <a:solidFill>
                  <a:srgbClr val="000000"/>
                </a:solidFill>
                <a:latin typeface="Times New Roman"/>
              </a:rPr>
              <a:t> </a:t>
            </a:r>
            <a:r>
              <a:rPr lang="vi-VN" sz="2000" b="1" dirty="0" err="1">
                <a:solidFill>
                  <a:srgbClr val="000000"/>
                </a:solidFill>
                <a:latin typeface="Times New Roman"/>
              </a:rPr>
              <a:t>lúc</a:t>
            </a:r>
            <a:r>
              <a:rPr lang="vi-VN" sz="2000" b="1" dirty="0">
                <a:solidFill>
                  <a:srgbClr val="000000"/>
                </a:solidFill>
                <a:latin typeface="Times New Roman"/>
              </a:rPr>
              <a:t> </a:t>
            </a:r>
            <a:r>
              <a:rPr lang="vi-VN" sz="2000" b="1" dirty="0" err="1">
                <a:solidFill>
                  <a:srgbClr val="000000"/>
                </a:solidFill>
                <a:latin typeface="Times New Roman"/>
              </a:rPr>
              <a:t>đúng</a:t>
            </a:r>
            <a:r>
              <a:rPr lang="vi-VN" sz="2000" b="1" dirty="0">
                <a:solidFill>
                  <a:srgbClr val="000000"/>
                </a:solidFill>
                <a:latin typeface="Times New Roman"/>
              </a:rPr>
              <a:t> yêu </a:t>
            </a:r>
            <a:r>
              <a:rPr lang="vi-VN" sz="2000" b="1" dirty="0" err="1">
                <a:solidFill>
                  <a:srgbClr val="000000"/>
                </a:solidFill>
                <a:latin typeface="Times New Roman"/>
              </a:rPr>
              <a:t>cầu</a:t>
            </a:r>
            <a:r>
              <a:rPr lang="en-US" sz="2000" b="1" dirty="0">
                <a:solidFill>
                  <a:srgbClr val="000000"/>
                </a:solidFill>
                <a:latin typeface="Times New Roman"/>
              </a:rPr>
              <a:t>.</a:t>
            </a:r>
            <a:endParaRPr lang="vi-VN" sz="2000" b="1" dirty="0"/>
          </a:p>
        </p:txBody>
      </p:sp>
      <p:pic>
        <p:nvPicPr>
          <p:cNvPr id="5122" name="Picture 2" descr="E:\tai zalo\b84edad6321be545bc0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555740"/>
            <a:ext cx="7077075" cy="5302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6851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763000" cy="6360203"/>
          </a:xfrm>
          <a:prstGeom prst="rect">
            <a:avLst/>
          </a:prstGeom>
        </p:spPr>
        <p:txBody>
          <a:bodyPr wrap="square">
            <a:spAutoFit/>
          </a:bodyPr>
          <a:lstStyle/>
          <a:p>
            <a:pPr algn="just">
              <a:spcAft>
                <a:spcPts val="0"/>
              </a:spcAft>
            </a:pPr>
            <a:r>
              <a:rPr lang="vi-VN" sz="2400" b="1" dirty="0">
                <a:solidFill>
                  <a:srgbClr val="000000"/>
                </a:solidFill>
                <a:latin typeface="Times New Roman"/>
              </a:rPr>
              <a:t> </a:t>
            </a:r>
            <a:r>
              <a:rPr lang="vi-VN" sz="2400" b="1" dirty="0" smtClean="0">
                <a:solidFill>
                  <a:srgbClr val="000000"/>
                </a:solidFill>
                <a:latin typeface="Times New Roman"/>
              </a:rPr>
              <a:t>    - </a:t>
            </a:r>
            <a:r>
              <a:rPr lang="vi-VN" sz="2400" b="1" dirty="0" err="1" smtClean="0">
                <a:solidFill>
                  <a:srgbClr val="000000"/>
                </a:solidFill>
                <a:latin typeface="Times New Roman"/>
              </a:rPr>
              <a:t>Với</a:t>
            </a:r>
            <a:r>
              <a:rPr lang="vi-VN" sz="2400" b="1" dirty="0" smtClean="0">
                <a:solidFill>
                  <a:srgbClr val="000000"/>
                </a:solidFill>
                <a:latin typeface="Times New Roman"/>
              </a:rPr>
              <a:t> </a:t>
            </a:r>
            <a:r>
              <a:rPr lang="vi-VN" sz="2400" b="1" dirty="0">
                <a:solidFill>
                  <a:srgbClr val="000000"/>
                </a:solidFill>
                <a:latin typeface="Times New Roman"/>
              </a:rPr>
              <a:t>mỗi chủ đề khác nhau tôi sẽ lồng ghép, mở rộng những nội dung khác nhau để trẻ có nhiều kỹ năng và những kiến thức để tự bảo vệ bản thân mình hơn ví dục như: Kỹ năng tự bảo vệ bản thân mình, giáo dục trẻ về giới tính hay các vùng cấm</a:t>
            </a:r>
            <a:endParaRPr lang="en-US" sz="2400" b="1" dirty="0">
              <a:latin typeface="Times New Roman"/>
              <a:ea typeface="Times New Roman"/>
            </a:endParaRPr>
          </a:p>
          <a:p>
            <a:pPr algn="just">
              <a:spcAft>
                <a:spcPts val="0"/>
              </a:spcAft>
            </a:pPr>
            <a:r>
              <a:rPr lang="vi-VN" sz="2400" b="1" dirty="0">
                <a:solidFill>
                  <a:srgbClr val="000000"/>
                </a:solidFill>
                <a:latin typeface="Times New Roman"/>
              </a:rPr>
              <a:t>     </a:t>
            </a:r>
            <a:r>
              <a:rPr lang="vi-VN" sz="2400" b="1" dirty="0" smtClean="0">
                <a:solidFill>
                  <a:srgbClr val="000000"/>
                </a:solidFill>
                <a:latin typeface="Times New Roman"/>
              </a:rPr>
              <a:t>-  </a:t>
            </a:r>
            <a:r>
              <a:rPr lang="vi-VN" sz="2400" b="1" dirty="0">
                <a:solidFill>
                  <a:srgbClr val="000000"/>
                </a:solidFill>
                <a:latin typeface="Times New Roman"/>
              </a:rPr>
              <a:t>Như vậy trẻ có thể vừa học vừa chơi lại vừa trang bị cho bản thân mình những kiến thức để tự bảo vệ bản thân</a:t>
            </a:r>
            <a:endParaRPr lang="en-US" sz="2400" b="1" dirty="0">
              <a:latin typeface="Times New Roman"/>
              <a:ea typeface="Times New Roman"/>
            </a:endParaRPr>
          </a:p>
          <a:p>
            <a:pPr algn="just">
              <a:spcAft>
                <a:spcPts val="0"/>
              </a:spcAft>
            </a:pPr>
            <a:r>
              <a:rPr lang="en-US" sz="1600" b="1" dirty="0">
                <a:latin typeface="Times New Roman"/>
                <a:ea typeface="Times New Roman"/>
              </a:rPr>
              <a:t> </a:t>
            </a:r>
            <a:r>
              <a:rPr lang="en-US" sz="1600" b="1" dirty="0" smtClean="0">
                <a:latin typeface="Times New Roman"/>
                <a:ea typeface="Times New Roman"/>
              </a:rPr>
              <a:t>     </a:t>
            </a:r>
            <a:r>
              <a:rPr lang="en-US" sz="2400" b="1" dirty="0" smtClean="0">
                <a:solidFill>
                  <a:srgbClr val="000000"/>
                </a:solidFill>
                <a:latin typeface="Times New Roman"/>
                <a:ea typeface="Times New Roman"/>
              </a:rPr>
              <a:t>- </a:t>
            </a:r>
            <a:r>
              <a:rPr lang="en-US" sz="2400" b="1" dirty="0" err="1">
                <a:solidFill>
                  <a:srgbClr val="000000"/>
                </a:solidFill>
                <a:latin typeface="Times New Roman"/>
                <a:ea typeface="Times New Roman"/>
              </a:rPr>
              <a:t>Là</a:t>
            </a:r>
            <a:r>
              <a:rPr lang="en-US" sz="2400" b="1" dirty="0">
                <a:solidFill>
                  <a:srgbClr val="000000"/>
                </a:solidFill>
                <a:latin typeface="Times New Roman"/>
                <a:ea typeface="Times New Roman"/>
              </a:rPr>
              <a:t> 1 </a:t>
            </a:r>
            <a:r>
              <a:rPr lang="en-US" sz="2400" b="1" dirty="0" err="1">
                <a:solidFill>
                  <a:srgbClr val="000000"/>
                </a:solidFill>
                <a:latin typeface="Times New Roman"/>
                <a:ea typeface="Times New Roman"/>
              </a:rPr>
              <a:t>giáo</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viên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là</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người</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trực</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tiếp</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chăm</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sóc</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trẻ</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khi</a:t>
            </a:r>
            <a:r>
              <a:rPr lang="en-US" sz="2400" b="1" dirty="0">
                <a:solidFill>
                  <a:srgbClr val="000000"/>
                </a:solidFill>
                <a:latin typeface="Times New Roman"/>
                <a:ea typeface="Times New Roman"/>
              </a:rPr>
              <a:t> ở </a:t>
            </a:r>
            <a:r>
              <a:rPr lang="en-US" sz="2400" b="1" dirty="0" err="1">
                <a:solidFill>
                  <a:srgbClr val="000000"/>
                </a:solidFill>
                <a:latin typeface="Times New Roman"/>
                <a:ea typeface="Times New Roman"/>
              </a:rPr>
              <a:t>lớp</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vì</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vậy</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việc</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bồi</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dưỡng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kiến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thức</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về</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phòng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tránh</a:t>
            </a:r>
            <a:r>
              <a:rPr lang="en-US" sz="2400" b="1" dirty="0">
                <a:solidFill>
                  <a:srgbClr val="000000"/>
                </a:solidFill>
                <a:latin typeface="Times New Roman"/>
                <a:ea typeface="Times New Roman"/>
              </a:rPr>
              <a:t> tai </a:t>
            </a:r>
            <a:r>
              <a:rPr lang="en-US" sz="2400" b="1" dirty="0" err="1">
                <a:solidFill>
                  <a:srgbClr val="000000"/>
                </a:solidFill>
                <a:latin typeface="Times New Roman"/>
                <a:ea typeface="Times New Roman"/>
              </a:rPr>
              <a:t>nạn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thương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tích</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cho</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trẻ</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trong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trường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mầm</a:t>
            </a:r>
            <a:r>
              <a:rPr lang="en-US" sz="2400" b="1" dirty="0">
                <a:solidFill>
                  <a:srgbClr val="000000"/>
                </a:solidFill>
                <a:latin typeface="Times New Roman"/>
                <a:ea typeface="Times New Roman"/>
              </a:rPr>
              <a:t> non </a:t>
            </a:r>
            <a:r>
              <a:rPr lang="en-US" sz="2400" b="1" dirty="0" err="1">
                <a:solidFill>
                  <a:srgbClr val="000000"/>
                </a:solidFill>
                <a:latin typeface="Times New Roman"/>
                <a:ea typeface="Times New Roman"/>
              </a:rPr>
              <a:t>là</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rất</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quan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trọng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và</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cần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thiết</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Bản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thân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luôn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tham</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gia</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đầy</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đủ</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vào</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các</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buổi</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tập</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huấn</a:t>
            </a:r>
            <a:r>
              <a:rPr lang="en-US" sz="2400" b="1" dirty="0">
                <a:solidFill>
                  <a:srgbClr val="000000"/>
                </a:solidFill>
                <a:latin typeface="Times New Roman"/>
                <a:ea typeface="Times New Roman"/>
              </a:rPr>
              <a:t> do </a:t>
            </a:r>
            <a:r>
              <a:rPr lang="en-US" sz="2400" b="1" dirty="0" err="1">
                <a:solidFill>
                  <a:srgbClr val="000000"/>
                </a:solidFill>
                <a:latin typeface="Times New Roman"/>
                <a:ea typeface="Times New Roman"/>
              </a:rPr>
              <a:t>nhà</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trường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và</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phòng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giáo</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dục</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tổ</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chức</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là</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người</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giáo</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viên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mầm</a:t>
            </a:r>
            <a:r>
              <a:rPr lang="en-US" sz="2400" b="1" dirty="0">
                <a:solidFill>
                  <a:srgbClr val="000000"/>
                </a:solidFill>
                <a:latin typeface="Times New Roman"/>
                <a:ea typeface="Times New Roman"/>
              </a:rPr>
              <a:t> non </a:t>
            </a:r>
            <a:r>
              <a:rPr lang="en-US" sz="2400" b="1" dirty="0" err="1">
                <a:solidFill>
                  <a:srgbClr val="000000"/>
                </a:solidFill>
                <a:latin typeface="Times New Roman"/>
                <a:ea typeface="Times New Roman"/>
              </a:rPr>
              <a:t>còn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cần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nghiên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cứu</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sách</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báo</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và</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hoàn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thiện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nội</a:t>
            </a:r>
            <a:r>
              <a:rPr lang="en-US" sz="2400" b="1" dirty="0">
                <a:solidFill>
                  <a:srgbClr val="000000"/>
                </a:solidFill>
                <a:latin typeface="Times New Roman"/>
                <a:ea typeface="Times New Roman"/>
              </a:rPr>
              <a:t> dung, </a:t>
            </a:r>
            <a:r>
              <a:rPr lang="en-US" sz="2400" b="1" dirty="0" err="1">
                <a:solidFill>
                  <a:srgbClr val="000000"/>
                </a:solidFill>
                <a:latin typeface="Times New Roman"/>
                <a:ea typeface="Times New Roman"/>
              </a:rPr>
              <a:t>chương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trình</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giáo</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dục</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về</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phòng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chống</a:t>
            </a:r>
            <a:r>
              <a:rPr lang="en-US" sz="2400" b="1" dirty="0">
                <a:solidFill>
                  <a:srgbClr val="000000"/>
                </a:solidFill>
                <a:latin typeface="Times New Roman"/>
                <a:ea typeface="Times New Roman"/>
              </a:rPr>
              <a:t> tai </a:t>
            </a:r>
            <a:r>
              <a:rPr lang="en-US" sz="2400" b="1" dirty="0" err="1">
                <a:solidFill>
                  <a:srgbClr val="000000"/>
                </a:solidFill>
                <a:latin typeface="Times New Roman"/>
                <a:ea typeface="Times New Roman"/>
              </a:rPr>
              <a:t>nạn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thương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tích</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cho</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trẻ</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để</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phù</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hợp</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với</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đặc</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điểm</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tâm</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sinh</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lý</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lứa</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tuổi</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và</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tình</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hình</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thực</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tế</a:t>
            </a:r>
            <a:r>
              <a:rPr lang="en-US" sz="2400" b="1" dirty="0">
                <a:solidFill>
                  <a:srgbClr val="000000"/>
                </a:solidFill>
                <a:latin typeface="Times New Roman"/>
                <a:ea typeface="Times New Roman"/>
              </a:rPr>
              <a:t> ở </a:t>
            </a:r>
            <a:r>
              <a:rPr lang="en-US" sz="2400" b="1" dirty="0" err="1">
                <a:solidFill>
                  <a:srgbClr val="000000"/>
                </a:solidFill>
                <a:latin typeface="Times New Roman"/>
                <a:ea typeface="Times New Roman"/>
              </a:rPr>
              <a:t>địa</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phương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Tổ</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chức</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và</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tham</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gia</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các</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cuộc</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thi</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tìm</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hiểu</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về</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cách</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phòng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tránh</a:t>
            </a:r>
            <a:r>
              <a:rPr lang="en-US" sz="2400" b="1" dirty="0">
                <a:solidFill>
                  <a:srgbClr val="000000"/>
                </a:solidFill>
                <a:latin typeface="Times New Roman"/>
                <a:ea typeface="Times New Roman"/>
              </a:rPr>
              <a:t> tai </a:t>
            </a:r>
            <a:r>
              <a:rPr lang="en-US" sz="2400" b="1" dirty="0" err="1">
                <a:solidFill>
                  <a:srgbClr val="000000"/>
                </a:solidFill>
                <a:latin typeface="Times New Roman"/>
                <a:ea typeface="Times New Roman"/>
              </a:rPr>
              <a:t>nạn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thương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tích</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cho</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trẻ</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trong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trường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mầm</a:t>
            </a:r>
            <a:r>
              <a:rPr lang="en-US" sz="2400" b="1" dirty="0">
                <a:solidFill>
                  <a:srgbClr val="000000"/>
                </a:solidFill>
                <a:latin typeface="Times New Roman"/>
                <a:ea typeface="Times New Roman"/>
              </a:rPr>
              <a:t> non.   </a:t>
            </a:r>
            <a:r>
              <a:rPr lang="en-US" sz="1600" dirty="0">
                <a:solidFill>
                  <a:srgbClr val="000000"/>
                </a:solidFill>
                <a:latin typeface="Times New Roman"/>
                <a:ea typeface="Times New Roman"/>
              </a:rPr>
              <a:t> </a:t>
            </a:r>
            <a:endParaRPr lang="en-US" sz="1600" dirty="0">
              <a:latin typeface="Times New Roman"/>
              <a:ea typeface="Calibri"/>
            </a:endParaRPr>
          </a:p>
          <a:p>
            <a:pPr algn="just">
              <a:lnSpc>
                <a:spcPct val="130000"/>
              </a:lnSpc>
              <a:spcBef>
                <a:spcPts val="300"/>
              </a:spcBef>
              <a:spcAft>
                <a:spcPts val="0"/>
              </a:spcAft>
            </a:pPr>
            <a:r>
              <a:rPr lang="en-US" sz="1600" dirty="0">
                <a:solidFill>
                  <a:srgbClr val="000000"/>
                </a:solidFill>
                <a:latin typeface="Times New Roman"/>
                <a:ea typeface="Times New Roman"/>
              </a:rPr>
              <a:t>		</a:t>
            </a:r>
            <a:endParaRPr lang="en-US" sz="1600" dirty="0"/>
          </a:p>
        </p:txBody>
      </p:sp>
    </p:spTree>
    <p:extLst>
      <p:ext uri="{BB962C8B-B14F-4D97-AF65-F5344CB8AC3E}">
        <p14:creationId xmlns:p14="http://schemas.microsoft.com/office/powerpoint/2010/main" val="12538433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h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3" y="-40652"/>
            <a:ext cx="8991600" cy="6705600"/>
          </a:xfrm>
          <a:prstGeom prst="rect">
            <a:avLst/>
          </a:prstGeom>
        </p:spPr>
      </p:pic>
      <p:pic>
        <p:nvPicPr>
          <p:cNvPr id="3" name="Ảnh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75" y="304800"/>
            <a:ext cx="8394525" cy="5105399"/>
          </a:xfrm>
          <a:prstGeom prst="rect">
            <a:avLst/>
          </a:prstGeom>
        </p:spPr>
      </p:pic>
      <p:sp>
        <p:nvSpPr>
          <p:cNvPr id="4" name="Hình chữ nhật 3"/>
          <p:cNvSpPr/>
          <p:nvPr/>
        </p:nvSpPr>
        <p:spPr>
          <a:xfrm>
            <a:off x="1066800" y="5748225"/>
            <a:ext cx="6019800" cy="646331"/>
          </a:xfrm>
          <a:prstGeom prst="rect">
            <a:avLst/>
          </a:prstGeom>
          <a:solidFill>
            <a:schemeClr val="accent3"/>
          </a:solidFill>
        </p:spPr>
        <p:txBody>
          <a:bodyPr wrap="square">
            <a:spAutoFit/>
          </a:bodyPr>
          <a:lstStyle/>
          <a:p>
            <a:pPr lvl="0"/>
            <a:r>
              <a:rPr lang="en-US" sz="3600" b="1" dirty="0" err="1">
                <a:solidFill>
                  <a:srgbClr val="000000"/>
                </a:solidFill>
                <a:latin typeface="Times New Roman" pitchFamily="18" charset="0"/>
                <a:cs typeface="Times New Roman" pitchFamily="18" charset="0"/>
              </a:rPr>
              <a:t>Hình</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ảnh</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lấy</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từ</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báo</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dân</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việt</a:t>
            </a:r>
            <a:endParaRPr lang="vi-VN" sz="36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423526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0"/>
          </a:stretch>
        </a:blipFill>
        <a:effectLst/>
      </p:bgPr>
    </p:bg>
    <p:spTree>
      <p:nvGrpSpPr>
        <p:cNvPr id="1" name=""/>
        <p:cNvGrpSpPr/>
        <p:nvPr/>
      </p:nvGrpSpPr>
      <p:grpSpPr>
        <a:xfrm>
          <a:off x="0" y="0"/>
          <a:ext cx="0" cy="0"/>
          <a:chOff x="0" y="0"/>
          <a:chExt cx="0" cy="0"/>
        </a:xfrm>
      </p:grpSpPr>
      <p:sp>
        <p:nvSpPr>
          <p:cNvPr id="4" name="Cloud Callout 3"/>
          <p:cNvSpPr/>
          <p:nvPr/>
        </p:nvSpPr>
        <p:spPr>
          <a:xfrm>
            <a:off x="-87573" y="288286"/>
            <a:ext cx="9220200" cy="3521714"/>
          </a:xfrm>
          <a:prstGeom prst="cloudCallout">
            <a:avLst>
              <a:gd name="adj1" fmla="val -16406"/>
              <a:gd name="adj2" fmla="val 65586"/>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spcBef>
                <a:spcPts val="300"/>
              </a:spcBef>
            </a:pP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Hàng</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năm</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Giáo</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viên</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cần</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phải</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tham</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gia</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các</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lớp</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tập</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huấn</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về</a:t>
            </a:r>
            <a:r>
              <a:rPr lang="en-US" sz="2000" dirty="0">
                <a:solidFill>
                  <a:schemeClr val="bg1"/>
                </a:solidFill>
                <a:latin typeface="Times New Roman"/>
                <a:ea typeface="Times New Roman"/>
              </a:rPr>
              <a:t> Y </a:t>
            </a:r>
            <a:r>
              <a:rPr lang="en-US" sz="2000" dirty="0" err="1">
                <a:solidFill>
                  <a:schemeClr val="bg1"/>
                </a:solidFill>
                <a:latin typeface="Times New Roman"/>
                <a:ea typeface="Times New Roman"/>
              </a:rPr>
              <a:t>tế</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để</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nâng</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cao</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kiến</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thức</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về</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cách</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sơ</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cứu</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kịp</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thời</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nếu</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trẻ</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không</a:t>
            </a:r>
            <a:r>
              <a:rPr lang="en-US" sz="2000" dirty="0">
                <a:solidFill>
                  <a:schemeClr val="bg1"/>
                </a:solidFill>
                <a:latin typeface="Times New Roman"/>
                <a:ea typeface="Times New Roman"/>
              </a:rPr>
              <a:t> may </a:t>
            </a:r>
            <a:r>
              <a:rPr lang="en-US" sz="2000" dirty="0" err="1">
                <a:solidFill>
                  <a:schemeClr val="bg1"/>
                </a:solidFill>
                <a:latin typeface="Times New Roman"/>
                <a:ea typeface="Times New Roman"/>
              </a:rPr>
              <a:t>gặp</a:t>
            </a:r>
            <a:r>
              <a:rPr lang="en-US" sz="2000" dirty="0">
                <a:solidFill>
                  <a:schemeClr val="bg1"/>
                </a:solidFill>
                <a:latin typeface="Times New Roman"/>
                <a:ea typeface="Times New Roman"/>
              </a:rPr>
              <a:t> tai </a:t>
            </a:r>
            <a:r>
              <a:rPr lang="en-US" sz="2000" dirty="0" err="1">
                <a:solidFill>
                  <a:schemeClr val="bg1"/>
                </a:solidFill>
                <a:latin typeface="Times New Roman"/>
                <a:ea typeface="Times New Roman"/>
              </a:rPr>
              <a:t>nạn</a:t>
            </a:r>
            <a:r>
              <a:rPr lang="en-US" sz="2000" dirty="0">
                <a:solidFill>
                  <a:schemeClr val="bg1"/>
                </a:solidFill>
                <a:latin typeface="Times New Roman"/>
                <a:ea typeface="Times New Roman"/>
              </a:rPr>
              <a:t>.</a:t>
            </a:r>
            <a:endParaRPr lang="en-US" sz="2000" dirty="0">
              <a:solidFill>
                <a:schemeClr val="bg1"/>
              </a:solidFill>
              <a:latin typeface="Times New Roman"/>
              <a:ea typeface="Calibri"/>
            </a:endParaRPr>
          </a:p>
          <a:p>
            <a:pPr lvl="0" algn="just">
              <a:lnSpc>
                <a:spcPct val="130000"/>
              </a:lnSpc>
              <a:spcBef>
                <a:spcPts val="300"/>
              </a:spcBef>
            </a:pPr>
            <a:r>
              <a:rPr lang="en-US" sz="2000" dirty="0">
                <a:solidFill>
                  <a:schemeClr val="bg1"/>
                </a:solidFill>
                <a:latin typeface="Times New Roman"/>
                <a:ea typeface="Times New Roman"/>
              </a:rPr>
              <a:t>	- </a:t>
            </a:r>
            <a:r>
              <a:rPr lang="en-US" sz="2000" dirty="0" err="1">
                <a:solidFill>
                  <a:schemeClr val="bg1"/>
                </a:solidFill>
                <a:latin typeface="Times New Roman"/>
                <a:ea typeface="Times New Roman"/>
              </a:rPr>
              <a:t>Khi</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trẻ</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bị</a:t>
            </a:r>
            <a:r>
              <a:rPr lang="en-US" sz="2000" dirty="0">
                <a:solidFill>
                  <a:schemeClr val="bg1"/>
                </a:solidFill>
                <a:latin typeface="Times New Roman"/>
                <a:ea typeface="Times New Roman"/>
              </a:rPr>
              <a:t> tai </a:t>
            </a:r>
            <a:r>
              <a:rPr lang="en-US" sz="2000" dirty="0" err="1">
                <a:solidFill>
                  <a:schemeClr val="bg1"/>
                </a:solidFill>
                <a:latin typeface="Times New Roman"/>
                <a:ea typeface="Times New Roman"/>
              </a:rPr>
              <a:t>nạn</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phải</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bình</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tĩnh</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xử</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trí</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sơ</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cứu</a:t>
            </a:r>
            <a:r>
              <a:rPr lang="en-US" sz="2000" dirty="0">
                <a:solidFill>
                  <a:schemeClr val="bg1"/>
                </a:solidFill>
                <a:latin typeface="Times New Roman"/>
                <a:ea typeface="Times New Roman"/>
              </a:rPr>
              <a:t> ban </a:t>
            </a:r>
            <a:r>
              <a:rPr lang="en-US" sz="2000" dirty="0" err="1">
                <a:solidFill>
                  <a:schemeClr val="bg1"/>
                </a:solidFill>
                <a:latin typeface="Times New Roman"/>
                <a:ea typeface="Times New Roman"/>
              </a:rPr>
              <a:t>đầu</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tại</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chỗ</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đồng</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thời</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báo</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cho</a:t>
            </a:r>
            <a:r>
              <a:rPr lang="en-US" sz="2000" dirty="0">
                <a:solidFill>
                  <a:schemeClr val="bg1"/>
                </a:solidFill>
                <a:latin typeface="Times New Roman"/>
                <a:ea typeface="Times New Roman"/>
              </a:rPr>
              <a:t> cha </a:t>
            </a:r>
            <a:r>
              <a:rPr lang="en-US" sz="2000" dirty="0" err="1">
                <a:solidFill>
                  <a:schemeClr val="bg1"/>
                </a:solidFill>
                <a:latin typeface="Times New Roman"/>
                <a:ea typeface="Times New Roman"/>
              </a:rPr>
              <a:t>mẹ</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và</a:t>
            </a:r>
            <a:r>
              <a:rPr lang="en-US" sz="2000" dirty="0">
                <a:solidFill>
                  <a:schemeClr val="bg1"/>
                </a:solidFill>
                <a:latin typeface="Times New Roman"/>
                <a:ea typeface="Times New Roman"/>
              </a:rPr>
              <a:t> ban </a:t>
            </a:r>
            <a:r>
              <a:rPr lang="en-US" sz="2000" dirty="0" err="1">
                <a:solidFill>
                  <a:schemeClr val="bg1"/>
                </a:solidFill>
                <a:latin typeface="Times New Roman"/>
                <a:ea typeface="Times New Roman"/>
              </a:rPr>
              <a:t>giám</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hiệu</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và</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đưa</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trẻ</a:t>
            </a:r>
            <a:r>
              <a:rPr lang="en-US" sz="2000" dirty="0">
                <a:solidFill>
                  <a:schemeClr val="bg1"/>
                </a:solidFill>
                <a:latin typeface="Times New Roman"/>
                <a:ea typeface="Times New Roman"/>
              </a:rPr>
              <a:t> y </a:t>
            </a:r>
            <a:r>
              <a:rPr lang="en-US" sz="2000" dirty="0" err="1">
                <a:solidFill>
                  <a:schemeClr val="bg1"/>
                </a:solidFill>
                <a:latin typeface="Times New Roman"/>
                <a:ea typeface="Times New Roman"/>
              </a:rPr>
              <a:t>tế</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nơi</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gần</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nhất</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để</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cấp</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cứu</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kịp</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thời</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cho</a:t>
            </a:r>
            <a:r>
              <a:rPr lang="en-US" sz="2000" dirty="0">
                <a:solidFill>
                  <a:schemeClr val="bg1"/>
                </a:solidFill>
                <a:latin typeface="Times New Roman"/>
                <a:ea typeface="Times New Roman"/>
              </a:rPr>
              <a:t> </a:t>
            </a:r>
            <a:r>
              <a:rPr lang="en-US" sz="2000" dirty="0" err="1">
                <a:solidFill>
                  <a:schemeClr val="bg1"/>
                </a:solidFill>
                <a:latin typeface="Times New Roman"/>
                <a:ea typeface="Times New Roman"/>
              </a:rPr>
              <a:t>trẻ</a:t>
            </a:r>
            <a:r>
              <a:rPr lang="en-US" sz="2000" dirty="0">
                <a:solidFill>
                  <a:schemeClr val="bg1"/>
                </a:solidFill>
                <a:latin typeface="Times New Roman"/>
                <a:ea typeface="Times New Roman"/>
              </a:rPr>
              <a:t>. </a:t>
            </a:r>
            <a:endParaRPr lang="en-US" sz="2000" dirty="0">
              <a:solidFill>
                <a:schemeClr val="bg1"/>
              </a:solidFill>
              <a:latin typeface="Times New Roman"/>
              <a:ea typeface="Calibri"/>
            </a:endParaRPr>
          </a:p>
        </p:txBody>
      </p:sp>
    </p:spTree>
    <p:extLst>
      <p:ext uri="{BB962C8B-B14F-4D97-AF65-F5344CB8AC3E}">
        <p14:creationId xmlns:p14="http://schemas.microsoft.com/office/powerpoint/2010/main" val="92840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h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00"/>
            <a:ext cx="8991600" cy="6629399"/>
          </a:xfrm>
          <a:prstGeom prst="rect">
            <a:avLst/>
          </a:prstGeom>
        </p:spPr>
      </p:pic>
      <p:sp>
        <p:nvSpPr>
          <p:cNvPr id="3" name="Oval 7"/>
          <p:cNvSpPr/>
          <p:nvPr/>
        </p:nvSpPr>
        <p:spPr>
          <a:xfrm>
            <a:off x="152400" y="0"/>
            <a:ext cx="2133600" cy="1524000"/>
          </a:xfrm>
          <a:prstGeom prst="ellipse">
            <a:avLst/>
          </a:prstGeom>
          <a:solidFill>
            <a:srgbClr val="FF66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8"/>
          <p:cNvSpPr/>
          <p:nvPr/>
        </p:nvSpPr>
        <p:spPr>
          <a:xfrm>
            <a:off x="304800" y="152400"/>
            <a:ext cx="1828800" cy="1219200"/>
          </a:xfrm>
          <a:prstGeom prst="ellipse">
            <a:avLst/>
          </a:prstGeom>
          <a:solidFill>
            <a:srgbClr val="92D050"/>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FF0000"/>
                </a:solidFill>
                <a:latin typeface="Times New Roman" pitchFamily="18" charset="0"/>
                <a:cs typeface="Times New Roman" pitchFamily="18" charset="0"/>
              </a:rPr>
              <a:t>Biện pháp </a:t>
            </a:r>
            <a:r>
              <a:rPr lang="vi-VN" sz="2800" b="1" dirty="0">
                <a:solidFill>
                  <a:srgbClr val="FF0000"/>
                </a:solidFill>
                <a:latin typeface="Times New Roman" pitchFamily="18" charset="0"/>
                <a:cs typeface="Times New Roman" pitchFamily="18" charset="0"/>
              </a:rPr>
              <a:t>5</a:t>
            </a:r>
            <a:endParaRPr lang="en-US" sz="2800" dirty="0">
              <a:solidFill>
                <a:srgbClr val="FF0000"/>
              </a:solidFill>
            </a:endParaRPr>
          </a:p>
        </p:txBody>
      </p:sp>
      <p:sp>
        <p:nvSpPr>
          <p:cNvPr id="6" name="Hộp_Văn_Bản 5"/>
          <p:cNvSpPr txBox="1"/>
          <p:nvPr/>
        </p:nvSpPr>
        <p:spPr>
          <a:xfrm>
            <a:off x="2310063" y="152400"/>
            <a:ext cx="6813884" cy="1077218"/>
          </a:xfrm>
          <a:prstGeom prst="rect">
            <a:avLst/>
          </a:prstGeom>
          <a:noFill/>
        </p:spPr>
        <p:txBody>
          <a:bodyPr wrap="square" rtlCol="0">
            <a:spAutoFit/>
          </a:bodyPr>
          <a:lstStyle/>
          <a:p>
            <a:pPr lvl="0" algn="just"/>
            <a:r>
              <a:rPr lang="vi-VN" sz="3600" dirty="0" smtClean="0">
                <a:latin typeface="Times New Roman" pitchFamily="18" charset="0"/>
                <a:cs typeface="Times New Roman" pitchFamily="18" charset="0"/>
              </a:rPr>
              <a:t> </a:t>
            </a:r>
            <a:r>
              <a:rPr lang="vi-VN" sz="2800" b="1" dirty="0" smtClean="0">
                <a:solidFill>
                  <a:srgbClr val="FF0000"/>
                </a:solidFill>
                <a:latin typeface="Times New Roman" pitchFamily="18" charset="0"/>
                <a:cs typeface="Times New Roman" pitchFamily="18" charset="0"/>
              </a:rPr>
              <a:t>Tuyên </a:t>
            </a:r>
            <a:r>
              <a:rPr lang="vi-VN" sz="2800" b="1" dirty="0" err="1" smtClean="0">
                <a:solidFill>
                  <a:srgbClr val="FF0000"/>
                </a:solidFill>
                <a:latin typeface="Times New Roman" pitchFamily="18" charset="0"/>
                <a:cs typeface="Times New Roman" pitchFamily="18" charset="0"/>
              </a:rPr>
              <a:t>truyền</a:t>
            </a:r>
            <a:r>
              <a:rPr lang="vi-VN" sz="2800" b="1" dirty="0" smtClean="0">
                <a:solidFill>
                  <a:srgbClr val="FF0000"/>
                </a:solidFill>
                <a:latin typeface="Times New Roman" pitchFamily="18" charset="0"/>
                <a:cs typeface="Times New Roman" pitchFamily="18" charset="0"/>
              </a:rPr>
              <a:t> </a:t>
            </a:r>
            <a:r>
              <a:rPr lang="vi-VN" sz="2800" b="1" dirty="0" err="1" smtClean="0">
                <a:solidFill>
                  <a:srgbClr val="FF0000"/>
                </a:solidFill>
                <a:latin typeface="Times New Roman" pitchFamily="18" charset="0"/>
                <a:cs typeface="Times New Roman" pitchFamily="18" charset="0"/>
              </a:rPr>
              <a:t>và</a:t>
            </a:r>
            <a:r>
              <a:rPr lang="vi-VN" sz="2800" b="1" dirty="0" smtClean="0">
                <a:solidFill>
                  <a:srgbClr val="FF0000"/>
                </a:solidFill>
                <a:latin typeface="Times New Roman" pitchFamily="18" charset="0"/>
                <a:cs typeface="Times New Roman" pitchFamily="18" charset="0"/>
              </a:rPr>
              <a:t> </a:t>
            </a:r>
            <a:r>
              <a:rPr lang="vi-VN" sz="2800" b="1" dirty="0" err="1" smtClean="0">
                <a:solidFill>
                  <a:srgbClr val="FF0000"/>
                </a:solidFill>
                <a:latin typeface="Times New Roman" pitchFamily="18" charset="0"/>
                <a:cs typeface="Times New Roman" pitchFamily="18" charset="0"/>
              </a:rPr>
              <a:t>phối</a:t>
            </a:r>
            <a:r>
              <a:rPr lang="vi-VN" sz="2800" b="1" dirty="0">
                <a:solidFill>
                  <a:srgbClr val="FF0000"/>
                </a:solidFill>
                <a:latin typeface="Times New Roman" pitchFamily="18" charset="0"/>
                <a:cs typeface="Times New Roman" pitchFamily="18" charset="0"/>
              </a:rPr>
              <a:t> </a:t>
            </a:r>
            <a:r>
              <a:rPr lang="vi-VN" sz="2800" b="1" dirty="0" err="1" smtClean="0">
                <a:solidFill>
                  <a:srgbClr val="FF0000"/>
                </a:solidFill>
                <a:latin typeface="Times New Roman" pitchFamily="18" charset="0"/>
                <a:cs typeface="Times New Roman" pitchFamily="18" charset="0"/>
              </a:rPr>
              <a:t>kết</a:t>
            </a:r>
            <a:r>
              <a:rPr lang="vi-VN" sz="2800" b="1" dirty="0" smtClean="0">
                <a:solidFill>
                  <a:srgbClr val="FF0000"/>
                </a:solidFill>
                <a:latin typeface="Times New Roman" pitchFamily="18" charset="0"/>
                <a:cs typeface="Times New Roman" pitchFamily="18" charset="0"/>
              </a:rPr>
              <a:t> </a:t>
            </a:r>
            <a:r>
              <a:rPr lang="vi-VN" sz="2800" b="1" dirty="0" err="1" smtClean="0">
                <a:solidFill>
                  <a:srgbClr val="FF0000"/>
                </a:solidFill>
                <a:latin typeface="Times New Roman" pitchFamily="18" charset="0"/>
                <a:cs typeface="Times New Roman" pitchFamily="18" charset="0"/>
              </a:rPr>
              <a:t>hợp</a:t>
            </a:r>
            <a:r>
              <a:rPr lang="vi-VN" sz="2800" b="1" dirty="0" smtClean="0">
                <a:solidFill>
                  <a:srgbClr val="FF0000"/>
                </a:solidFill>
                <a:latin typeface="Times New Roman" pitchFamily="18" charset="0"/>
                <a:cs typeface="Times New Roman" pitchFamily="18" charset="0"/>
              </a:rPr>
              <a:t> </a:t>
            </a:r>
            <a:r>
              <a:rPr lang="vi-VN" sz="2800" b="1" dirty="0" err="1" smtClean="0">
                <a:solidFill>
                  <a:srgbClr val="FF0000"/>
                </a:solidFill>
                <a:latin typeface="Times New Roman" pitchFamily="18" charset="0"/>
                <a:cs typeface="Times New Roman" pitchFamily="18" charset="0"/>
              </a:rPr>
              <a:t>với</a:t>
            </a:r>
            <a:r>
              <a:rPr lang="vi-VN" sz="2800" b="1" dirty="0" smtClean="0">
                <a:solidFill>
                  <a:srgbClr val="FF0000"/>
                </a:solidFill>
                <a:latin typeface="Times New Roman" pitchFamily="18" charset="0"/>
                <a:cs typeface="Times New Roman" pitchFamily="18" charset="0"/>
              </a:rPr>
              <a:t> cha </a:t>
            </a:r>
            <a:r>
              <a:rPr lang="vi-VN" sz="2800" b="1" dirty="0" err="1" smtClean="0">
                <a:solidFill>
                  <a:srgbClr val="FF0000"/>
                </a:solidFill>
                <a:latin typeface="Times New Roman" pitchFamily="18" charset="0"/>
                <a:cs typeface="Times New Roman" pitchFamily="18" charset="0"/>
              </a:rPr>
              <a:t>mẹ</a:t>
            </a:r>
            <a:r>
              <a:rPr lang="vi-VN" sz="2800" b="1" dirty="0" smtClean="0">
                <a:solidFill>
                  <a:srgbClr val="FF0000"/>
                </a:solidFill>
                <a:latin typeface="Times New Roman" pitchFamily="18" charset="0"/>
                <a:cs typeface="Times New Roman" pitchFamily="18" charset="0"/>
              </a:rPr>
              <a:t> </a:t>
            </a:r>
            <a:r>
              <a:rPr lang="vi-VN" sz="2800" b="1" dirty="0" err="1" smtClean="0">
                <a:solidFill>
                  <a:srgbClr val="FF0000"/>
                </a:solidFill>
                <a:latin typeface="Times New Roman" pitchFamily="18" charset="0"/>
                <a:cs typeface="Times New Roman" pitchFamily="18" charset="0"/>
              </a:rPr>
              <a:t>trẻ</a:t>
            </a:r>
            <a:r>
              <a:rPr lang="vi-VN" sz="2800" b="1" dirty="0" smtClean="0">
                <a:solidFill>
                  <a:srgbClr val="FF0000"/>
                </a:solidFill>
                <a:latin typeface="Times New Roman" pitchFamily="18" charset="0"/>
                <a:cs typeface="Times New Roman" pitchFamily="18" charset="0"/>
              </a:rPr>
              <a:t> </a:t>
            </a:r>
            <a:r>
              <a:rPr lang="vi-VN" sz="2800" b="1" dirty="0" err="1" smtClean="0">
                <a:solidFill>
                  <a:srgbClr val="FF0000"/>
                </a:solidFill>
                <a:latin typeface="Times New Roman" pitchFamily="18" charset="0"/>
                <a:cs typeface="Times New Roman" pitchFamily="18" charset="0"/>
              </a:rPr>
              <a:t>hoặc</a:t>
            </a:r>
            <a:r>
              <a:rPr lang="vi-VN" sz="2800" b="1" dirty="0" smtClean="0">
                <a:solidFill>
                  <a:srgbClr val="FF0000"/>
                </a:solidFill>
                <a:latin typeface="Times New Roman" pitchFamily="18" charset="0"/>
                <a:cs typeface="Times New Roman" pitchFamily="18" charset="0"/>
              </a:rPr>
              <a:t> </a:t>
            </a:r>
            <a:r>
              <a:rPr lang="vi-VN" sz="2800" b="1" dirty="0" err="1" smtClean="0">
                <a:solidFill>
                  <a:srgbClr val="FF0000"/>
                </a:solidFill>
                <a:latin typeface="Times New Roman" pitchFamily="18" charset="0"/>
                <a:cs typeface="Times New Roman" pitchFamily="18" charset="0"/>
              </a:rPr>
              <a:t>người</a:t>
            </a:r>
            <a:r>
              <a:rPr lang="vi-VN" sz="2800" b="1" dirty="0" smtClean="0">
                <a:solidFill>
                  <a:srgbClr val="FF0000"/>
                </a:solidFill>
                <a:latin typeface="Times New Roman" pitchFamily="18" charset="0"/>
                <a:cs typeface="Times New Roman" pitchFamily="18" charset="0"/>
              </a:rPr>
              <a:t> chăm </a:t>
            </a:r>
            <a:r>
              <a:rPr lang="vi-VN" sz="2800" b="1" dirty="0" err="1" smtClean="0">
                <a:solidFill>
                  <a:srgbClr val="FF0000"/>
                </a:solidFill>
                <a:latin typeface="Times New Roman" pitchFamily="18" charset="0"/>
                <a:cs typeface="Times New Roman" pitchFamily="18" charset="0"/>
              </a:rPr>
              <a:t>sóc</a:t>
            </a:r>
            <a:r>
              <a:rPr lang="vi-VN" sz="2800" b="1" dirty="0" smtClean="0">
                <a:solidFill>
                  <a:srgbClr val="FF0000"/>
                </a:solidFill>
                <a:latin typeface="Times New Roman" pitchFamily="18" charset="0"/>
                <a:cs typeface="Times New Roman" pitchFamily="18" charset="0"/>
              </a:rPr>
              <a:t> </a:t>
            </a:r>
            <a:r>
              <a:rPr lang="vi-VN" sz="2800" b="1" dirty="0" err="1" smtClean="0">
                <a:solidFill>
                  <a:srgbClr val="FF0000"/>
                </a:solidFill>
                <a:latin typeface="Times New Roman" pitchFamily="18" charset="0"/>
                <a:cs typeface="Times New Roman" pitchFamily="18" charset="0"/>
              </a:rPr>
              <a:t>trẻ</a:t>
            </a:r>
            <a:endParaRPr lang="en-US" sz="2800" dirty="0">
              <a:solidFill>
                <a:srgbClr val="FF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524000"/>
            <a:ext cx="7391400" cy="525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490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763000" cy="6825458"/>
          </a:xfrm>
          <a:prstGeom prst="rect">
            <a:avLst/>
          </a:prstGeom>
        </p:spPr>
        <p:txBody>
          <a:bodyPr wrap="square">
            <a:spAutoFit/>
          </a:bodyPr>
          <a:lstStyle/>
          <a:p>
            <a:pPr indent="457200" algn="just">
              <a:lnSpc>
                <a:spcPct val="140000"/>
              </a:lnSpc>
              <a:spcBef>
                <a:spcPts val="300"/>
              </a:spcBef>
              <a:spcAft>
                <a:spcPts val="0"/>
              </a:spcAft>
            </a:pPr>
            <a:r>
              <a:rPr lang="vi-VN" sz="2400" b="1" dirty="0">
                <a:solidFill>
                  <a:srgbClr val="000000"/>
                </a:solidFill>
                <a:latin typeface="Times New Roman"/>
              </a:rPr>
              <a:t> </a:t>
            </a:r>
            <a:r>
              <a:rPr lang="vi-VN" sz="2400" b="1" dirty="0" smtClean="0">
                <a:solidFill>
                  <a:srgbClr val="000000"/>
                </a:solidFill>
                <a:latin typeface="Times New Roman"/>
              </a:rPr>
              <a:t>    </a:t>
            </a:r>
            <a:r>
              <a:rPr lang="en-US" sz="2800" b="1" dirty="0" err="1">
                <a:solidFill>
                  <a:srgbClr val="000000"/>
                </a:solidFill>
                <a:latin typeface="Times New Roman"/>
                <a:ea typeface="Times New Roman"/>
              </a:rPr>
              <a:t>Công</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tác</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tuyên</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truyền</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với</a:t>
            </a:r>
            <a:r>
              <a:rPr lang="en-US" sz="2800" b="1" dirty="0">
                <a:solidFill>
                  <a:srgbClr val="000000"/>
                </a:solidFill>
                <a:latin typeface="Times New Roman"/>
                <a:ea typeface="Times New Roman"/>
              </a:rPr>
              <a:t> cha </a:t>
            </a:r>
            <a:r>
              <a:rPr lang="en-US" sz="2800" b="1" dirty="0" err="1">
                <a:solidFill>
                  <a:srgbClr val="000000"/>
                </a:solidFill>
                <a:latin typeface="Times New Roman"/>
                <a:ea typeface="Times New Roman"/>
              </a:rPr>
              <a:t>mẹ</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trẻ</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hoặc</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người</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chăm</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sóc</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trẻ</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là</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một</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trong</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những</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biện</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pháp</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vô</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cùng</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quan</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trọng</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việc</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làm</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rất</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cần</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thiết</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tạo</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cho</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trẻ</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một</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môi</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trường</a:t>
            </a:r>
            <a:r>
              <a:rPr lang="en-US" sz="2800" b="1" dirty="0">
                <a:solidFill>
                  <a:srgbClr val="000000"/>
                </a:solidFill>
                <a:latin typeface="Times New Roman"/>
                <a:ea typeface="Times New Roman"/>
              </a:rPr>
              <a:t> an </a:t>
            </a:r>
            <a:r>
              <a:rPr lang="en-US" sz="2800" b="1" dirty="0" err="1">
                <a:solidFill>
                  <a:srgbClr val="000000"/>
                </a:solidFill>
                <a:latin typeface="Times New Roman"/>
                <a:ea typeface="Times New Roman"/>
              </a:rPr>
              <a:t>toàn</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về</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sức</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khỏe</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tâm</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lí</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và</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thân</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thể</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của</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trẻ</a:t>
            </a:r>
            <a:r>
              <a:rPr lang="en-US" sz="2800" b="1" dirty="0">
                <a:solidFill>
                  <a:srgbClr val="000000"/>
                </a:solidFill>
                <a:latin typeface="Times New Roman"/>
                <a:ea typeface="Times New Roman"/>
              </a:rPr>
              <a:t>. Qua </a:t>
            </a:r>
            <a:r>
              <a:rPr lang="en-US" sz="2800" b="1" dirty="0" err="1">
                <a:solidFill>
                  <a:srgbClr val="000000"/>
                </a:solidFill>
                <a:latin typeface="Times New Roman"/>
                <a:ea typeface="Times New Roman"/>
              </a:rPr>
              <a:t>biện</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pháp</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này</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thì</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tôi</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đã</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tuyên</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truyền</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cho</a:t>
            </a:r>
            <a:r>
              <a:rPr lang="en-US" sz="2800" b="1" dirty="0">
                <a:solidFill>
                  <a:srgbClr val="000000"/>
                </a:solidFill>
                <a:latin typeface="Times New Roman"/>
                <a:ea typeface="Times New Roman"/>
              </a:rPr>
              <a:t> cha </a:t>
            </a:r>
            <a:r>
              <a:rPr lang="en-US" sz="2800" b="1" dirty="0" err="1">
                <a:solidFill>
                  <a:srgbClr val="000000"/>
                </a:solidFill>
                <a:latin typeface="Times New Roman"/>
                <a:ea typeface="Times New Roman"/>
              </a:rPr>
              <a:t>mẹ</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trẻ</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hoặc</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người</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chăm</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sóc</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trẻ</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thực</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hiện</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tốt</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các</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các</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biện</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pháp</a:t>
            </a:r>
            <a:r>
              <a:rPr lang="en-US" sz="2800" b="1" dirty="0">
                <a:solidFill>
                  <a:srgbClr val="000000"/>
                </a:solidFill>
                <a:latin typeface="Times New Roman"/>
                <a:ea typeface="Times New Roman"/>
              </a:rPr>
              <a:t> an </a:t>
            </a:r>
            <a:r>
              <a:rPr lang="en-US" sz="2800" b="1" dirty="0" err="1">
                <a:solidFill>
                  <a:srgbClr val="000000"/>
                </a:solidFill>
                <a:latin typeface="Times New Roman"/>
                <a:ea typeface="Times New Roman"/>
              </a:rPr>
              <a:t>toàn</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cho</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trẻ</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để</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phòng</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tránh</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những</a:t>
            </a:r>
            <a:r>
              <a:rPr lang="en-US" sz="2800" b="1" dirty="0">
                <a:solidFill>
                  <a:srgbClr val="000000"/>
                </a:solidFill>
                <a:latin typeface="Times New Roman"/>
                <a:ea typeface="Times New Roman"/>
              </a:rPr>
              <a:t> tai </a:t>
            </a:r>
            <a:r>
              <a:rPr lang="en-US" sz="2800" b="1" dirty="0" err="1">
                <a:solidFill>
                  <a:srgbClr val="000000"/>
                </a:solidFill>
                <a:latin typeface="Times New Roman"/>
                <a:ea typeface="Times New Roman"/>
              </a:rPr>
              <a:t>nạn</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cho</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trẻ</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có</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thể</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xảy</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ra</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tại</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gia</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đình</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trên</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đường</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đến</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trường</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hoặc</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đón</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trẻ</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từ</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trường</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về</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nhà</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Tuyệt</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đối</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không</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để</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trẻ</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nhỏ</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dưới</a:t>
            </a:r>
            <a:r>
              <a:rPr lang="en-US" sz="2800" b="1" dirty="0">
                <a:solidFill>
                  <a:srgbClr val="000000"/>
                </a:solidFill>
                <a:latin typeface="Times New Roman"/>
                <a:ea typeface="Times New Roman"/>
              </a:rPr>
              <a:t> 10 </a:t>
            </a:r>
            <a:r>
              <a:rPr lang="en-US" sz="2800" b="1" dirty="0" err="1">
                <a:solidFill>
                  <a:srgbClr val="000000"/>
                </a:solidFill>
                <a:latin typeface="Times New Roman"/>
                <a:ea typeface="Times New Roman"/>
              </a:rPr>
              <a:t>tuổi</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đi</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đón</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em</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học</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trong</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trường</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mầm</a:t>
            </a:r>
            <a:r>
              <a:rPr lang="en-US" sz="2800" b="1" dirty="0">
                <a:solidFill>
                  <a:srgbClr val="000000"/>
                </a:solidFill>
                <a:latin typeface="Times New Roman"/>
                <a:ea typeface="Times New Roman"/>
              </a:rPr>
              <a:t> non.</a:t>
            </a:r>
            <a:endParaRPr lang="vi-VN" sz="2800" b="1" dirty="0">
              <a:latin typeface="Times New Roman"/>
              <a:ea typeface="Calibri"/>
            </a:endParaRPr>
          </a:p>
          <a:p>
            <a:pPr algn="just"/>
            <a:r>
              <a:rPr lang="en-US" sz="2400" b="1" dirty="0">
                <a:solidFill>
                  <a:srgbClr val="000000"/>
                </a:solidFill>
                <a:latin typeface="Times New Roman"/>
                <a:ea typeface="Times New Roman"/>
              </a:rPr>
              <a:t> </a:t>
            </a:r>
            <a:r>
              <a:rPr lang="en-US" sz="1600" dirty="0">
                <a:solidFill>
                  <a:srgbClr val="000000"/>
                </a:solidFill>
                <a:latin typeface="Times New Roman"/>
                <a:ea typeface="Times New Roman"/>
              </a:rPr>
              <a:t> </a:t>
            </a:r>
            <a:endParaRPr lang="en-US" sz="1600" dirty="0">
              <a:solidFill>
                <a:prstClr val="black"/>
              </a:solidFill>
              <a:latin typeface="Times New Roman"/>
              <a:ea typeface="Calibri"/>
            </a:endParaRPr>
          </a:p>
          <a:p>
            <a:pPr algn="just">
              <a:lnSpc>
                <a:spcPct val="130000"/>
              </a:lnSpc>
              <a:spcBef>
                <a:spcPts val="300"/>
              </a:spcBef>
            </a:pPr>
            <a:r>
              <a:rPr lang="en-US" sz="1600" dirty="0">
                <a:solidFill>
                  <a:srgbClr val="000000"/>
                </a:solidFill>
                <a:latin typeface="Times New Roman"/>
                <a:ea typeface="Times New Roman"/>
              </a:rPr>
              <a:t>		</a:t>
            </a:r>
            <a:endParaRPr lang="en-US" sz="1600" dirty="0">
              <a:solidFill>
                <a:prstClr val="black"/>
              </a:solidFill>
            </a:endParaRPr>
          </a:p>
        </p:txBody>
      </p:sp>
    </p:spTree>
    <p:extLst>
      <p:ext uri="{BB962C8B-B14F-4D97-AF65-F5344CB8AC3E}">
        <p14:creationId xmlns:p14="http://schemas.microsoft.com/office/powerpoint/2010/main" val="7506976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763000" cy="7111177"/>
          </a:xfrm>
          <a:prstGeom prst="rect">
            <a:avLst/>
          </a:prstGeom>
        </p:spPr>
        <p:txBody>
          <a:bodyPr wrap="square">
            <a:spAutoFit/>
          </a:bodyPr>
          <a:lstStyle/>
          <a:p>
            <a:pPr indent="457200" algn="just">
              <a:lnSpc>
                <a:spcPct val="140000"/>
              </a:lnSpc>
              <a:spcBef>
                <a:spcPts val="300"/>
              </a:spcBef>
            </a:pPr>
            <a:r>
              <a:rPr lang="vi-VN" sz="2400" b="1" dirty="0">
                <a:solidFill>
                  <a:srgbClr val="000000"/>
                </a:solidFill>
                <a:latin typeface="Times New Roman"/>
              </a:rPr>
              <a:t> </a:t>
            </a:r>
            <a:r>
              <a:rPr lang="vi-VN" sz="2400" b="1" dirty="0" smtClean="0">
                <a:solidFill>
                  <a:srgbClr val="000000"/>
                </a:solidFill>
                <a:latin typeface="Times New Roman"/>
              </a:rPr>
              <a:t>    </a:t>
            </a:r>
            <a:r>
              <a:rPr lang="en-US" sz="2400" b="1" dirty="0">
                <a:solidFill>
                  <a:srgbClr val="000000"/>
                </a:solidFill>
                <a:latin typeface="Times New Roman"/>
                <a:ea typeface="Times New Roman"/>
              </a:rPr>
              <a:t>Do </a:t>
            </a:r>
            <a:r>
              <a:rPr lang="en-US" sz="2400" b="1" dirty="0" err="1">
                <a:solidFill>
                  <a:srgbClr val="000000"/>
                </a:solidFill>
                <a:latin typeface="Times New Roman"/>
                <a:ea typeface="Times New Roman"/>
              </a:rPr>
              <a:t>đặc</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thù</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của</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công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việc</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và</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đặc</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thù</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tại</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địa</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phương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nên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phụ</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huynh</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rất</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bận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nên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tôi</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tuyên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truyền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trao</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đổi</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với</a:t>
            </a:r>
            <a:r>
              <a:rPr lang="en-US" sz="2400" b="1" dirty="0">
                <a:solidFill>
                  <a:srgbClr val="000000"/>
                </a:solidFill>
                <a:latin typeface="Times New Roman"/>
                <a:ea typeface="Times New Roman"/>
              </a:rPr>
              <a:t> cha </a:t>
            </a:r>
            <a:r>
              <a:rPr lang="en-US" sz="2400" b="1" dirty="0" err="1">
                <a:solidFill>
                  <a:srgbClr val="000000"/>
                </a:solidFill>
                <a:latin typeface="Times New Roman"/>
                <a:ea typeface="Times New Roman"/>
              </a:rPr>
              <a:t>mẹ</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trẻ</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hoặc</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người</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chăm</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sóc</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trẻ</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vào</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giờ</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đón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trả</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trẻ</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để</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tôi</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tuyên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truyền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về</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cách</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phòng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tránh</a:t>
            </a:r>
            <a:r>
              <a:rPr lang="en-US" sz="2400" b="1" dirty="0">
                <a:solidFill>
                  <a:srgbClr val="000000"/>
                </a:solidFill>
                <a:latin typeface="Times New Roman"/>
                <a:ea typeface="Times New Roman"/>
              </a:rPr>
              <a:t> tai </a:t>
            </a:r>
            <a:r>
              <a:rPr lang="en-US" sz="2400" b="1" dirty="0" err="1">
                <a:solidFill>
                  <a:srgbClr val="000000"/>
                </a:solidFill>
                <a:latin typeface="Times New Roman"/>
                <a:ea typeface="Times New Roman"/>
              </a:rPr>
              <a:t>nạn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thương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tích</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tại</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nhà</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giúp</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cho</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phụ</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huynh</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hiểu</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rõ</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hơn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về</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cách</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phòng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tránh</a:t>
            </a:r>
            <a:r>
              <a:rPr lang="en-US" sz="2400" b="1" dirty="0">
                <a:solidFill>
                  <a:srgbClr val="000000"/>
                </a:solidFill>
                <a:latin typeface="Times New Roman"/>
                <a:ea typeface="Times New Roman"/>
              </a:rPr>
              <a:t> tai </a:t>
            </a:r>
            <a:r>
              <a:rPr lang="en-US" sz="2400" b="1" dirty="0" err="1">
                <a:solidFill>
                  <a:srgbClr val="000000"/>
                </a:solidFill>
                <a:latin typeface="Times New Roman"/>
                <a:ea typeface="Times New Roman"/>
              </a:rPr>
              <a:t>nạn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thương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tích</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cho</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trẻ</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Cũng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như</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khuyến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khích</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phụ</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huynh</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dán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những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cảnh</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báo</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nguy</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hiểm</a:t>
            </a:r>
            <a:r>
              <a:rPr lang="en-US" sz="2400" b="1" dirty="0">
                <a:solidFill>
                  <a:srgbClr val="000000"/>
                </a:solidFill>
                <a:latin typeface="Times New Roman"/>
                <a:ea typeface="Times New Roman"/>
              </a:rPr>
              <a:t> ở ổ </a:t>
            </a:r>
            <a:r>
              <a:rPr lang="en-US" sz="2400" b="1" dirty="0" err="1">
                <a:solidFill>
                  <a:srgbClr val="000000"/>
                </a:solidFill>
                <a:latin typeface="Times New Roman"/>
                <a:ea typeface="Times New Roman"/>
              </a:rPr>
              <a:t>điện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để</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những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vật</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dụng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gây</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mất</a:t>
            </a:r>
            <a:r>
              <a:rPr lang="en-US" sz="2400" b="1" dirty="0">
                <a:solidFill>
                  <a:srgbClr val="000000"/>
                </a:solidFill>
                <a:latin typeface="Times New Roman"/>
                <a:ea typeface="Times New Roman"/>
              </a:rPr>
              <a:t> an </a:t>
            </a:r>
            <a:r>
              <a:rPr lang="en-US" sz="2400" b="1" dirty="0" err="1">
                <a:solidFill>
                  <a:srgbClr val="000000"/>
                </a:solidFill>
                <a:latin typeface="Times New Roman"/>
                <a:ea typeface="Times New Roman"/>
              </a:rPr>
              <a:t>toàn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lên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cao</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đúng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nơi</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quy</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định</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nhất</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là</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các</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loại</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dao</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kéo</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phích</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nước</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các</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loại</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thuốc</a:t>
            </a:r>
            <a:r>
              <a:rPr lang="en-US" sz="2400" b="1" dirty="0">
                <a:solidFill>
                  <a:srgbClr val="000000"/>
                </a:solidFill>
                <a:latin typeface="Times New Roman"/>
                <a:ea typeface="Times New Roman"/>
              </a:rPr>
              <a:t>…</a:t>
            </a:r>
            <a:r>
              <a:rPr lang="en-US" sz="2400" b="1" dirty="0" err="1">
                <a:solidFill>
                  <a:srgbClr val="000000"/>
                </a:solidFill>
                <a:latin typeface="Times New Roman"/>
                <a:ea typeface="Times New Roman"/>
              </a:rPr>
              <a:t>thường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xuyên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loại</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bỏ</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những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đồ</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chơi</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gây</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mất</a:t>
            </a:r>
            <a:r>
              <a:rPr lang="en-US" sz="2400" b="1" dirty="0">
                <a:solidFill>
                  <a:srgbClr val="000000"/>
                </a:solidFill>
                <a:latin typeface="Times New Roman"/>
                <a:ea typeface="Times New Roman"/>
              </a:rPr>
              <a:t> an </a:t>
            </a:r>
            <a:r>
              <a:rPr lang="en-US" sz="2400" b="1" dirty="0" err="1">
                <a:solidFill>
                  <a:srgbClr val="000000"/>
                </a:solidFill>
                <a:latin typeface="Times New Roman"/>
                <a:ea typeface="Times New Roman"/>
              </a:rPr>
              <a:t>toàn</a:t>
            </a:r>
            <a:r>
              <a:rPr lang="en-US" sz="2400" b="1" dirty="0">
                <a:solidFill>
                  <a:srgbClr val="000000"/>
                </a:solidFill>
                <a:latin typeface="Times New Roman"/>
                <a:ea typeface="Times New Roman"/>
              </a:rPr>
              <a:t> ở </a:t>
            </a:r>
            <a:r>
              <a:rPr lang="en-US" sz="2400" b="1" dirty="0" err="1">
                <a:solidFill>
                  <a:srgbClr val="000000"/>
                </a:solidFill>
                <a:latin typeface="Times New Roman"/>
                <a:ea typeface="Times New Roman"/>
              </a:rPr>
              <a:t>nhà</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kiểm</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tra</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quần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áo</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trước</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khi</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mặc</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cho</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trẻ</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tránh</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trường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hợp</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có</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côn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trùng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bám</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vào</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khi</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phơi</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lại</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mặc</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cho</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trẻ</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khiến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trẻ</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ngứa</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ngáy</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khó</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chịu</a:t>
            </a:r>
            <a:r>
              <a:rPr lang="en-US" sz="2400" b="1" dirty="0">
                <a:solidFill>
                  <a:srgbClr val="000000"/>
                </a:solidFill>
                <a:latin typeface="Times New Roman"/>
                <a:ea typeface="Times New Roman"/>
              </a:rPr>
              <a:t>. </a:t>
            </a:r>
            <a:r>
              <a:rPr lang="en-US" sz="2800" b="1" dirty="0" smtClean="0">
                <a:solidFill>
                  <a:srgbClr val="000000"/>
                </a:solidFill>
                <a:latin typeface="Times New Roman"/>
                <a:ea typeface="Times New Roman"/>
              </a:rPr>
              <a:t>.</a:t>
            </a:r>
            <a:endParaRPr lang="vi-VN" sz="2800" b="1" dirty="0">
              <a:solidFill>
                <a:prstClr val="black"/>
              </a:solidFill>
              <a:latin typeface="Times New Roman"/>
              <a:ea typeface="Calibri"/>
            </a:endParaRPr>
          </a:p>
          <a:p>
            <a:pPr algn="just"/>
            <a:r>
              <a:rPr lang="en-US" sz="2400" b="1" dirty="0">
                <a:solidFill>
                  <a:srgbClr val="000000"/>
                </a:solidFill>
                <a:latin typeface="Times New Roman"/>
                <a:ea typeface="Times New Roman"/>
              </a:rPr>
              <a:t> </a:t>
            </a:r>
            <a:r>
              <a:rPr lang="en-US" sz="1600" dirty="0">
                <a:solidFill>
                  <a:srgbClr val="000000"/>
                </a:solidFill>
                <a:latin typeface="Times New Roman"/>
                <a:ea typeface="Times New Roman"/>
              </a:rPr>
              <a:t> </a:t>
            </a:r>
            <a:endParaRPr lang="en-US" sz="1600" dirty="0">
              <a:solidFill>
                <a:prstClr val="black"/>
              </a:solidFill>
              <a:latin typeface="Times New Roman"/>
              <a:ea typeface="Calibri"/>
            </a:endParaRPr>
          </a:p>
          <a:p>
            <a:pPr algn="just">
              <a:lnSpc>
                <a:spcPct val="130000"/>
              </a:lnSpc>
              <a:spcBef>
                <a:spcPts val="300"/>
              </a:spcBef>
            </a:pPr>
            <a:r>
              <a:rPr lang="en-US" sz="1600" dirty="0">
                <a:solidFill>
                  <a:srgbClr val="000000"/>
                </a:solidFill>
                <a:latin typeface="Times New Roman"/>
                <a:ea typeface="Times New Roman"/>
              </a:rPr>
              <a:t>		</a:t>
            </a:r>
            <a:endParaRPr lang="en-US" sz="1600" dirty="0">
              <a:solidFill>
                <a:prstClr val="black"/>
              </a:solidFill>
            </a:endParaRPr>
          </a:p>
        </p:txBody>
      </p:sp>
    </p:spTree>
    <p:extLst>
      <p:ext uri="{BB962C8B-B14F-4D97-AF65-F5344CB8AC3E}">
        <p14:creationId xmlns:p14="http://schemas.microsoft.com/office/powerpoint/2010/main" val="26059318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763000" cy="5990871"/>
          </a:xfrm>
          <a:prstGeom prst="rect">
            <a:avLst/>
          </a:prstGeom>
        </p:spPr>
        <p:txBody>
          <a:bodyPr wrap="square">
            <a:spAutoFit/>
          </a:bodyPr>
          <a:lstStyle/>
          <a:p>
            <a:pPr algn="just"/>
            <a:r>
              <a:rPr lang="en-US" sz="2400" dirty="0">
                <a:solidFill>
                  <a:srgbClr val="333333"/>
                </a:solidFill>
                <a:latin typeface="Roboto"/>
                <a:ea typeface="Times New Roman"/>
              </a:rPr>
              <a:t>-</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Để</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giữ</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cho</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trẻ</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và</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thú</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nuôi</a:t>
            </a:r>
            <a:r>
              <a:rPr lang="en-US" sz="2800" b="1" dirty="0">
                <a:solidFill>
                  <a:srgbClr val="333333"/>
                </a:solidFill>
                <a:latin typeface="Times New Roman" pitchFamily="18" charset="0"/>
                <a:ea typeface="Times New Roman"/>
                <a:cs typeface="Times New Roman" pitchFamily="18" charset="0"/>
              </a:rPr>
              <a:t> an </a:t>
            </a:r>
            <a:r>
              <a:rPr lang="en-US" sz="2800" b="1" dirty="0" err="1">
                <a:solidFill>
                  <a:srgbClr val="333333"/>
                </a:solidFill>
                <a:latin typeface="Times New Roman" pitchFamily="18" charset="0"/>
                <a:ea typeface="Times New Roman"/>
                <a:cs typeface="Times New Roman" pitchFamily="18" charset="0"/>
              </a:rPr>
              <a:t>toàn</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người</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lớn</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nên</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luôn</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luôn</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có</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mặt</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khi</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trẻ</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và</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thú</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nuôi</a:t>
            </a:r>
            <a:r>
              <a:rPr lang="en-US" sz="2800" b="1" dirty="0">
                <a:solidFill>
                  <a:srgbClr val="333333"/>
                </a:solidFill>
                <a:latin typeface="Times New Roman" pitchFamily="18" charset="0"/>
                <a:ea typeface="Times New Roman"/>
                <a:cs typeface="Times New Roman" pitchFamily="18" charset="0"/>
              </a:rPr>
              <a:t> ở </a:t>
            </a:r>
            <a:r>
              <a:rPr lang="en-US" sz="2800" b="1" dirty="0" err="1">
                <a:solidFill>
                  <a:srgbClr val="333333"/>
                </a:solidFill>
                <a:latin typeface="Times New Roman" pitchFamily="18" charset="0"/>
                <a:ea typeface="Times New Roman"/>
                <a:cs typeface="Times New Roman" pitchFamily="18" charset="0"/>
              </a:rPr>
              <a:t>cùng</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nhau</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đặc</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biệt</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là</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khi</a:t>
            </a:r>
            <a:r>
              <a:rPr lang="en-US" sz="2800" b="1" dirty="0">
                <a:solidFill>
                  <a:srgbClr val="333333"/>
                </a:solidFill>
                <a:latin typeface="Times New Roman" pitchFamily="18" charset="0"/>
                <a:ea typeface="Times New Roman"/>
                <a:cs typeface="Times New Roman" pitchFamily="18" charset="0"/>
              </a:rPr>
              <a:t> ở </a:t>
            </a:r>
            <a:r>
              <a:rPr lang="en-US" sz="2800" b="1" dirty="0" err="1">
                <a:solidFill>
                  <a:srgbClr val="333333"/>
                </a:solidFill>
                <a:latin typeface="Times New Roman" pitchFamily="18" charset="0"/>
                <a:ea typeface="Times New Roman"/>
                <a:cs typeface="Times New Roman" pitchFamily="18" charset="0"/>
              </a:rPr>
              <a:t>cùng</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với</a:t>
            </a:r>
            <a:r>
              <a:rPr lang="en-US" sz="2800" b="1" dirty="0">
                <a:solidFill>
                  <a:srgbClr val="333333"/>
                </a:solidFill>
                <a:latin typeface="Times New Roman" pitchFamily="18" charset="0"/>
                <a:ea typeface="Times New Roman"/>
                <a:cs typeface="Times New Roman" pitchFamily="18" charset="0"/>
              </a:rPr>
              <a:t> con </a:t>
            </a:r>
            <a:r>
              <a:rPr lang="en-US" sz="2800" b="1" dirty="0" err="1">
                <a:solidFill>
                  <a:srgbClr val="333333"/>
                </a:solidFill>
                <a:latin typeface="Times New Roman" pitchFamily="18" charset="0"/>
                <a:ea typeface="Times New Roman"/>
                <a:cs typeface="Times New Roman" pitchFamily="18" charset="0"/>
              </a:rPr>
              <a:t>chó</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Không</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bao</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giờ</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được</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để</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trẻ</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một</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mình</a:t>
            </a:r>
            <a:r>
              <a:rPr lang="en-US" sz="2800" b="1" dirty="0">
                <a:solidFill>
                  <a:srgbClr val="333333"/>
                </a:solidFill>
                <a:latin typeface="Times New Roman" pitchFamily="18" charset="0"/>
                <a:ea typeface="Times New Roman"/>
                <a:cs typeface="Times New Roman" pitchFamily="18" charset="0"/>
              </a:rPr>
              <a:t> ở </a:t>
            </a:r>
            <a:r>
              <a:rPr lang="en-US" sz="2800" b="1" dirty="0" err="1">
                <a:solidFill>
                  <a:srgbClr val="333333"/>
                </a:solidFill>
                <a:latin typeface="Times New Roman" pitchFamily="18" charset="0"/>
                <a:ea typeface="Times New Roman"/>
                <a:cs typeface="Times New Roman" pitchFamily="18" charset="0"/>
              </a:rPr>
              <a:t>dưới</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nước</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hoặc</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gần</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nơi</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nguy</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hiểm</a:t>
            </a:r>
            <a:r>
              <a:rPr lang="en-US" sz="2800" b="1" dirty="0">
                <a:solidFill>
                  <a:srgbClr val="333333"/>
                </a:solidFill>
                <a:latin typeface="Times New Roman" pitchFamily="18" charset="0"/>
                <a:ea typeface="Times New Roman"/>
                <a:cs typeface="Times New Roman" pitchFamily="18" charset="0"/>
              </a:rPr>
              <a:t>. </a:t>
            </a:r>
            <a:endParaRPr lang="vi-VN" sz="2800" b="1" dirty="0">
              <a:latin typeface="Times New Roman" pitchFamily="18" charset="0"/>
              <a:ea typeface="Calibri"/>
              <a:cs typeface="Times New Roman" pitchFamily="18" charset="0"/>
            </a:endParaRPr>
          </a:p>
          <a:p>
            <a:pPr algn="just"/>
            <a:r>
              <a:rPr lang="en-US" sz="2800" b="1" dirty="0">
                <a:solidFill>
                  <a:srgbClr val="333333"/>
                </a:solidFill>
                <a:latin typeface="Times New Roman" pitchFamily="18" charset="0"/>
                <a:ea typeface="Times New Roman"/>
                <a:cs typeface="Times New Roman" pitchFamily="18" charset="0"/>
              </a:rPr>
              <a:t>          - </a:t>
            </a:r>
            <a:r>
              <a:rPr lang="en-US" sz="2800" b="1" dirty="0" err="1">
                <a:solidFill>
                  <a:srgbClr val="333333"/>
                </a:solidFill>
                <a:latin typeface="Times New Roman" pitchFamily="18" charset="0"/>
                <a:ea typeface="Times New Roman"/>
                <a:cs typeface="Times New Roman" pitchFamily="18" charset="0"/>
              </a:rPr>
              <a:t>Nhắc</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phụ</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huynh</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cẩn</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thận</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khi</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cho</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trẻ</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ăn</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các</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loại</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quả</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có</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hạt</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các</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loại</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thạch</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kẹo</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cứng</a:t>
            </a:r>
            <a:r>
              <a:rPr lang="en-US" sz="2800" b="1" dirty="0">
                <a:solidFill>
                  <a:srgbClr val="333333"/>
                </a:solidFill>
                <a:latin typeface="Times New Roman" pitchFamily="18" charset="0"/>
                <a:ea typeface="Times New Roman"/>
                <a:cs typeface="Times New Roman" pitchFamily="18" charset="0"/>
              </a:rPr>
              <a:t>…</a:t>
            </a:r>
            <a:endParaRPr lang="vi-VN" sz="2800" b="1" dirty="0">
              <a:latin typeface="Times New Roman" pitchFamily="18" charset="0"/>
              <a:ea typeface="Calibri"/>
              <a:cs typeface="Times New Roman" pitchFamily="18" charset="0"/>
            </a:endParaRPr>
          </a:p>
          <a:p>
            <a:pPr algn="just"/>
            <a:r>
              <a:rPr lang="en-US" sz="2800" b="1" dirty="0">
                <a:solidFill>
                  <a:srgbClr val="333333"/>
                </a:solidFill>
                <a:latin typeface="Times New Roman" pitchFamily="18" charset="0"/>
                <a:ea typeface="Times New Roman"/>
                <a:cs typeface="Times New Roman" pitchFamily="18" charset="0"/>
              </a:rPr>
              <a:t>          - </a:t>
            </a:r>
            <a:r>
              <a:rPr lang="en-US" sz="2800" b="1" dirty="0" err="1">
                <a:solidFill>
                  <a:srgbClr val="333333"/>
                </a:solidFill>
                <a:latin typeface="Times New Roman" pitchFamily="18" charset="0"/>
                <a:ea typeface="Times New Roman"/>
                <a:cs typeface="Times New Roman" pitchFamily="18" charset="0"/>
              </a:rPr>
              <a:t>Công</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tác</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tuyên</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truyền</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phòng</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tránh</a:t>
            </a:r>
            <a:r>
              <a:rPr lang="en-US" sz="2800" b="1" dirty="0">
                <a:solidFill>
                  <a:srgbClr val="333333"/>
                </a:solidFill>
                <a:latin typeface="Times New Roman" pitchFamily="18" charset="0"/>
                <a:ea typeface="Times New Roman"/>
                <a:cs typeface="Times New Roman" pitchFamily="18" charset="0"/>
              </a:rPr>
              <a:t> tai </a:t>
            </a:r>
            <a:r>
              <a:rPr lang="en-US" sz="2800" b="1" dirty="0" err="1">
                <a:solidFill>
                  <a:srgbClr val="333333"/>
                </a:solidFill>
                <a:latin typeface="Times New Roman" pitchFamily="18" charset="0"/>
                <a:ea typeface="Times New Roman"/>
                <a:cs typeface="Times New Roman" pitchFamily="18" charset="0"/>
              </a:rPr>
              <a:t>nạn</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thương</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tích</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với</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phụ</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huynh</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là</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việc</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vừa</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dễ</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lại</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vừa</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khó</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dễ</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vì</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đây</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là</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công</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việc</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hàng</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ngày</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của</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giáo</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viên</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khó</a:t>
            </a:r>
            <a:r>
              <a:rPr lang="en-US" sz="2800" b="1" dirty="0">
                <a:solidFill>
                  <a:srgbClr val="333333"/>
                </a:solidFill>
                <a:latin typeface="Times New Roman" pitchFamily="18" charset="0"/>
                <a:ea typeface="Times New Roman"/>
                <a:cs typeface="Times New Roman" pitchFamily="18" charset="0"/>
              </a:rPr>
              <a:t> ở </a:t>
            </a:r>
            <a:r>
              <a:rPr lang="en-US" sz="2800" b="1" dirty="0" err="1">
                <a:solidFill>
                  <a:srgbClr val="333333"/>
                </a:solidFill>
                <a:latin typeface="Times New Roman" pitchFamily="18" charset="0"/>
                <a:ea typeface="Times New Roman"/>
                <a:cs typeface="Times New Roman" pitchFamily="18" charset="0"/>
              </a:rPr>
              <a:t>đây</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là</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giáo</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viên</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phải</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có</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những</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lời</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nói</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thuyết</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phục</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biết</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chọn</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lọc</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những</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nội</a:t>
            </a:r>
            <a:r>
              <a:rPr lang="en-US" sz="2800" b="1" dirty="0">
                <a:solidFill>
                  <a:srgbClr val="333333"/>
                </a:solidFill>
                <a:latin typeface="Times New Roman" pitchFamily="18" charset="0"/>
                <a:ea typeface="Times New Roman"/>
                <a:cs typeface="Times New Roman" pitchFamily="18" charset="0"/>
              </a:rPr>
              <a:t> dung </a:t>
            </a:r>
            <a:r>
              <a:rPr lang="en-US" sz="2800" b="1" dirty="0" err="1">
                <a:solidFill>
                  <a:srgbClr val="333333"/>
                </a:solidFill>
                <a:latin typeface="Times New Roman" pitchFamily="18" charset="0"/>
                <a:ea typeface="Times New Roman"/>
                <a:cs typeface="Times New Roman" pitchFamily="18" charset="0"/>
              </a:rPr>
              <a:t>tuyên</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truyền</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thiết</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thực</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thu</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hút</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được</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phụ</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huynh</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để</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phụ</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huynh</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dễ</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hiểu</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và</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dễ</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thực</a:t>
            </a:r>
            <a:r>
              <a:rPr lang="en-US" sz="2800" b="1" dirty="0">
                <a:solidFill>
                  <a:srgbClr val="333333"/>
                </a:solidFill>
                <a:latin typeface="Times New Roman" pitchFamily="18" charset="0"/>
                <a:ea typeface="Times New Roman"/>
                <a:cs typeface="Times New Roman" pitchFamily="18" charset="0"/>
              </a:rPr>
              <a:t> </a:t>
            </a:r>
            <a:r>
              <a:rPr lang="en-US" sz="2800" b="1" dirty="0" err="1">
                <a:solidFill>
                  <a:srgbClr val="333333"/>
                </a:solidFill>
                <a:latin typeface="Times New Roman" pitchFamily="18" charset="0"/>
                <a:ea typeface="Times New Roman"/>
                <a:cs typeface="Times New Roman" pitchFamily="18" charset="0"/>
              </a:rPr>
              <a:t>hiện</a:t>
            </a:r>
            <a:r>
              <a:rPr lang="en-US" sz="2800" b="1" dirty="0">
                <a:solidFill>
                  <a:srgbClr val="333333"/>
                </a:solidFill>
                <a:latin typeface="Times New Roman" pitchFamily="18" charset="0"/>
                <a:ea typeface="Times New Roman"/>
                <a:cs typeface="Times New Roman" pitchFamily="18" charset="0"/>
              </a:rPr>
              <a:t>.</a:t>
            </a:r>
            <a:endParaRPr lang="vi-VN" sz="2800" b="1" dirty="0">
              <a:latin typeface="Times New Roman" pitchFamily="18" charset="0"/>
              <a:ea typeface="Calibri"/>
              <a:cs typeface="Times New Roman" pitchFamily="18" charset="0"/>
            </a:endParaRPr>
          </a:p>
          <a:p>
            <a:pPr algn="just"/>
            <a:r>
              <a:rPr lang="en-US" sz="2400" b="1" dirty="0">
                <a:solidFill>
                  <a:srgbClr val="000000"/>
                </a:solidFill>
                <a:latin typeface="Times New Roman"/>
                <a:ea typeface="Times New Roman"/>
              </a:rPr>
              <a:t> </a:t>
            </a:r>
            <a:r>
              <a:rPr lang="en-US" sz="1600" dirty="0">
                <a:solidFill>
                  <a:srgbClr val="000000"/>
                </a:solidFill>
                <a:latin typeface="Times New Roman"/>
                <a:ea typeface="Times New Roman"/>
              </a:rPr>
              <a:t> </a:t>
            </a:r>
            <a:endParaRPr lang="en-US" sz="1600" dirty="0">
              <a:solidFill>
                <a:prstClr val="black"/>
              </a:solidFill>
              <a:latin typeface="Times New Roman"/>
              <a:ea typeface="Calibri"/>
            </a:endParaRPr>
          </a:p>
          <a:p>
            <a:pPr algn="just">
              <a:lnSpc>
                <a:spcPct val="130000"/>
              </a:lnSpc>
              <a:spcBef>
                <a:spcPts val="300"/>
              </a:spcBef>
            </a:pPr>
            <a:r>
              <a:rPr lang="en-US" sz="1600" dirty="0">
                <a:solidFill>
                  <a:srgbClr val="000000"/>
                </a:solidFill>
                <a:latin typeface="Times New Roman"/>
                <a:ea typeface="Times New Roman"/>
              </a:rPr>
              <a:t>		</a:t>
            </a:r>
            <a:endParaRPr lang="en-US" sz="1600" dirty="0">
              <a:solidFill>
                <a:prstClr val="black"/>
              </a:solidFill>
            </a:endParaRPr>
          </a:p>
        </p:txBody>
      </p:sp>
    </p:spTree>
    <p:extLst>
      <p:ext uri="{BB962C8B-B14F-4D97-AF65-F5344CB8AC3E}">
        <p14:creationId xmlns:p14="http://schemas.microsoft.com/office/powerpoint/2010/main" val="2188186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763000" cy="2666884"/>
          </a:xfrm>
          <a:prstGeom prst="rect">
            <a:avLst/>
          </a:prstGeom>
        </p:spPr>
        <p:txBody>
          <a:bodyPr wrap="square">
            <a:spAutoFit/>
          </a:bodyPr>
          <a:lstStyle/>
          <a:p>
            <a:pPr algn="just"/>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Biện</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pháp</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tuyên</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truyền</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kết</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hợp</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với</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phụ</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huynh</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tại</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lớp</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giúp</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giáo</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viên</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và</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phụ</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huynh</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hiểu</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nhau</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hơn</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từ</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đó</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giúp</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giáo</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viên</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thuận</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lợi</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trong</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việc</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giáo</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dục</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trẻ</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tránh</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những</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nơi</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nguy</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hiểm</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không</a:t>
            </a:r>
            <a:r>
              <a:rPr lang="en-US" sz="2400" dirty="0">
                <a:solidFill>
                  <a:srgbClr val="333333"/>
                </a:solidFill>
                <a:latin typeface="Roboto"/>
                <a:ea typeface="Times New Roman"/>
                <a:cs typeface="Times New Roman"/>
              </a:rPr>
              <a:t> an </a:t>
            </a:r>
            <a:r>
              <a:rPr lang="en-US" sz="2400" dirty="0" err="1">
                <a:solidFill>
                  <a:srgbClr val="333333"/>
                </a:solidFill>
                <a:latin typeface="Roboto"/>
                <a:ea typeface="Times New Roman"/>
                <a:cs typeface="Times New Roman"/>
              </a:rPr>
              <a:t>toàn</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với</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trẻ</a:t>
            </a:r>
            <a:r>
              <a:rPr lang="en-US" sz="2400" dirty="0">
                <a:solidFill>
                  <a:srgbClr val="333333"/>
                </a:solidFill>
                <a:latin typeface="Roboto"/>
                <a:ea typeface="Times New Roman"/>
                <a:cs typeface="Times New Roman"/>
              </a:rPr>
              <a:t>. </a:t>
            </a:r>
            <a:r>
              <a:rPr lang="en-US" sz="2400" i="1"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Giáo</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viên</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phối</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hợp</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với</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phụ</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huynh</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là</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việc</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làm</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rất</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cần</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thiết</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tạo</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cho</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trẻ</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một</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môi</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trường</a:t>
            </a:r>
            <a:r>
              <a:rPr lang="en-US" sz="2400" dirty="0">
                <a:solidFill>
                  <a:srgbClr val="333333"/>
                </a:solidFill>
                <a:latin typeface="Roboto"/>
                <a:ea typeface="Times New Roman"/>
                <a:cs typeface="Times New Roman"/>
              </a:rPr>
              <a:t> an </a:t>
            </a:r>
            <a:r>
              <a:rPr lang="en-US" sz="2400" dirty="0" err="1">
                <a:solidFill>
                  <a:srgbClr val="333333"/>
                </a:solidFill>
                <a:latin typeface="Roboto"/>
                <a:ea typeface="Times New Roman"/>
                <a:cs typeface="Times New Roman"/>
              </a:rPr>
              <a:t>toàn</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về</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sức</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khỏe</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và</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thân</a:t>
            </a:r>
            <a:r>
              <a:rPr lang="en-US" sz="2400" dirty="0">
                <a:solidFill>
                  <a:srgbClr val="333333"/>
                </a:solidFill>
                <a:latin typeface="Roboto"/>
                <a:ea typeface="Times New Roman"/>
                <a:cs typeface="Times New Roman"/>
              </a:rPr>
              <a:t> </a:t>
            </a:r>
            <a:r>
              <a:rPr lang="en-US" sz="2400" dirty="0" err="1">
                <a:solidFill>
                  <a:srgbClr val="333333"/>
                </a:solidFill>
                <a:latin typeface="Roboto"/>
                <a:ea typeface="Times New Roman"/>
                <a:cs typeface="Times New Roman"/>
              </a:rPr>
              <a:t>thể</a:t>
            </a:r>
            <a:r>
              <a:rPr lang="en-US" sz="2400" dirty="0">
                <a:solidFill>
                  <a:srgbClr val="333333"/>
                </a:solidFill>
                <a:latin typeface="Roboto"/>
                <a:ea typeface="Times New Roman"/>
                <a:cs typeface="Times New Roman"/>
              </a:rPr>
              <a:t>.</a:t>
            </a:r>
            <a:r>
              <a:rPr lang="en-US" sz="2400" b="1" dirty="0">
                <a:solidFill>
                  <a:srgbClr val="000000"/>
                </a:solidFill>
                <a:latin typeface="Times New Roman"/>
                <a:ea typeface="Times New Roman"/>
              </a:rPr>
              <a:t> </a:t>
            </a:r>
            <a:r>
              <a:rPr lang="en-US" sz="1600" dirty="0">
                <a:solidFill>
                  <a:srgbClr val="000000"/>
                </a:solidFill>
                <a:latin typeface="Times New Roman"/>
                <a:ea typeface="Times New Roman"/>
              </a:rPr>
              <a:t> </a:t>
            </a:r>
            <a:endParaRPr lang="en-US" sz="1600" dirty="0">
              <a:solidFill>
                <a:prstClr val="black"/>
              </a:solidFill>
              <a:latin typeface="Times New Roman"/>
              <a:ea typeface="Calibri"/>
            </a:endParaRPr>
          </a:p>
          <a:p>
            <a:pPr algn="just">
              <a:lnSpc>
                <a:spcPct val="130000"/>
              </a:lnSpc>
              <a:spcBef>
                <a:spcPts val="300"/>
              </a:spcBef>
            </a:pPr>
            <a:r>
              <a:rPr lang="en-US" sz="1600" dirty="0">
                <a:solidFill>
                  <a:srgbClr val="000000"/>
                </a:solidFill>
                <a:latin typeface="Times New Roman"/>
                <a:ea typeface="Times New Roman"/>
              </a:rPr>
              <a:t>		</a:t>
            </a:r>
            <a:endParaRPr lang="en-US" sz="1600" dirty="0">
              <a:solidFill>
                <a:prstClr val="black"/>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525" y="2514600"/>
            <a:ext cx="8108950" cy="394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32969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avg\Desktop\2f4c96767dbbaae5f3aa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52400"/>
            <a:ext cx="5791200" cy="6382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0550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Rounded Rectangle 2"/>
          <p:cNvSpPr/>
          <p:nvPr/>
        </p:nvSpPr>
        <p:spPr>
          <a:xfrm>
            <a:off x="457200" y="0"/>
            <a:ext cx="8382000" cy="11430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nl-NL" sz="2800" b="1" dirty="0">
                <a:solidFill>
                  <a:srgbClr val="FF0000"/>
                </a:solidFill>
                <a:latin typeface="Times New Roman" pitchFamily="18" charset="0"/>
                <a:cs typeface="Times New Roman" pitchFamily="18" charset="0"/>
              </a:rPr>
              <a:t>III. HIỆU QUẢ THỰC HIỆN CÁC BIỆN PHÁP</a:t>
            </a:r>
            <a:endParaRPr lang="en-US" sz="2800" dirty="0">
              <a:solidFill>
                <a:srgbClr val="FF0000"/>
              </a:solidFill>
              <a:latin typeface="Times New Roman" pitchFamily="18" charset="0"/>
              <a:cs typeface="Times New Roman" pitchFamily="18" charset="0"/>
            </a:endParaRPr>
          </a:p>
          <a:p>
            <a:pPr algn="ctr"/>
            <a:endParaRPr lang="en-US" dirty="0"/>
          </a:p>
        </p:txBody>
      </p:sp>
      <p:sp>
        <p:nvSpPr>
          <p:cNvPr id="13" name="Flowchart: Alternate Process 12"/>
          <p:cNvSpPr/>
          <p:nvPr/>
        </p:nvSpPr>
        <p:spPr>
          <a:xfrm>
            <a:off x="152400" y="1730543"/>
            <a:ext cx="8991600" cy="4441657"/>
          </a:xfrm>
          <a:prstGeom prst="flowChartAlternateProcess">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0000"/>
                </a:solidFill>
                <a:latin typeface="Times New Roman"/>
                <a:ea typeface="Calibri"/>
              </a:rPr>
              <a:t>Từ</a:t>
            </a:r>
            <a:r>
              <a:rPr lang="en-US" sz="2800" dirty="0">
                <a:solidFill>
                  <a:srgbClr val="000000"/>
                </a:solidFill>
                <a:latin typeface="Times New Roman"/>
                <a:ea typeface="Calibri"/>
              </a:rPr>
              <a:t> </a:t>
            </a:r>
            <a:r>
              <a:rPr lang="en-US" sz="2800" dirty="0" err="1">
                <a:solidFill>
                  <a:srgbClr val="000000"/>
                </a:solidFill>
                <a:latin typeface="Times New Roman"/>
                <a:ea typeface="Calibri"/>
              </a:rPr>
              <a:t>khi</a:t>
            </a:r>
            <a:r>
              <a:rPr lang="en-US" sz="2800" dirty="0">
                <a:solidFill>
                  <a:srgbClr val="000000"/>
                </a:solidFill>
                <a:latin typeface="Times New Roman"/>
                <a:ea typeface="Calibri"/>
              </a:rPr>
              <a:t> </a:t>
            </a:r>
            <a:r>
              <a:rPr lang="en-US" sz="2800" dirty="0" err="1">
                <a:solidFill>
                  <a:srgbClr val="000000"/>
                </a:solidFill>
                <a:latin typeface="Times New Roman"/>
                <a:ea typeface="Calibri"/>
              </a:rPr>
              <a:t>áp</a:t>
            </a:r>
            <a:r>
              <a:rPr lang="en-US" sz="2800" dirty="0">
                <a:solidFill>
                  <a:srgbClr val="000000"/>
                </a:solidFill>
                <a:latin typeface="Times New Roman"/>
                <a:ea typeface="Calibri"/>
              </a:rPr>
              <a:t> </a:t>
            </a:r>
            <a:r>
              <a:rPr lang="en-US" sz="2800" dirty="0" err="1">
                <a:solidFill>
                  <a:srgbClr val="000000"/>
                </a:solidFill>
                <a:latin typeface="Times New Roman"/>
                <a:ea typeface="Calibri"/>
              </a:rPr>
              <a:t>dụng</a:t>
            </a:r>
            <a:r>
              <a:rPr lang="en-US" sz="2800" dirty="0">
                <a:solidFill>
                  <a:srgbClr val="000000"/>
                </a:solidFill>
                <a:latin typeface="Times New Roman"/>
                <a:ea typeface="Calibri"/>
              </a:rPr>
              <a:t> </a:t>
            </a:r>
            <a:r>
              <a:rPr lang="en-US" sz="2800" dirty="0" err="1">
                <a:solidFill>
                  <a:srgbClr val="000000"/>
                </a:solidFill>
                <a:latin typeface="Times New Roman"/>
                <a:ea typeface="Calibri"/>
              </a:rPr>
              <a:t>biện</a:t>
            </a:r>
            <a:r>
              <a:rPr lang="en-US" sz="2800" dirty="0">
                <a:solidFill>
                  <a:srgbClr val="000000"/>
                </a:solidFill>
                <a:latin typeface="Times New Roman"/>
                <a:ea typeface="Calibri"/>
              </a:rPr>
              <a:t> </a:t>
            </a:r>
            <a:r>
              <a:rPr lang="en-US" sz="2800" dirty="0" err="1">
                <a:solidFill>
                  <a:srgbClr val="000000"/>
                </a:solidFill>
                <a:latin typeface="Times New Roman"/>
                <a:ea typeface="Calibri"/>
              </a:rPr>
              <a:t>pháp</a:t>
            </a:r>
            <a:r>
              <a:rPr lang="en-US" sz="2800" dirty="0">
                <a:solidFill>
                  <a:srgbClr val="000000"/>
                </a:solidFill>
                <a:latin typeface="Times New Roman"/>
                <a:ea typeface="Calibri"/>
              </a:rPr>
              <a:t> </a:t>
            </a:r>
            <a:r>
              <a:rPr lang="en-US" sz="2800" dirty="0" err="1">
                <a:solidFill>
                  <a:srgbClr val="000000"/>
                </a:solidFill>
                <a:latin typeface="Times New Roman"/>
                <a:ea typeface="Calibri"/>
              </a:rPr>
              <a:t>phòng</a:t>
            </a:r>
            <a:r>
              <a:rPr lang="en-US" sz="2800" dirty="0">
                <a:solidFill>
                  <a:srgbClr val="000000"/>
                </a:solidFill>
                <a:latin typeface="Times New Roman"/>
                <a:ea typeface="Calibri"/>
              </a:rPr>
              <a:t> </a:t>
            </a:r>
            <a:r>
              <a:rPr lang="en-US" sz="2800" dirty="0" err="1">
                <a:solidFill>
                  <a:srgbClr val="000000"/>
                </a:solidFill>
                <a:latin typeface="Times New Roman"/>
                <a:ea typeface="Calibri"/>
              </a:rPr>
              <a:t>tránh</a:t>
            </a:r>
            <a:r>
              <a:rPr lang="en-US" sz="2800" dirty="0">
                <a:solidFill>
                  <a:srgbClr val="000000"/>
                </a:solidFill>
                <a:latin typeface="Times New Roman"/>
                <a:ea typeface="Calibri"/>
              </a:rPr>
              <a:t> tai </a:t>
            </a:r>
            <a:r>
              <a:rPr lang="en-US" sz="2800" dirty="0" err="1">
                <a:solidFill>
                  <a:srgbClr val="000000"/>
                </a:solidFill>
                <a:latin typeface="Times New Roman"/>
                <a:ea typeface="Calibri"/>
              </a:rPr>
              <a:t>nạn</a:t>
            </a:r>
            <a:r>
              <a:rPr lang="en-US" sz="2800" dirty="0">
                <a:solidFill>
                  <a:srgbClr val="000000"/>
                </a:solidFill>
                <a:latin typeface="Times New Roman"/>
                <a:ea typeface="Calibri"/>
              </a:rPr>
              <a:t> </a:t>
            </a:r>
            <a:r>
              <a:rPr lang="en-US" sz="2800" dirty="0" err="1">
                <a:solidFill>
                  <a:srgbClr val="000000"/>
                </a:solidFill>
                <a:latin typeface="Times New Roman"/>
                <a:ea typeface="Calibri"/>
              </a:rPr>
              <a:t>thương</a:t>
            </a:r>
            <a:r>
              <a:rPr lang="en-US" sz="2800" dirty="0">
                <a:solidFill>
                  <a:srgbClr val="000000"/>
                </a:solidFill>
                <a:latin typeface="Times New Roman"/>
                <a:ea typeface="Calibri"/>
              </a:rPr>
              <a:t> </a:t>
            </a:r>
            <a:r>
              <a:rPr lang="en-US" sz="2800" dirty="0" err="1">
                <a:solidFill>
                  <a:srgbClr val="000000"/>
                </a:solidFill>
                <a:latin typeface="Times New Roman"/>
                <a:ea typeface="Calibri"/>
              </a:rPr>
              <a:t>tích</a:t>
            </a:r>
            <a:r>
              <a:rPr lang="en-US" sz="2800" dirty="0">
                <a:solidFill>
                  <a:srgbClr val="000000"/>
                </a:solidFill>
                <a:latin typeface="Times New Roman"/>
                <a:ea typeface="Calibri"/>
              </a:rPr>
              <a:t> </a:t>
            </a:r>
            <a:r>
              <a:rPr lang="en-US" sz="2800" dirty="0" err="1">
                <a:solidFill>
                  <a:srgbClr val="000000"/>
                </a:solidFill>
                <a:latin typeface="Times New Roman"/>
                <a:ea typeface="Calibri"/>
              </a:rPr>
              <a:t>trong</a:t>
            </a:r>
            <a:r>
              <a:rPr lang="en-US" sz="2800" dirty="0">
                <a:solidFill>
                  <a:srgbClr val="000000"/>
                </a:solidFill>
                <a:latin typeface="Times New Roman"/>
                <a:ea typeface="Calibri"/>
              </a:rPr>
              <a:t> </a:t>
            </a:r>
            <a:r>
              <a:rPr lang="en-US" sz="2800" dirty="0" err="1">
                <a:solidFill>
                  <a:srgbClr val="000000"/>
                </a:solidFill>
                <a:latin typeface="Times New Roman"/>
                <a:ea typeface="Calibri"/>
              </a:rPr>
              <a:t>trường</a:t>
            </a:r>
            <a:r>
              <a:rPr lang="en-US" sz="2800" dirty="0">
                <a:solidFill>
                  <a:srgbClr val="000000"/>
                </a:solidFill>
                <a:latin typeface="Times New Roman"/>
                <a:ea typeface="Calibri"/>
              </a:rPr>
              <a:t> </a:t>
            </a:r>
            <a:r>
              <a:rPr lang="en-US" sz="2800" dirty="0" err="1">
                <a:solidFill>
                  <a:srgbClr val="000000"/>
                </a:solidFill>
                <a:latin typeface="Times New Roman"/>
                <a:ea typeface="Calibri"/>
              </a:rPr>
              <a:t>mầm</a:t>
            </a:r>
            <a:r>
              <a:rPr lang="en-US" sz="2800" dirty="0">
                <a:solidFill>
                  <a:srgbClr val="000000"/>
                </a:solidFill>
                <a:latin typeface="Times New Roman"/>
                <a:ea typeface="Calibri"/>
              </a:rPr>
              <a:t> non </a:t>
            </a:r>
            <a:r>
              <a:rPr lang="en-US" sz="2800" dirty="0" err="1">
                <a:solidFill>
                  <a:srgbClr val="000000"/>
                </a:solidFill>
                <a:latin typeface="Times New Roman"/>
                <a:ea typeface="Calibri"/>
              </a:rPr>
              <a:t>tôi</a:t>
            </a:r>
            <a:r>
              <a:rPr lang="en-US" sz="2800" dirty="0">
                <a:solidFill>
                  <a:srgbClr val="000000"/>
                </a:solidFill>
                <a:latin typeface="Times New Roman"/>
                <a:ea typeface="Calibri"/>
              </a:rPr>
              <a:t> </a:t>
            </a:r>
            <a:r>
              <a:rPr lang="en-US" sz="2800" dirty="0" err="1">
                <a:solidFill>
                  <a:srgbClr val="000000"/>
                </a:solidFill>
                <a:latin typeface="Times New Roman"/>
                <a:ea typeface="Calibri"/>
              </a:rPr>
              <a:t>thấy</a:t>
            </a:r>
            <a:r>
              <a:rPr lang="en-US" sz="2800" dirty="0">
                <a:solidFill>
                  <a:srgbClr val="000000"/>
                </a:solidFill>
                <a:latin typeface="Times New Roman"/>
                <a:ea typeface="Calibri"/>
              </a:rPr>
              <a:t> </a:t>
            </a:r>
            <a:r>
              <a:rPr lang="en-US" sz="2800" dirty="0" err="1">
                <a:solidFill>
                  <a:srgbClr val="000000"/>
                </a:solidFill>
                <a:latin typeface="Times New Roman"/>
                <a:ea typeface="Calibri"/>
              </a:rPr>
              <a:t>số</a:t>
            </a:r>
            <a:r>
              <a:rPr lang="en-US" sz="2800" dirty="0">
                <a:solidFill>
                  <a:srgbClr val="000000"/>
                </a:solidFill>
                <a:latin typeface="Times New Roman"/>
                <a:ea typeface="Calibri"/>
              </a:rPr>
              <a:t> </a:t>
            </a:r>
            <a:r>
              <a:rPr lang="en-US" sz="2800" dirty="0" err="1">
                <a:solidFill>
                  <a:srgbClr val="000000"/>
                </a:solidFill>
                <a:latin typeface="Times New Roman"/>
                <a:ea typeface="Calibri"/>
              </a:rPr>
              <a:t>trẻ</a:t>
            </a:r>
            <a:r>
              <a:rPr lang="en-US" sz="2800" dirty="0">
                <a:solidFill>
                  <a:srgbClr val="000000"/>
                </a:solidFill>
                <a:latin typeface="Times New Roman"/>
                <a:ea typeface="Calibri"/>
              </a:rPr>
              <a:t> </a:t>
            </a:r>
            <a:r>
              <a:rPr lang="en-US" sz="2800" dirty="0" err="1">
                <a:solidFill>
                  <a:srgbClr val="000000"/>
                </a:solidFill>
                <a:latin typeface="Times New Roman"/>
                <a:ea typeface="Calibri"/>
              </a:rPr>
              <a:t>nhận</a:t>
            </a:r>
            <a:r>
              <a:rPr lang="en-US" sz="2800" dirty="0">
                <a:solidFill>
                  <a:srgbClr val="000000"/>
                </a:solidFill>
                <a:latin typeface="Times New Roman"/>
                <a:ea typeface="Calibri"/>
              </a:rPr>
              <a:t> </a:t>
            </a:r>
            <a:r>
              <a:rPr lang="en-US" sz="2800" dirty="0" err="1">
                <a:solidFill>
                  <a:srgbClr val="000000"/>
                </a:solidFill>
                <a:latin typeface="Times New Roman"/>
                <a:ea typeface="Calibri"/>
              </a:rPr>
              <a:t>biết</a:t>
            </a:r>
            <a:r>
              <a:rPr lang="en-US" sz="2800" dirty="0">
                <a:solidFill>
                  <a:srgbClr val="000000"/>
                </a:solidFill>
                <a:latin typeface="Times New Roman"/>
                <a:ea typeface="Calibri"/>
              </a:rPr>
              <a:t> </a:t>
            </a:r>
            <a:r>
              <a:rPr lang="en-US" sz="2800" dirty="0" err="1">
                <a:solidFill>
                  <a:srgbClr val="000000"/>
                </a:solidFill>
                <a:latin typeface="Times New Roman"/>
                <a:ea typeface="Calibri"/>
              </a:rPr>
              <a:t>và</a:t>
            </a:r>
            <a:r>
              <a:rPr lang="en-US" sz="2800" dirty="0">
                <a:solidFill>
                  <a:srgbClr val="000000"/>
                </a:solidFill>
                <a:latin typeface="Times New Roman"/>
                <a:ea typeface="Calibri"/>
              </a:rPr>
              <a:t> </a:t>
            </a:r>
            <a:r>
              <a:rPr lang="en-US" sz="2800" dirty="0" err="1">
                <a:solidFill>
                  <a:srgbClr val="000000"/>
                </a:solidFill>
                <a:latin typeface="Times New Roman"/>
                <a:ea typeface="Calibri"/>
              </a:rPr>
              <a:t>biết</a:t>
            </a:r>
            <a:r>
              <a:rPr lang="en-US" sz="2800" dirty="0">
                <a:solidFill>
                  <a:srgbClr val="000000"/>
                </a:solidFill>
                <a:latin typeface="Times New Roman"/>
                <a:ea typeface="Calibri"/>
              </a:rPr>
              <a:t> </a:t>
            </a:r>
            <a:r>
              <a:rPr lang="en-US" sz="2800" dirty="0" err="1">
                <a:solidFill>
                  <a:srgbClr val="000000"/>
                </a:solidFill>
                <a:latin typeface="Times New Roman"/>
                <a:ea typeface="Calibri"/>
              </a:rPr>
              <a:t>cách</a:t>
            </a:r>
            <a:r>
              <a:rPr lang="en-US" sz="2800" dirty="0">
                <a:solidFill>
                  <a:srgbClr val="000000"/>
                </a:solidFill>
                <a:latin typeface="Times New Roman"/>
                <a:ea typeface="Calibri"/>
              </a:rPr>
              <a:t> </a:t>
            </a:r>
            <a:r>
              <a:rPr lang="en-US" sz="2800" dirty="0" err="1">
                <a:solidFill>
                  <a:srgbClr val="000000"/>
                </a:solidFill>
                <a:latin typeface="Times New Roman"/>
                <a:ea typeface="Calibri"/>
              </a:rPr>
              <a:t>phòng</a:t>
            </a:r>
            <a:r>
              <a:rPr lang="en-US" sz="2800" dirty="0">
                <a:solidFill>
                  <a:srgbClr val="000000"/>
                </a:solidFill>
                <a:latin typeface="Times New Roman"/>
                <a:ea typeface="Calibri"/>
              </a:rPr>
              <a:t> </a:t>
            </a:r>
            <a:r>
              <a:rPr lang="en-US" sz="2800" dirty="0" err="1">
                <a:solidFill>
                  <a:srgbClr val="000000"/>
                </a:solidFill>
                <a:latin typeface="Times New Roman"/>
                <a:ea typeface="Calibri"/>
              </a:rPr>
              <a:t>tránh</a:t>
            </a:r>
            <a:r>
              <a:rPr lang="en-US" sz="2800" dirty="0">
                <a:solidFill>
                  <a:srgbClr val="000000"/>
                </a:solidFill>
                <a:latin typeface="Times New Roman"/>
                <a:ea typeface="Calibri"/>
              </a:rPr>
              <a:t> </a:t>
            </a:r>
            <a:r>
              <a:rPr lang="en-US" sz="2800" dirty="0" err="1">
                <a:solidFill>
                  <a:srgbClr val="000000"/>
                </a:solidFill>
                <a:latin typeface="Times New Roman"/>
                <a:ea typeface="Calibri"/>
              </a:rPr>
              <a:t>tăng</a:t>
            </a:r>
            <a:r>
              <a:rPr lang="en-US" sz="2800" dirty="0">
                <a:solidFill>
                  <a:srgbClr val="000000"/>
                </a:solidFill>
                <a:latin typeface="Times New Roman"/>
                <a:ea typeface="Calibri"/>
              </a:rPr>
              <a:t> </a:t>
            </a:r>
            <a:r>
              <a:rPr lang="en-US" sz="2800" dirty="0" err="1">
                <a:solidFill>
                  <a:srgbClr val="000000"/>
                </a:solidFill>
                <a:latin typeface="Times New Roman"/>
                <a:ea typeface="Calibri"/>
              </a:rPr>
              <a:t>lên</a:t>
            </a:r>
            <a:r>
              <a:rPr lang="en-US" sz="2800" dirty="0">
                <a:solidFill>
                  <a:srgbClr val="000000"/>
                </a:solidFill>
                <a:latin typeface="Times New Roman"/>
                <a:ea typeface="Calibri"/>
              </a:rPr>
              <a:t> </a:t>
            </a:r>
            <a:r>
              <a:rPr lang="en-US" sz="2800" dirty="0" err="1">
                <a:solidFill>
                  <a:srgbClr val="000000"/>
                </a:solidFill>
                <a:latin typeface="Times New Roman"/>
                <a:ea typeface="Calibri"/>
              </a:rPr>
              <a:t>rõ</a:t>
            </a:r>
            <a:r>
              <a:rPr lang="en-US" sz="2800" dirty="0">
                <a:solidFill>
                  <a:srgbClr val="000000"/>
                </a:solidFill>
                <a:latin typeface="Times New Roman"/>
                <a:ea typeface="Calibri"/>
              </a:rPr>
              <a:t> </a:t>
            </a:r>
            <a:r>
              <a:rPr lang="en-US" sz="2800" dirty="0" err="1">
                <a:solidFill>
                  <a:srgbClr val="000000"/>
                </a:solidFill>
                <a:latin typeface="Times New Roman"/>
                <a:ea typeface="Calibri"/>
              </a:rPr>
              <a:t>rệt</a:t>
            </a:r>
            <a:r>
              <a:rPr lang="en-US" sz="2800" dirty="0">
                <a:solidFill>
                  <a:srgbClr val="000000"/>
                </a:solidFill>
                <a:latin typeface="Times New Roman"/>
                <a:ea typeface="Calibri"/>
              </a:rPr>
              <a:t>, </a:t>
            </a:r>
            <a:r>
              <a:rPr lang="en-US" sz="2800" dirty="0" err="1">
                <a:solidFill>
                  <a:srgbClr val="000000"/>
                </a:solidFill>
                <a:latin typeface="Times New Roman"/>
                <a:ea typeface="Calibri"/>
              </a:rPr>
              <a:t>tuy</a:t>
            </a:r>
            <a:r>
              <a:rPr lang="en-US" sz="2800" dirty="0">
                <a:solidFill>
                  <a:srgbClr val="000000"/>
                </a:solidFill>
                <a:latin typeface="Times New Roman"/>
                <a:ea typeface="Calibri"/>
              </a:rPr>
              <a:t> </a:t>
            </a:r>
            <a:r>
              <a:rPr lang="en-US" sz="2800" dirty="0" err="1">
                <a:solidFill>
                  <a:srgbClr val="000000"/>
                </a:solidFill>
                <a:latin typeface="Times New Roman"/>
                <a:ea typeface="Calibri"/>
              </a:rPr>
              <a:t>nhiên</a:t>
            </a:r>
            <a:r>
              <a:rPr lang="en-US" sz="2800" dirty="0">
                <a:solidFill>
                  <a:srgbClr val="000000"/>
                </a:solidFill>
                <a:latin typeface="Times New Roman"/>
                <a:ea typeface="Calibri"/>
              </a:rPr>
              <a:t> </a:t>
            </a:r>
            <a:r>
              <a:rPr lang="en-US" sz="2800" dirty="0" err="1">
                <a:solidFill>
                  <a:srgbClr val="000000"/>
                </a:solidFill>
                <a:latin typeface="Times New Roman"/>
                <a:ea typeface="Calibri"/>
              </a:rPr>
              <a:t>vẫn</a:t>
            </a:r>
            <a:r>
              <a:rPr lang="en-US" sz="2800" dirty="0">
                <a:solidFill>
                  <a:srgbClr val="000000"/>
                </a:solidFill>
                <a:latin typeface="Times New Roman"/>
                <a:ea typeface="Calibri"/>
              </a:rPr>
              <a:t> </a:t>
            </a:r>
            <a:r>
              <a:rPr lang="en-US" sz="2800" dirty="0" err="1">
                <a:solidFill>
                  <a:srgbClr val="000000"/>
                </a:solidFill>
                <a:latin typeface="Times New Roman"/>
                <a:ea typeface="Calibri"/>
              </a:rPr>
              <a:t>còn</a:t>
            </a:r>
            <a:r>
              <a:rPr lang="en-US" sz="2800" dirty="0">
                <a:solidFill>
                  <a:srgbClr val="000000"/>
                </a:solidFill>
                <a:latin typeface="Times New Roman"/>
                <a:ea typeface="Calibri"/>
              </a:rPr>
              <a:t> </a:t>
            </a:r>
            <a:r>
              <a:rPr lang="en-US" sz="2800" dirty="0" err="1">
                <a:solidFill>
                  <a:srgbClr val="000000"/>
                </a:solidFill>
                <a:latin typeface="Times New Roman"/>
                <a:ea typeface="Calibri"/>
              </a:rPr>
              <a:t>một</a:t>
            </a:r>
            <a:r>
              <a:rPr lang="en-US" sz="2800" dirty="0">
                <a:solidFill>
                  <a:srgbClr val="000000"/>
                </a:solidFill>
                <a:latin typeface="Times New Roman"/>
                <a:ea typeface="Calibri"/>
              </a:rPr>
              <a:t> </a:t>
            </a:r>
            <a:r>
              <a:rPr lang="en-US" sz="2800" dirty="0" err="1">
                <a:solidFill>
                  <a:srgbClr val="000000"/>
                </a:solidFill>
                <a:latin typeface="Times New Roman"/>
                <a:ea typeface="Calibri"/>
              </a:rPr>
              <a:t>số</a:t>
            </a:r>
            <a:r>
              <a:rPr lang="en-US" sz="2800" dirty="0">
                <a:solidFill>
                  <a:srgbClr val="000000"/>
                </a:solidFill>
                <a:latin typeface="Times New Roman"/>
                <a:ea typeface="Calibri"/>
              </a:rPr>
              <a:t> </a:t>
            </a:r>
            <a:r>
              <a:rPr lang="en-US" sz="2800" dirty="0" err="1">
                <a:solidFill>
                  <a:srgbClr val="000000"/>
                </a:solidFill>
                <a:latin typeface="Times New Roman"/>
                <a:ea typeface="Calibri"/>
              </a:rPr>
              <a:t>trẻ</a:t>
            </a:r>
            <a:r>
              <a:rPr lang="en-US" sz="2800" dirty="0">
                <a:solidFill>
                  <a:srgbClr val="000000"/>
                </a:solidFill>
                <a:latin typeface="Times New Roman"/>
                <a:ea typeface="Calibri"/>
              </a:rPr>
              <a:t> </a:t>
            </a:r>
            <a:r>
              <a:rPr lang="en-US" sz="2800" dirty="0" err="1">
                <a:solidFill>
                  <a:srgbClr val="000000"/>
                </a:solidFill>
                <a:latin typeface="Times New Roman"/>
                <a:ea typeface="Calibri"/>
              </a:rPr>
              <a:t>nhận</a:t>
            </a:r>
            <a:r>
              <a:rPr lang="en-US" sz="2800" dirty="0">
                <a:solidFill>
                  <a:srgbClr val="000000"/>
                </a:solidFill>
                <a:latin typeface="Times New Roman"/>
                <a:ea typeface="Calibri"/>
              </a:rPr>
              <a:t> </a:t>
            </a:r>
            <a:r>
              <a:rPr lang="en-US" sz="2800" dirty="0" err="1">
                <a:solidFill>
                  <a:srgbClr val="000000"/>
                </a:solidFill>
                <a:latin typeface="Times New Roman"/>
                <a:ea typeface="Calibri"/>
              </a:rPr>
              <a:t>biết</a:t>
            </a:r>
            <a:r>
              <a:rPr lang="en-US" sz="2800" dirty="0">
                <a:solidFill>
                  <a:srgbClr val="000000"/>
                </a:solidFill>
                <a:latin typeface="Times New Roman"/>
                <a:ea typeface="Calibri"/>
              </a:rPr>
              <a:t> </a:t>
            </a:r>
            <a:r>
              <a:rPr lang="en-US" sz="2800" dirty="0" err="1">
                <a:solidFill>
                  <a:srgbClr val="000000"/>
                </a:solidFill>
                <a:latin typeface="Times New Roman"/>
                <a:ea typeface="Calibri"/>
              </a:rPr>
              <a:t>về</a:t>
            </a:r>
            <a:r>
              <a:rPr lang="en-US" sz="2800" dirty="0">
                <a:solidFill>
                  <a:srgbClr val="000000"/>
                </a:solidFill>
                <a:latin typeface="Times New Roman"/>
                <a:ea typeface="Calibri"/>
              </a:rPr>
              <a:t> </a:t>
            </a:r>
            <a:r>
              <a:rPr lang="en-US" sz="2800" dirty="0" err="1">
                <a:solidFill>
                  <a:srgbClr val="000000"/>
                </a:solidFill>
                <a:latin typeface="Times New Roman"/>
                <a:ea typeface="Calibri"/>
              </a:rPr>
              <a:t>cách</a:t>
            </a:r>
            <a:r>
              <a:rPr lang="en-US" sz="2800" dirty="0">
                <a:solidFill>
                  <a:srgbClr val="000000"/>
                </a:solidFill>
                <a:latin typeface="Times New Roman"/>
                <a:ea typeface="Calibri"/>
              </a:rPr>
              <a:t> </a:t>
            </a:r>
            <a:r>
              <a:rPr lang="en-US" sz="2800" dirty="0" err="1">
                <a:solidFill>
                  <a:srgbClr val="000000"/>
                </a:solidFill>
                <a:latin typeface="Times New Roman"/>
                <a:ea typeface="Calibri"/>
              </a:rPr>
              <a:t>phòng</a:t>
            </a:r>
            <a:r>
              <a:rPr lang="en-US" sz="2800" dirty="0">
                <a:solidFill>
                  <a:srgbClr val="000000"/>
                </a:solidFill>
                <a:latin typeface="Times New Roman"/>
                <a:ea typeface="Calibri"/>
              </a:rPr>
              <a:t> </a:t>
            </a:r>
            <a:r>
              <a:rPr lang="en-US" sz="2800" dirty="0" err="1">
                <a:solidFill>
                  <a:srgbClr val="000000"/>
                </a:solidFill>
                <a:latin typeface="Times New Roman"/>
                <a:ea typeface="Calibri"/>
              </a:rPr>
              <a:t>tránh</a:t>
            </a:r>
            <a:r>
              <a:rPr lang="en-US" sz="2800" dirty="0">
                <a:solidFill>
                  <a:srgbClr val="000000"/>
                </a:solidFill>
                <a:latin typeface="Times New Roman"/>
                <a:ea typeface="Calibri"/>
              </a:rPr>
              <a:t> </a:t>
            </a:r>
            <a:r>
              <a:rPr lang="en-US" sz="2800" dirty="0" err="1">
                <a:solidFill>
                  <a:srgbClr val="000000"/>
                </a:solidFill>
                <a:latin typeface="Times New Roman"/>
                <a:ea typeface="Calibri"/>
              </a:rPr>
              <a:t>tại</a:t>
            </a:r>
            <a:r>
              <a:rPr lang="en-US" sz="2800" dirty="0">
                <a:solidFill>
                  <a:srgbClr val="000000"/>
                </a:solidFill>
                <a:latin typeface="Times New Roman"/>
                <a:ea typeface="Calibri"/>
              </a:rPr>
              <a:t> </a:t>
            </a:r>
            <a:r>
              <a:rPr lang="en-US" sz="2800" dirty="0" err="1">
                <a:solidFill>
                  <a:srgbClr val="000000"/>
                </a:solidFill>
                <a:latin typeface="Times New Roman"/>
                <a:ea typeface="Calibri"/>
              </a:rPr>
              <a:t>nạn</a:t>
            </a:r>
            <a:r>
              <a:rPr lang="en-US" sz="2800" dirty="0">
                <a:solidFill>
                  <a:srgbClr val="000000"/>
                </a:solidFill>
                <a:latin typeface="Times New Roman"/>
                <a:ea typeface="Calibri"/>
              </a:rPr>
              <a:t> </a:t>
            </a:r>
            <a:r>
              <a:rPr lang="en-US" sz="2800" dirty="0" err="1">
                <a:solidFill>
                  <a:srgbClr val="000000"/>
                </a:solidFill>
                <a:latin typeface="Times New Roman"/>
                <a:ea typeface="Calibri"/>
              </a:rPr>
              <a:t>thương</a:t>
            </a:r>
            <a:r>
              <a:rPr lang="en-US" sz="2800" dirty="0">
                <a:solidFill>
                  <a:srgbClr val="000000"/>
                </a:solidFill>
                <a:latin typeface="Times New Roman"/>
                <a:ea typeface="Calibri"/>
              </a:rPr>
              <a:t> </a:t>
            </a:r>
            <a:r>
              <a:rPr lang="en-US" sz="2800" dirty="0" err="1">
                <a:solidFill>
                  <a:srgbClr val="000000"/>
                </a:solidFill>
                <a:latin typeface="Times New Roman"/>
                <a:ea typeface="Calibri"/>
              </a:rPr>
              <a:t>tích</a:t>
            </a:r>
            <a:r>
              <a:rPr lang="en-US" sz="2800" dirty="0">
                <a:solidFill>
                  <a:srgbClr val="000000"/>
                </a:solidFill>
                <a:latin typeface="Times New Roman"/>
                <a:ea typeface="Calibri"/>
              </a:rPr>
              <a:t> </a:t>
            </a:r>
            <a:r>
              <a:rPr lang="en-US" sz="2800" dirty="0" err="1">
                <a:solidFill>
                  <a:srgbClr val="000000"/>
                </a:solidFill>
                <a:latin typeface="Times New Roman"/>
                <a:ea typeface="Calibri"/>
              </a:rPr>
              <a:t>chưa</a:t>
            </a:r>
            <a:r>
              <a:rPr lang="en-US" sz="2800" dirty="0">
                <a:solidFill>
                  <a:srgbClr val="000000"/>
                </a:solidFill>
                <a:latin typeface="Times New Roman"/>
                <a:ea typeface="Calibri"/>
              </a:rPr>
              <a:t> </a:t>
            </a:r>
            <a:r>
              <a:rPr lang="en-US" sz="2800" dirty="0" err="1">
                <a:solidFill>
                  <a:srgbClr val="000000"/>
                </a:solidFill>
                <a:latin typeface="Times New Roman"/>
                <a:ea typeface="Calibri"/>
              </a:rPr>
              <a:t>được</a:t>
            </a:r>
            <a:r>
              <a:rPr lang="en-US" sz="2800" dirty="0">
                <a:solidFill>
                  <a:srgbClr val="000000"/>
                </a:solidFill>
                <a:latin typeface="Times New Roman"/>
                <a:ea typeface="Calibri"/>
              </a:rPr>
              <a:t> </a:t>
            </a:r>
            <a:r>
              <a:rPr lang="en-US" sz="2800" dirty="0" err="1">
                <a:solidFill>
                  <a:srgbClr val="000000"/>
                </a:solidFill>
                <a:latin typeface="Times New Roman"/>
                <a:ea typeface="Calibri"/>
              </a:rPr>
              <a:t>tốt</a:t>
            </a:r>
            <a:r>
              <a:rPr lang="en-US" sz="2800" dirty="0">
                <a:solidFill>
                  <a:srgbClr val="000000"/>
                </a:solidFill>
                <a:latin typeface="Times New Roman"/>
                <a:ea typeface="Calibri"/>
              </a:rPr>
              <a:t>. </a:t>
            </a:r>
            <a:r>
              <a:rPr lang="en-US" sz="2800" dirty="0" err="1">
                <a:solidFill>
                  <a:srgbClr val="000000"/>
                </a:solidFill>
                <a:latin typeface="Times New Roman"/>
                <a:ea typeface="Calibri"/>
              </a:rPr>
              <a:t>Vì</a:t>
            </a:r>
            <a:r>
              <a:rPr lang="en-US" sz="2800" dirty="0">
                <a:solidFill>
                  <a:srgbClr val="000000"/>
                </a:solidFill>
                <a:latin typeface="Times New Roman"/>
                <a:ea typeface="Calibri"/>
              </a:rPr>
              <a:t> </a:t>
            </a:r>
            <a:r>
              <a:rPr lang="en-US" sz="2800" dirty="0" err="1">
                <a:solidFill>
                  <a:srgbClr val="000000"/>
                </a:solidFill>
                <a:latin typeface="Times New Roman"/>
                <a:ea typeface="Calibri"/>
              </a:rPr>
              <a:t>thế</a:t>
            </a:r>
            <a:r>
              <a:rPr lang="en-US" sz="2800" dirty="0">
                <a:solidFill>
                  <a:srgbClr val="000000"/>
                </a:solidFill>
                <a:latin typeface="Times New Roman"/>
                <a:ea typeface="Calibri"/>
              </a:rPr>
              <a:t> </a:t>
            </a:r>
            <a:r>
              <a:rPr lang="en-US" sz="2800" dirty="0" err="1">
                <a:solidFill>
                  <a:srgbClr val="000000"/>
                </a:solidFill>
                <a:latin typeface="Times New Roman"/>
                <a:ea typeface="Calibri"/>
              </a:rPr>
              <a:t>bản</a:t>
            </a:r>
            <a:r>
              <a:rPr lang="en-US" sz="2800" dirty="0">
                <a:solidFill>
                  <a:srgbClr val="000000"/>
                </a:solidFill>
                <a:latin typeface="Times New Roman"/>
                <a:ea typeface="Calibri"/>
              </a:rPr>
              <a:t> </a:t>
            </a:r>
            <a:r>
              <a:rPr lang="en-US" sz="2800" dirty="0" err="1">
                <a:solidFill>
                  <a:srgbClr val="000000"/>
                </a:solidFill>
                <a:latin typeface="Times New Roman"/>
                <a:ea typeface="Calibri"/>
              </a:rPr>
              <a:t>thân</a:t>
            </a:r>
            <a:r>
              <a:rPr lang="en-US" sz="2800" dirty="0">
                <a:solidFill>
                  <a:srgbClr val="000000"/>
                </a:solidFill>
                <a:latin typeface="Times New Roman"/>
                <a:ea typeface="Calibri"/>
              </a:rPr>
              <a:t> </a:t>
            </a:r>
            <a:r>
              <a:rPr lang="en-US" sz="2800" dirty="0" err="1">
                <a:solidFill>
                  <a:srgbClr val="000000"/>
                </a:solidFill>
                <a:latin typeface="Times New Roman"/>
                <a:ea typeface="Calibri"/>
              </a:rPr>
              <a:t>tôi</a:t>
            </a:r>
            <a:r>
              <a:rPr lang="en-US" sz="2800" dirty="0">
                <a:solidFill>
                  <a:srgbClr val="000000"/>
                </a:solidFill>
                <a:latin typeface="Times New Roman"/>
                <a:ea typeface="Calibri"/>
              </a:rPr>
              <a:t> </a:t>
            </a:r>
            <a:r>
              <a:rPr lang="en-US" sz="2800" dirty="0" err="1">
                <a:solidFill>
                  <a:srgbClr val="000000"/>
                </a:solidFill>
                <a:latin typeface="Times New Roman"/>
                <a:ea typeface="Calibri"/>
              </a:rPr>
              <a:t>sẽ</a:t>
            </a:r>
            <a:r>
              <a:rPr lang="en-US" sz="2800" dirty="0">
                <a:solidFill>
                  <a:srgbClr val="000000"/>
                </a:solidFill>
                <a:latin typeface="Times New Roman"/>
                <a:ea typeface="Calibri"/>
              </a:rPr>
              <a:t> </a:t>
            </a:r>
            <a:r>
              <a:rPr lang="en-US" sz="2800" dirty="0" err="1">
                <a:solidFill>
                  <a:srgbClr val="000000"/>
                </a:solidFill>
                <a:latin typeface="Times New Roman"/>
                <a:ea typeface="Calibri"/>
              </a:rPr>
              <a:t>cố</a:t>
            </a:r>
            <a:r>
              <a:rPr lang="en-US" sz="2800" dirty="0">
                <a:solidFill>
                  <a:srgbClr val="000000"/>
                </a:solidFill>
                <a:latin typeface="Times New Roman"/>
                <a:ea typeface="Calibri"/>
              </a:rPr>
              <a:t> </a:t>
            </a:r>
            <a:r>
              <a:rPr lang="en-US" sz="2800" dirty="0" err="1">
                <a:solidFill>
                  <a:srgbClr val="000000"/>
                </a:solidFill>
                <a:latin typeface="Times New Roman"/>
                <a:ea typeface="Calibri"/>
              </a:rPr>
              <a:t>gắng</a:t>
            </a:r>
            <a:r>
              <a:rPr lang="en-US" sz="2800" dirty="0">
                <a:solidFill>
                  <a:srgbClr val="000000"/>
                </a:solidFill>
                <a:latin typeface="Times New Roman"/>
                <a:ea typeface="Calibri"/>
              </a:rPr>
              <a:t> </a:t>
            </a:r>
            <a:r>
              <a:rPr lang="en-US" sz="2800" dirty="0" err="1">
                <a:solidFill>
                  <a:srgbClr val="000000"/>
                </a:solidFill>
                <a:latin typeface="Times New Roman"/>
                <a:ea typeface="Calibri"/>
              </a:rPr>
              <a:t>để</a:t>
            </a:r>
            <a:r>
              <a:rPr lang="en-US" sz="2800" dirty="0">
                <a:solidFill>
                  <a:srgbClr val="000000"/>
                </a:solidFill>
                <a:latin typeface="Times New Roman"/>
                <a:ea typeface="Calibri"/>
              </a:rPr>
              <a:t> </a:t>
            </a:r>
            <a:r>
              <a:rPr lang="en-US" sz="2800" dirty="0" err="1">
                <a:solidFill>
                  <a:srgbClr val="000000"/>
                </a:solidFill>
                <a:latin typeface="Times New Roman"/>
                <a:ea typeface="Calibri"/>
              </a:rPr>
              <a:t>truyền</a:t>
            </a:r>
            <a:r>
              <a:rPr lang="en-US" sz="2800" dirty="0">
                <a:solidFill>
                  <a:srgbClr val="000000"/>
                </a:solidFill>
                <a:latin typeface="Times New Roman"/>
                <a:ea typeface="Calibri"/>
              </a:rPr>
              <a:t> </a:t>
            </a:r>
            <a:r>
              <a:rPr lang="en-US" sz="2800" dirty="0" err="1">
                <a:solidFill>
                  <a:srgbClr val="000000"/>
                </a:solidFill>
                <a:latin typeface="Times New Roman"/>
                <a:ea typeface="Calibri"/>
              </a:rPr>
              <a:t>đạt</a:t>
            </a:r>
            <a:r>
              <a:rPr lang="en-US" sz="2800" dirty="0">
                <a:solidFill>
                  <a:srgbClr val="000000"/>
                </a:solidFill>
                <a:latin typeface="Times New Roman"/>
                <a:ea typeface="Calibri"/>
              </a:rPr>
              <a:t> </a:t>
            </a:r>
            <a:r>
              <a:rPr lang="en-US" sz="2800" dirty="0" err="1">
                <a:solidFill>
                  <a:srgbClr val="000000"/>
                </a:solidFill>
                <a:latin typeface="Times New Roman"/>
                <a:ea typeface="Calibri"/>
              </a:rPr>
              <a:t>và</a:t>
            </a:r>
            <a:r>
              <a:rPr lang="en-US" sz="2800" dirty="0">
                <a:solidFill>
                  <a:srgbClr val="000000"/>
                </a:solidFill>
                <a:latin typeface="Times New Roman"/>
                <a:ea typeface="Calibri"/>
              </a:rPr>
              <a:t> </a:t>
            </a:r>
            <a:r>
              <a:rPr lang="en-US" sz="2800" dirty="0" err="1">
                <a:solidFill>
                  <a:srgbClr val="000000"/>
                </a:solidFill>
                <a:latin typeface="Times New Roman"/>
                <a:ea typeface="Calibri"/>
              </a:rPr>
              <a:t>tích</a:t>
            </a:r>
            <a:r>
              <a:rPr lang="en-US" sz="2800" dirty="0">
                <a:solidFill>
                  <a:srgbClr val="000000"/>
                </a:solidFill>
                <a:latin typeface="Times New Roman"/>
                <a:ea typeface="Calibri"/>
              </a:rPr>
              <a:t> </a:t>
            </a:r>
            <a:r>
              <a:rPr lang="en-US" sz="2800" dirty="0" err="1">
                <a:solidFill>
                  <a:srgbClr val="000000"/>
                </a:solidFill>
                <a:latin typeface="Times New Roman"/>
                <a:ea typeface="Calibri"/>
              </a:rPr>
              <a:t>hợp</a:t>
            </a:r>
            <a:r>
              <a:rPr lang="en-US" sz="2800" dirty="0">
                <a:solidFill>
                  <a:srgbClr val="000000"/>
                </a:solidFill>
                <a:latin typeface="Times New Roman"/>
                <a:ea typeface="Calibri"/>
              </a:rPr>
              <a:t> </a:t>
            </a:r>
            <a:r>
              <a:rPr lang="en-US" sz="2800" dirty="0" err="1">
                <a:solidFill>
                  <a:srgbClr val="000000"/>
                </a:solidFill>
                <a:latin typeface="Times New Roman"/>
                <a:ea typeface="Calibri"/>
              </a:rPr>
              <a:t>vào</a:t>
            </a:r>
            <a:r>
              <a:rPr lang="en-US" sz="2800" dirty="0">
                <a:solidFill>
                  <a:srgbClr val="000000"/>
                </a:solidFill>
                <a:latin typeface="Times New Roman"/>
                <a:ea typeface="Calibri"/>
              </a:rPr>
              <a:t> </a:t>
            </a:r>
            <a:r>
              <a:rPr lang="en-US" sz="2800" dirty="0" err="1">
                <a:solidFill>
                  <a:srgbClr val="000000"/>
                </a:solidFill>
                <a:latin typeface="Times New Roman"/>
                <a:ea typeface="Calibri"/>
              </a:rPr>
              <a:t>các</a:t>
            </a:r>
            <a:r>
              <a:rPr lang="en-US" sz="2800" dirty="0">
                <a:solidFill>
                  <a:srgbClr val="000000"/>
                </a:solidFill>
                <a:latin typeface="Times New Roman"/>
                <a:ea typeface="Calibri"/>
              </a:rPr>
              <a:t> </a:t>
            </a:r>
            <a:r>
              <a:rPr lang="en-US" sz="2800" dirty="0" err="1">
                <a:solidFill>
                  <a:srgbClr val="000000"/>
                </a:solidFill>
                <a:latin typeface="Times New Roman"/>
                <a:ea typeface="Calibri"/>
              </a:rPr>
              <a:t>hoạt</a:t>
            </a:r>
            <a:r>
              <a:rPr lang="en-US" sz="2800" dirty="0">
                <a:solidFill>
                  <a:srgbClr val="000000"/>
                </a:solidFill>
                <a:latin typeface="Times New Roman"/>
                <a:ea typeface="Calibri"/>
              </a:rPr>
              <a:t> </a:t>
            </a:r>
            <a:r>
              <a:rPr lang="en-US" sz="2800" dirty="0" err="1">
                <a:solidFill>
                  <a:srgbClr val="000000"/>
                </a:solidFill>
                <a:latin typeface="Times New Roman"/>
                <a:ea typeface="Calibri"/>
              </a:rPr>
              <a:t>động</a:t>
            </a:r>
            <a:r>
              <a:rPr lang="en-US" sz="2800" dirty="0">
                <a:solidFill>
                  <a:srgbClr val="000000"/>
                </a:solidFill>
                <a:latin typeface="Times New Roman"/>
                <a:ea typeface="Calibri"/>
              </a:rPr>
              <a:t> </a:t>
            </a:r>
            <a:r>
              <a:rPr lang="en-US" sz="2800" dirty="0" err="1">
                <a:solidFill>
                  <a:srgbClr val="000000"/>
                </a:solidFill>
                <a:latin typeface="Times New Roman"/>
                <a:ea typeface="Calibri"/>
              </a:rPr>
              <a:t>để</a:t>
            </a:r>
            <a:r>
              <a:rPr lang="en-US" sz="2800" dirty="0">
                <a:solidFill>
                  <a:srgbClr val="000000"/>
                </a:solidFill>
                <a:latin typeface="Times New Roman"/>
                <a:ea typeface="Calibri"/>
              </a:rPr>
              <a:t> </a:t>
            </a:r>
            <a:r>
              <a:rPr lang="en-US" sz="2800" dirty="0" err="1">
                <a:solidFill>
                  <a:srgbClr val="000000"/>
                </a:solidFill>
                <a:latin typeface="Times New Roman"/>
                <a:ea typeface="Calibri"/>
              </a:rPr>
              <a:t>giúp</a:t>
            </a:r>
            <a:r>
              <a:rPr lang="en-US" sz="2800" dirty="0">
                <a:solidFill>
                  <a:srgbClr val="000000"/>
                </a:solidFill>
                <a:latin typeface="Times New Roman"/>
                <a:ea typeface="Calibri"/>
              </a:rPr>
              <a:t> </a:t>
            </a:r>
            <a:r>
              <a:rPr lang="en-US" sz="2800" dirty="0" err="1">
                <a:solidFill>
                  <a:srgbClr val="000000"/>
                </a:solidFill>
                <a:latin typeface="Times New Roman"/>
                <a:ea typeface="Calibri"/>
              </a:rPr>
              <a:t>trẻ</a:t>
            </a:r>
            <a:r>
              <a:rPr lang="en-US" sz="2800" dirty="0">
                <a:solidFill>
                  <a:srgbClr val="000000"/>
                </a:solidFill>
                <a:latin typeface="Times New Roman"/>
                <a:ea typeface="Calibri"/>
              </a:rPr>
              <a:t> </a:t>
            </a:r>
            <a:r>
              <a:rPr lang="en-US" sz="2800" dirty="0" err="1">
                <a:solidFill>
                  <a:srgbClr val="000000"/>
                </a:solidFill>
                <a:latin typeface="Times New Roman"/>
                <a:ea typeface="Calibri"/>
              </a:rPr>
              <a:t>hiểu</a:t>
            </a:r>
            <a:r>
              <a:rPr lang="en-US" sz="2800" dirty="0">
                <a:solidFill>
                  <a:srgbClr val="000000"/>
                </a:solidFill>
                <a:latin typeface="Times New Roman"/>
                <a:ea typeface="Calibri"/>
              </a:rPr>
              <a:t> </a:t>
            </a:r>
            <a:r>
              <a:rPr lang="en-US" sz="2800" dirty="0" err="1">
                <a:solidFill>
                  <a:srgbClr val="000000"/>
                </a:solidFill>
                <a:latin typeface="Times New Roman"/>
                <a:ea typeface="Calibri"/>
              </a:rPr>
              <a:t>về</a:t>
            </a:r>
            <a:r>
              <a:rPr lang="en-US" sz="2800" dirty="0">
                <a:solidFill>
                  <a:srgbClr val="000000"/>
                </a:solidFill>
                <a:latin typeface="Times New Roman"/>
                <a:ea typeface="Calibri"/>
              </a:rPr>
              <a:t> </a:t>
            </a:r>
            <a:r>
              <a:rPr lang="en-US" sz="2800" dirty="0" err="1">
                <a:solidFill>
                  <a:srgbClr val="000000"/>
                </a:solidFill>
                <a:latin typeface="Times New Roman"/>
                <a:ea typeface="Calibri"/>
              </a:rPr>
              <a:t>cách</a:t>
            </a:r>
            <a:r>
              <a:rPr lang="en-US" sz="2800" dirty="0">
                <a:solidFill>
                  <a:srgbClr val="000000"/>
                </a:solidFill>
                <a:latin typeface="Times New Roman"/>
                <a:ea typeface="Calibri"/>
              </a:rPr>
              <a:t> </a:t>
            </a:r>
            <a:r>
              <a:rPr lang="en-US" sz="2800" dirty="0" err="1">
                <a:solidFill>
                  <a:srgbClr val="000000"/>
                </a:solidFill>
                <a:latin typeface="Times New Roman"/>
                <a:ea typeface="Calibri"/>
              </a:rPr>
              <a:t>phòng</a:t>
            </a:r>
            <a:r>
              <a:rPr lang="en-US" sz="2800" dirty="0">
                <a:solidFill>
                  <a:srgbClr val="000000"/>
                </a:solidFill>
                <a:latin typeface="Times New Roman"/>
                <a:ea typeface="Calibri"/>
              </a:rPr>
              <a:t> </a:t>
            </a:r>
            <a:r>
              <a:rPr lang="en-US" sz="2800" dirty="0" err="1">
                <a:solidFill>
                  <a:srgbClr val="000000"/>
                </a:solidFill>
                <a:latin typeface="Times New Roman"/>
                <a:ea typeface="Calibri"/>
              </a:rPr>
              <a:t>tránh</a:t>
            </a:r>
            <a:r>
              <a:rPr lang="en-US" sz="2800" dirty="0">
                <a:solidFill>
                  <a:srgbClr val="000000"/>
                </a:solidFill>
                <a:latin typeface="Times New Roman"/>
                <a:ea typeface="Calibri"/>
              </a:rPr>
              <a:t> tai </a:t>
            </a:r>
            <a:r>
              <a:rPr lang="en-US" sz="2800" dirty="0" err="1">
                <a:solidFill>
                  <a:srgbClr val="000000"/>
                </a:solidFill>
                <a:latin typeface="Times New Roman"/>
                <a:ea typeface="Calibri"/>
              </a:rPr>
              <a:t>nạn</a:t>
            </a:r>
            <a:r>
              <a:rPr lang="en-US" sz="2800" dirty="0">
                <a:solidFill>
                  <a:srgbClr val="000000"/>
                </a:solidFill>
                <a:latin typeface="Times New Roman"/>
                <a:ea typeface="Calibri"/>
              </a:rPr>
              <a:t> </a:t>
            </a:r>
            <a:r>
              <a:rPr lang="en-US" sz="2800" dirty="0" err="1">
                <a:solidFill>
                  <a:srgbClr val="000000"/>
                </a:solidFill>
                <a:latin typeface="Times New Roman"/>
                <a:ea typeface="Calibri"/>
              </a:rPr>
              <a:t>thương</a:t>
            </a:r>
            <a:r>
              <a:rPr lang="en-US" sz="2800" dirty="0">
                <a:solidFill>
                  <a:srgbClr val="000000"/>
                </a:solidFill>
                <a:latin typeface="Times New Roman"/>
                <a:ea typeface="Calibri"/>
              </a:rPr>
              <a:t> </a:t>
            </a:r>
            <a:r>
              <a:rPr lang="en-US" sz="2800" dirty="0" err="1">
                <a:solidFill>
                  <a:srgbClr val="000000"/>
                </a:solidFill>
                <a:latin typeface="Times New Roman"/>
                <a:ea typeface="Calibri"/>
              </a:rPr>
              <a:t>tích</a:t>
            </a:r>
            <a:r>
              <a:rPr lang="en-US" sz="2800" dirty="0">
                <a:solidFill>
                  <a:srgbClr val="000000"/>
                </a:solidFill>
                <a:latin typeface="Times New Roman"/>
                <a:ea typeface="Calibri"/>
              </a:rPr>
              <a:t> </a:t>
            </a:r>
            <a:r>
              <a:rPr lang="en-US" sz="2800" dirty="0" err="1">
                <a:solidFill>
                  <a:srgbClr val="000000"/>
                </a:solidFill>
                <a:latin typeface="Times New Roman"/>
                <a:ea typeface="Calibri"/>
              </a:rPr>
              <a:t>cho</a:t>
            </a:r>
            <a:r>
              <a:rPr lang="en-US" sz="2800" dirty="0">
                <a:solidFill>
                  <a:srgbClr val="000000"/>
                </a:solidFill>
                <a:latin typeface="Times New Roman"/>
                <a:ea typeface="Calibri"/>
              </a:rPr>
              <a:t> </a:t>
            </a:r>
            <a:r>
              <a:rPr lang="en-US" sz="2800" dirty="0" err="1">
                <a:solidFill>
                  <a:srgbClr val="000000"/>
                </a:solidFill>
                <a:latin typeface="Times New Roman"/>
                <a:ea typeface="Calibri"/>
              </a:rPr>
              <a:t>trẻ</a:t>
            </a:r>
            <a:r>
              <a:rPr lang="en-US" sz="2800" dirty="0">
                <a:solidFill>
                  <a:srgbClr val="000000"/>
                </a:solidFill>
                <a:latin typeface="Times New Roman"/>
                <a:ea typeface="Calibri"/>
              </a:rPr>
              <a:t> </a:t>
            </a:r>
            <a:r>
              <a:rPr lang="en-US" sz="2800" dirty="0" err="1">
                <a:solidFill>
                  <a:srgbClr val="000000"/>
                </a:solidFill>
                <a:latin typeface="Times New Roman"/>
                <a:ea typeface="Calibri"/>
              </a:rPr>
              <a:t>một</a:t>
            </a:r>
            <a:r>
              <a:rPr lang="en-US" sz="2800" dirty="0">
                <a:solidFill>
                  <a:srgbClr val="000000"/>
                </a:solidFill>
                <a:latin typeface="Times New Roman"/>
                <a:ea typeface="Calibri"/>
              </a:rPr>
              <a:t> </a:t>
            </a:r>
            <a:r>
              <a:rPr lang="en-US" sz="2800" dirty="0" err="1">
                <a:solidFill>
                  <a:srgbClr val="000000"/>
                </a:solidFill>
                <a:latin typeface="Times New Roman"/>
                <a:ea typeface="Calibri"/>
              </a:rPr>
              <a:t>cách</a:t>
            </a:r>
            <a:r>
              <a:rPr lang="en-US" sz="2800" dirty="0">
                <a:solidFill>
                  <a:srgbClr val="000000"/>
                </a:solidFill>
                <a:latin typeface="Times New Roman"/>
                <a:ea typeface="Calibri"/>
              </a:rPr>
              <a:t> </a:t>
            </a:r>
            <a:r>
              <a:rPr lang="en-US" sz="2800" dirty="0" err="1">
                <a:solidFill>
                  <a:srgbClr val="000000"/>
                </a:solidFill>
                <a:latin typeface="Times New Roman"/>
                <a:ea typeface="Calibri"/>
              </a:rPr>
              <a:t>hoàn</a:t>
            </a:r>
            <a:r>
              <a:rPr lang="en-US" sz="2800" dirty="0">
                <a:solidFill>
                  <a:srgbClr val="000000"/>
                </a:solidFill>
                <a:latin typeface="Times New Roman"/>
                <a:ea typeface="Calibri"/>
              </a:rPr>
              <a:t> </a:t>
            </a:r>
            <a:r>
              <a:rPr lang="en-US" sz="2800" dirty="0" err="1">
                <a:solidFill>
                  <a:srgbClr val="000000"/>
                </a:solidFill>
                <a:latin typeface="Times New Roman"/>
                <a:ea typeface="Calibri"/>
              </a:rPr>
              <a:t>chỉnh</a:t>
            </a:r>
            <a:r>
              <a:rPr lang="en-US" sz="2800" dirty="0">
                <a:solidFill>
                  <a:srgbClr val="000000"/>
                </a:solidFill>
                <a:latin typeface="Times New Roman"/>
                <a:ea typeface="Calibri"/>
              </a:rPr>
              <a:t> </a:t>
            </a:r>
            <a:r>
              <a:rPr lang="en-US" sz="2800" dirty="0" err="1">
                <a:solidFill>
                  <a:srgbClr val="000000"/>
                </a:solidFill>
                <a:latin typeface="Times New Roman"/>
                <a:ea typeface="Calibri"/>
              </a:rPr>
              <a:t>nhất</a:t>
            </a:r>
            <a:r>
              <a:rPr lang="en-US" sz="2800" dirty="0">
                <a:solidFill>
                  <a:srgbClr val="000000"/>
                </a:solidFill>
                <a:latin typeface="Times New Roman"/>
                <a:ea typeface="Calibri"/>
              </a:rPr>
              <a:t>, </a:t>
            </a:r>
            <a:r>
              <a:rPr lang="en-US" sz="2800" dirty="0" err="1">
                <a:solidFill>
                  <a:srgbClr val="000000"/>
                </a:solidFill>
                <a:latin typeface="Times New Roman"/>
                <a:ea typeface="Calibri"/>
              </a:rPr>
              <a:t>đồng</a:t>
            </a:r>
            <a:r>
              <a:rPr lang="en-US" sz="2800" dirty="0">
                <a:solidFill>
                  <a:srgbClr val="000000"/>
                </a:solidFill>
                <a:latin typeface="Times New Roman"/>
                <a:ea typeface="Calibri"/>
              </a:rPr>
              <a:t> </a:t>
            </a:r>
            <a:r>
              <a:rPr lang="en-US" sz="2800" dirty="0" err="1">
                <a:solidFill>
                  <a:srgbClr val="000000"/>
                </a:solidFill>
                <a:latin typeface="Times New Roman"/>
                <a:ea typeface="Calibri"/>
              </a:rPr>
              <a:t>thời</a:t>
            </a:r>
            <a:r>
              <a:rPr lang="en-US" sz="2800" dirty="0">
                <a:solidFill>
                  <a:srgbClr val="000000"/>
                </a:solidFill>
                <a:latin typeface="Times New Roman"/>
                <a:ea typeface="Calibri"/>
              </a:rPr>
              <a:t> </a:t>
            </a:r>
            <a:r>
              <a:rPr lang="en-US" sz="2800" dirty="0" err="1">
                <a:solidFill>
                  <a:srgbClr val="000000"/>
                </a:solidFill>
                <a:latin typeface="Times New Roman"/>
                <a:ea typeface="Calibri"/>
              </a:rPr>
              <a:t>tôi</a:t>
            </a:r>
            <a:r>
              <a:rPr lang="en-US" sz="2800" dirty="0">
                <a:solidFill>
                  <a:srgbClr val="000000"/>
                </a:solidFill>
                <a:latin typeface="Times New Roman"/>
                <a:ea typeface="Calibri"/>
              </a:rPr>
              <a:t> </a:t>
            </a:r>
            <a:r>
              <a:rPr lang="en-US" sz="2800" dirty="0" err="1">
                <a:solidFill>
                  <a:srgbClr val="000000"/>
                </a:solidFill>
                <a:latin typeface="Times New Roman"/>
                <a:ea typeface="Calibri"/>
              </a:rPr>
              <a:t>sẽ</a:t>
            </a:r>
            <a:r>
              <a:rPr lang="en-US" sz="2800" dirty="0">
                <a:solidFill>
                  <a:srgbClr val="000000"/>
                </a:solidFill>
                <a:latin typeface="Times New Roman"/>
                <a:ea typeface="Calibri"/>
              </a:rPr>
              <a:t> </a:t>
            </a:r>
            <a:r>
              <a:rPr lang="en-US" sz="2800" dirty="0" err="1">
                <a:solidFill>
                  <a:srgbClr val="000000"/>
                </a:solidFill>
                <a:latin typeface="Times New Roman"/>
                <a:ea typeface="Calibri"/>
              </a:rPr>
              <a:t>sát</a:t>
            </a:r>
            <a:r>
              <a:rPr lang="en-US" sz="2800" dirty="0">
                <a:solidFill>
                  <a:srgbClr val="000000"/>
                </a:solidFill>
                <a:latin typeface="Times New Roman"/>
                <a:ea typeface="Calibri"/>
              </a:rPr>
              <a:t> </a:t>
            </a:r>
            <a:r>
              <a:rPr lang="en-US" sz="2800" dirty="0" err="1">
                <a:solidFill>
                  <a:srgbClr val="000000"/>
                </a:solidFill>
                <a:latin typeface="Times New Roman"/>
                <a:ea typeface="Calibri"/>
              </a:rPr>
              <a:t>sao</a:t>
            </a:r>
            <a:r>
              <a:rPr lang="en-US" sz="2800" dirty="0">
                <a:solidFill>
                  <a:srgbClr val="000000"/>
                </a:solidFill>
                <a:latin typeface="Times New Roman"/>
                <a:ea typeface="Calibri"/>
              </a:rPr>
              <a:t> </a:t>
            </a:r>
            <a:r>
              <a:rPr lang="en-US" sz="2800" dirty="0" err="1">
                <a:solidFill>
                  <a:srgbClr val="000000"/>
                </a:solidFill>
                <a:latin typeface="Times New Roman"/>
                <a:ea typeface="Calibri"/>
              </a:rPr>
              <a:t>phối</a:t>
            </a:r>
            <a:r>
              <a:rPr lang="en-US" sz="2800" dirty="0">
                <a:solidFill>
                  <a:srgbClr val="000000"/>
                </a:solidFill>
                <a:latin typeface="Times New Roman"/>
                <a:ea typeface="Calibri"/>
              </a:rPr>
              <a:t> </a:t>
            </a:r>
            <a:r>
              <a:rPr lang="en-US" sz="2800" dirty="0" err="1">
                <a:solidFill>
                  <a:srgbClr val="000000"/>
                </a:solidFill>
                <a:latin typeface="Times New Roman"/>
                <a:ea typeface="Calibri"/>
              </a:rPr>
              <a:t>hợp</a:t>
            </a:r>
            <a:r>
              <a:rPr lang="en-US" sz="2800" dirty="0">
                <a:solidFill>
                  <a:srgbClr val="000000"/>
                </a:solidFill>
                <a:latin typeface="Times New Roman"/>
                <a:ea typeface="Calibri"/>
              </a:rPr>
              <a:t> </a:t>
            </a:r>
            <a:r>
              <a:rPr lang="en-US" sz="2800" dirty="0" err="1">
                <a:solidFill>
                  <a:srgbClr val="000000"/>
                </a:solidFill>
                <a:latin typeface="Times New Roman"/>
                <a:ea typeface="Calibri"/>
              </a:rPr>
              <a:t>với</a:t>
            </a:r>
            <a:r>
              <a:rPr lang="en-US" sz="2800" dirty="0">
                <a:solidFill>
                  <a:srgbClr val="000000"/>
                </a:solidFill>
                <a:latin typeface="Times New Roman"/>
                <a:ea typeface="Calibri"/>
              </a:rPr>
              <a:t> </a:t>
            </a:r>
            <a:r>
              <a:rPr lang="en-US" sz="2800" dirty="0" err="1">
                <a:solidFill>
                  <a:srgbClr val="000000"/>
                </a:solidFill>
                <a:latin typeface="Times New Roman"/>
                <a:ea typeface="Calibri"/>
              </a:rPr>
              <a:t>phụ</a:t>
            </a:r>
            <a:r>
              <a:rPr lang="en-US" sz="2800" dirty="0">
                <a:solidFill>
                  <a:srgbClr val="000000"/>
                </a:solidFill>
                <a:latin typeface="Times New Roman"/>
                <a:ea typeface="Calibri"/>
              </a:rPr>
              <a:t> </a:t>
            </a:r>
            <a:r>
              <a:rPr lang="en-US" sz="2800" dirty="0" err="1">
                <a:solidFill>
                  <a:srgbClr val="000000"/>
                </a:solidFill>
                <a:latin typeface="Times New Roman"/>
                <a:ea typeface="Calibri"/>
              </a:rPr>
              <a:t>huynh</a:t>
            </a:r>
            <a:r>
              <a:rPr lang="en-US" sz="2800" dirty="0">
                <a:solidFill>
                  <a:srgbClr val="000000"/>
                </a:solidFill>
                <a:latin typeface="Times New Roman"/>
                <a:ea typeface="Calibri"/>
              </a:rPr>
              <a:t> </a:t>
            </a:r>
            <a:r>
              <a:rPr lang="en-US" sz="2800" dirty="0" err="1">
                <a:solidFill>
                  <a:srgbClr val="000000"/>
                </a:solidFill>
                <a:latin typeface="Times New Roman"/>
                <a:ea typeface="Calibri"/>
              </a:rPr>
              <a:t>hơn</a:t>
            </a:r>
            <a:r>
              <a:rPr lang="en-US" sz="2800" dirty="0">
                <a:solidFill>
                  <a:srgbClr val="000000"/>
                </a:solidFill>
                <a:latin typeface="Times New Roman"/>
                <a:ea typeface="Calibri"/>
              </a:rPr>
              <a:t> </a:t>
            </a:r>
            <a:r>
              <a:rPr lang="en-US" sz="2800" dirty="0" err="1">
                <a:solidFill>
                  <a:srgbClr val="000000"/>
                </a:solidFill>
                <a:latin typeface="Times New Roman"/>
                <a:ea typeface="Calibri"/>
              </a:rPr>
              <a:t>nữa</a:t>
            </a:r>
            <a:r>
              <a:rPr lang="en-US" sz="2800" dirty="0">
                <a:solidFill>
                  <a:srgbClr val="000000"/>
                </a:solidFill>
                <a:latin typeface="Times New Roman"/>
                <a:ea typeface="Calibri"/>
              </a:rPr>
              <a:t> </a:t>
            </a:r>
            <a:r>
              <a:rPr lang="en-US" sz="2800" dirty="0" err="1">
                <a:solidFill>
                  <a:srgbClr val="000000"/>
                </a:solidFill>
                <a:latin typeface="Times New Roman"/>
                <a:ea typeface="Calibri"/>
              </a:rPr>
              <a:t>để</a:t>
            </a:r>
            <a:r>
              <a:rPr lang="en-US" sz="2800" dirty="0">
                <a:solidFill>
                  <a:srgbClr val="000000"/>
                </a:solidFill>
                <a:latin typeface="Times New Roman"/>
                <a:ea typeface="Calibri"/>
              </a:rPr>
              <a:t> </a:t>
            </a:r>
            <a:r>
              <a:rPr lang="en-US" sz="2800" dirty="0" err="1">
                <a:solidFill>
                  <a:srgbClr val="000000"/>
                </a:solidFill>
                <a:latin typeface="Times New Roman"/>
                <a:ea typeface="Calibri"/>
              </a:rPr>
              <a:t>giúp</a:t>
            </a:r>
            <a:r>
              <a:rPr lang="en-US" sz="2800" dirty="0">
                <a:solidFill>
                  <a:srgbClr val="000000"/>
                </a:solidFill>
                <a:latin typeface="Times New Roman"/>
                <a:ea typeface="Calibri"/>
              </a:rPr>
              <a:t> </a:t>
            </a:r>
            <a:r>
              <a:rPr lang="en-US" sz="2800" dirty="0" err="1">
                <a:solidFill>
                  <a:srgbClr val="000000"/>
                </a:solidFill>
                <a:latin typeface="Times New Roman"/>
                <a:ea typeface="Calibri"/>
              </a:rPr>
              <a:t>đỡ</a:t>
            </a:r>
            <a:r>
              <a:rPr lang="en-US" sz="2800" dirty="0">
                <a:solidFill>
                  <a:srgbClr val="000000"/>
                </a:solidFill>
                <a:latin typeface="Times New Roman"/>
                <a:ea typeface="Calibri"/>
              </a:rPr>
              <a:t> </a:t>
            </a:r>
            <a:r>
              <a:rPr lang="en-US" sz="2800" dirty="0" err="1">
                <a:solidFill>
                  <a:srgbClr val="000000"/>
                </a:solidFill>
                <a:latin typeface="Times New Roman"/>
                <a:ea typeface="Calibri"/>
              </a:rPr>
              <a:t>trẻ</a:t>
            </a:r>
            <a:r>
              <a:rPr lang="en-US" sz="2800" dirty="0">
                <a:solidFill>
                  <a:srgbClr val="000000"/>
                </a:solidFill>
                <a:latin typeface="Times New Roman"/>
                <a:ea typeface="Calibri"/>
              </a:rPr>
              <a:t> 100% </a:t>
            </a:r>
            <a:r>
              <a:rPr lang="en-US" sz="2800" dirty="0" err="1">
                <a:solidFill>
                  <a:srgbClr val="000000"/>
                </a:solidFill>
                <a:latin typeface="Times New Roman"/>
                <a:ea typeface="Calibri"/>
              </a:rPr>
              <a:t>hiểu</a:t>
            </a:r>
            <a:r>
              <a:rPr lang="en-US" sz="2800" dirty="0">
                <a:solidFill>
                  <a:srgbClr val="000000"/>
                </a:solidFill>
                <a:latin typeface="Times New Roman"/>
                <a:ea typeface="Calibri"/>
              </a:rPr>
              <a:t> </a:t>
            </a:r>
            <a:r>
              <a:rPr lang="en-US" sz="2800" dirty="0" err="1">
                <a:solidFill>
                  <a:srgbClr val="000000"/>
                </a:solidFill>
                <a:latin typeface="Times New Roman"/>
                <a:ea typeface="Calibri"/>
              </a:rPr>
              <a:t>và</a:t>
            </a:r>
            <a:r>
              <a:rPr lang="en-US" sz="2800" dirty="0">
                <a:solidFill>
                  <a:srgbClr val="000000"/>
                </a:solidFill>
                <a:latin typeface="Times New Roman"/>
                <a:ea typeface="Calibri"/>
              </a:rPr>
              <a:t> </a:t>
            </a:r>
            <a:r>
              <a:rPr lang="en-US" sz="2800" dirty="0" err="1">
                <a:solidFill>
                  <a:srgbClr val="000000"/>
                </a:solidFill>
                <a:latin typeface="Times New Roman"/>
                <a:ea typeface="Calibri"/>
              </a:rPr>
              <a:t>biết</a:t>
            </a:r>
            <a:r>
              <a:rPr lang="en-US" sz="2800" dirty="0">
                <a:solidFill>
                  <a:srgbClr val="000000"/>
                </a:solidFill>
                <a:latin typeface="Times New Roman"/>
                <a:ea typeface="Calibri"/>
              </a:rPr>
              <a:t> </a:t>
            </a:r>
            <a:r>
              <a:rPr lang="en-US" sz="2800" dirty="0" err="1">
                <a:solidFill>
                  <a:srgbClr val="000000"/>
                </a:solidFill>
                <a:latin typeface="Times New Roman"/>
                <a:ea typeface="Calibri"/>
              </a:rPr>
              <a:t>về</a:t>
            </a:r>
            <a:r>
              <a:rPr lang="en-US" sz="2800" dirty="0">
                <a:solidFill>
                  <a:srgbClr val="000000"/>
                </a:solidFill>
                <a:latin typeface="Times New Roman"/>
                <a:ea typeface="Calibri"/>
              </a:rPr>
              <a:t> </a:t>
            </a:r>
            <a:r>
              <a:rPr lang="en-US" sz="2800" dirty="0" err="1">
                <a:solidFill>
                  <a:srgbClr val="000000"/>
                </a:solidFill>
                <a:latin typeface="Times New Roman"/>
                <a:ea typeface="Calibri"/>
              </a:rPr>
              <a:t>những</a:t>
            </a:r>
            <a:r>
              <a:rPr lang="en-US" sz="2800" dirty="0">
                <a:solidFill>
                  <a:srgbClr val="000000"/>
                </a:solidFill>
                <a:latin typeface="Times New Roman"/>
                <a:ea typeface="Calibri"/>
              </a:rPr>
              <a:t> </a:t>
            </a:r>
            <a:r>
              <a:rPr lang="en-US" sz="2800" dirty="0" err="1">
                <a:solidFill>
                  <a:srgbClr val="000000"/>
                </a:solidFill>
                <a:latin typeface="Times New Roman"/>
                <a:ea typeface="Calibri"/>
              </a:rPr>
              <a:t>vật</a:t>
            </a:r>
            <a:r>
              <a:rPr lang="en-US" sz="2800" dirty="0">
                <a:solidFill>
                  <a:srgbClr val="000000"/>
                </a:solidFill>
                <a:latin typeface="Times New Roman"/>
                <a:ea typeface="Calibri"/>
              </a:rPr>
              <a:t> </a:t>
            </a:r>
            <a:r>
              <a:rPr lang="en-US" sz="2800" dirty="0" err="1">
                <a:solidFill>
                  <a:srgbClr val="000000"/>
                </a:solidFill>
                <a:latin typeface="Times New Roman"/>
                <a:ea typeface="Calibri"/>
              </a:rPr>
              <a:t>dụng</a:t>
            </a:r>
            <a:r>
              <a:rPr lang="en-US" sz="2800" dirty="0">
                <a:solidFill>
                  <a:srgbClr val="000000"/>
                </a:solidFill>
                <a:latin typeface="Times New Roman"/>
                <a:ea typeface="Calibri"/>
              </a:rPr>
              <a:t> </a:t>
            </a:r>
            <a:r>
              <a:rPr lang="en-US" sz="2800" dirty="0" err="1">
                <a:solidFill>
                  <a:srgbClr val="000000"/>
                </a:solidFill>
                <a:latin typeface="Times New Roman"/>
                <a:ea typeface="Calibri"/>
              </a:rPr>
              <a:t>và</a:t>
            </a:r>
            <a:r>
              <a:rPr lang="en-US" sz="2800" dirty="0">
                <a:solidFill>
                  <a:srgbClr val="000000"/>
                </a:solidFill>
                <a:latin typeface="Times New Roman"/>
                <a:ea typeface="Calibri"/>
              </a:rPr>
              <a:t> </a:t>
            </a:r>
            <a:r>
              <a:rPr lang="en-US" sz="2800" dirty="0" err="1">
                <a:solidFill>
                  <a:srgbClr val="000000"/>
                </a:solidFill>
                <a:latin typeface="Times New Roman"/>
                <a:ea typeface="Calibri"/>
              </a:rPr>
              <a:t>nơi</a:t>
            </a:r>
            <a:r>
              <a:rPr lang="en-US" sz="2800" dirty="0">
                <a:solidFill>
                  <a:srgbClr val="000000"/>
                </a:solidFill>
                <a:latin typeface="Times New Roman"/>
                <a:ea typeface="Calibri"/>
              </a:rPr>
              <a:t> an </a:t>
            </a:r>
            <a:r>
              <a:rPr lang="en-US" sz="2800" dirty="0" err="1">
                <a:solidFill>
                  <a:srgbClr val="000000"/>
                </a:solidFill>
                <a:latin typeface="Times New Roman"/>
                <a:ea typeface="Calibri"/>
              </a:rPr>
              <a:t>toàn</a:t>
            </a:r>
            <a:r>
              <a:rPr lang="en-US" sz="2800" dirty="0">
                <a:solidFill>
                  <a:srgbClr val="000000"/>
                </a:solidFill>
                <a:latin typeface="Times New Roman"/>
                <a:ea typeface="Calibri"/>
              </a:rPr>
              <a:t> </a:t>
            </a:r>
            <a:r>
              <a:rPr lang="en-US" sz="2800" dirty="0" err="1">
                <a:solidFill>
                  <a:srgbClr val="000000"/>
                </a:solidFill>
                <a:latin typeface="Times New Roman"/>
                <a:ea typeface="Calibri"/>
              </a:rPr>
              <a:t>và</a:t>
            </a:r>
            <a:r>
              <a:rPr lang="en-US" sz="2800" dirty="0">
                <a:solidFill>
                  <a:srgbClr val="000000"/>
                </a:solidFill>
                <a:latin typeface="Times New Roman"/>
                <a:ea typeface="Calibri"/>
              </a:rPr>
              <a:t> </a:t>
            </a:r>
            <a:r>
              <a:rPr lang="en-US" sz="2800" dirty="0" err="1">
                <a:solidFill>
                  <a:srgbClr val="000000"/>
                </a:solidFill>
                <a:latin typeface="Times New Roman"/>
                <a:ea typeface="Calibri"/>
              </a:rPr>
              <a:t>không</a:t>
            </a:r>
            <a:r>
              <a:rPr lang="en-US" sz="2800" dirty="0">
                <a:solidFill>
                  <a:srgbClr val="000000"/>
                </a:solidFill>
                <a:latin typeface="Times New Roman"/>
                <a:ea typeface="Calibri"/>
              </a:rPr>
              <a:t> an </a:t>
            </a:r>
            <a:r>
              <a:rPr lang="en-US" sz="2800" dirty="0" err="1">
                <a:solidFill>
                  <a:srgbClr val="000000"/>
                </a:solidFill>
                <a:latin typeface="Times New Roman"/>
                <a:ea typeface="Calibri"/>
              </a:rPr>
              <a:t>toàn</a:t>
            </a:r>
            <a:r>
              <a:rPr lang="en-US" sz="2800" dirty="0">
                <a:solidFill>
                  <a:srgbClr val="000000"/>
                </a:solidFill>
                <a:latin typeface="Times New Roman"/>
                <a:ea typeface="Calibri"/>
              </a:rPr>
              <a:t> </a:t>
            </a:r>
            <a:r>
              <a:rPr lang="en-US" sz="2800" dirty="0" err="1">
                <a:solidFill>
                  <a:srgbClr val="000000"/>
                </a:solidFill>
                <a:latin typeface="Times New Roman"/>
                <a:ea typeface="Calibri"/>
              </a:rPr>
              <a:t>để</a:t>
            </a:r>
            <a:r>
              <a:rPr lang="en-US" sz="2800" dirty="0">
                <a:solidFill>
                  <a:srgbClr val="000000"/>
                </a:solidFill>
                <a:latin typeface="Times New Roman"/>
                <a:ea typeface="Calibri"/>
              </a:rPr>
              <a:t> </a:t>
            </a:r>
            <a:r>
              <a:rPr lang="en-US" sz="2800" dirty="0" err="1">
                <a:solidFill>
                  <a:srgbClr val="000000"/>
                </a:solidFill>
                <a:latin typeface="Times New Roman"/>
                <a:ea typeface="Calibri"/>
              </a:rPr>
              <a:t>tránh</a:t>
            </a:r>
            <a:r>
              <a:rPr lang="en-US" sz="2800" dirty="0">
                <a:solidFill>
                  <a:srgbClr val="000000"/>
                </a:solidFill>
                <a:latin typeface="Times New Roman"/>
                <a:ea typeface="Calibri"/>
              </a:rPr>
              <a:t> </a:t>
            </a:r>
            <a:r>
              <a:rPr lang="en-US" sz="2800" dirty="0" err="1">
                <a:solidFill>
                  <a:srgbClr val="000000"/>
                </a:solidFill>
                <a:latin typeface="Times New Roman"/>
                <a:ea typeface="Calibri"/>
              </a:rPr>
              <a:t>xa</a:t>
            </a:r>
            <a:r>
              <a:rPr lang="en-US" sz="2800" dirty="0">
                <a:solidFill>
                  <a:srgbClr val="000000"/>
                </a:solidFill>
                <a:latin typeface="Times New Roman"/>
                <a:ea typeface="Calibri"/>
              </a:rPr>
              <a:t>.</a:t>
            </a:r>
            <a:endParaRPr lang="en-US" sz="28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42136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fltVal val="0"/>
                                          </p:val>
                                        </p:tav>
                                        <p:tav tm="100000">
                                          <p:val>
                                            <p:strVal val="#ppt_w"/>
                                          </p:val>
                                        </p:tav>
                                      </p:tavLst>
                                    </p:anim>
                                    <p:anim calcmode="lin" valueType="num">
                                      <p:cBhvr>
                                        <p:cTn id="13" dur="1000" fill="hold"/>
                                        <p:tgtEl>
                                          <p:spTgt spid="13"/>
                                        </p:tgtEl>
                                        <p:attrNameLst>
                                          <p:attrName>ppt_h</p:attrName>
                                        </p:attrNameLst>
                                      </p:cBhvr>
                                      <p:tavLst>
                                        <p:tav tm="0">
                                          <p:val>
                                            <p:fltVal val="0"/>
                                          </p:val>
                                        </p:tav>
                                        <p:tav tm="100000">
                                          <p:val>
                                            <p:strVal val="#ppt_h"/>
                                          </p:val>
                                        </p:tav>
                                      </p:tavLst>
                                    </p:anim>
                                    <p:anim calcmode="lin" valueType="num">
                                      <p:cBhvr>
                                        <p:cTn id="14" dur="1000" fill="hold"/>
                                        <p:tgtEl>
                                          <p:spTgt spid="13"/>
                                        </p:tgtEl>
                                        <p:attrNameLst>
                                          <p:attrName>style.rotation</p:attrName>
                                        </p:attrNameLst>
                                      </p:cBhvr>
                                      <p:tavLst>
                                        <p:tav tm="0">
                                          <p:val>
                                            <p:fltVal val="90"/>
                                          </p:val>
                                        </p:tav>
                                        <p:tav tm="100000">
                                          <p:val>
                                            <p:fltVal val="0"/>
                                          </p:val>
                                        </p:tav>
                                      </p:tavLst>
                                    </p:anim>
                                    <p:animEffect transition="in" filter="fade">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685800"/>
            <a:ext cx="7391400" cy="5791200"/>
          </a:xfrm>
        </p:spPr>
        <p:txBody>
          <a:bodyPr>
            <a:normAutofit fontScale="85000" lnSpcReduction="10000"/>
          </a:bodyPr>
          <a:lstStyle/>
          <a:p>
            <a:pPr marL="0" indent="0" algn="just">
              <a:lnSpc>
                <a:spcPct val="130000"/>
              </a:lnSpc>
              <a:spcAft>
                <a:spcPts val="0"/>
              </a:spcAft>
              <a:buNone/>
            </a:pPr>
            <a:r>
              <a:rPr lang="en-US" b="1" dirty="0">
                <a:solidFill>
                  <a:srgbClr val="000000"/>
                </a:solidFill>
                <a:latin typeface="Times New Roman"/>
                <a:ea typeface="Calibri"/>
              </a:rPr>
              <a:t>- </a:t>
            </a:r>
            <a:r>
              <a:rPr lang="en-US" b="1" dirty="0" err="1">
                <a:solidFill>
                  <a:srgbClr val="000000"/>
                </a:solidFill>
                <a:latin typeface="Times New Roman"/>
                <a:ea typeface="Calibri"/>
              </a:rPr>
              <a:t>Bản</a:t>
            </a:r>
            <a:r>
              <a:rPr lang="en-US" b="1" dirty="0">
                <a:solidFill>
                  <a:srgbClr val="000000"/>
                </a:solidFill>
                <a:latin typeface="Times New Roman"/>
                <a:ea typeface="Calibri"/>
              </a:rPr>
              <a:t> </a:t>
            </a:r>
            <a:r>
              <a:rPr lang="en-US" b="1" dirty="0" err="1">
                <a:solidFill>
                  <a:srgbClr val="000000"/>
                </a:solidFill>
                <a:latin typeface="Times New Roman"/>
                <a:ea typeface="Calibri"/>
              </a:rPr>
              <a:t>thân</a:t>
            </a:r>
            <a:r>
              <a:rPr lang="en-US" b="1" dirty="0">
                <a:solidFill>
                  <a:srgbClr val="000000"/>
                </a:solidFill>
                <a:latin typeface="Times New Roman"/>
                <a:ea typeface="Calibri"/>
              </a:rPr>
              <a:t> </a:t>
            </a:r>
            <a:r>
              <a:rPr lang="en-US" b="1" dirty="0" err="1">
                <a:solidFill>
                  <a:srgbClr val="000000"/>
                </a:solidFill>
                <a:latin typeface="Times New Roman"/>
                <a:ea typeface="Calibri"/>
              </a:rPr>
              <a:t>đ­ược</a:t>
            </a:r>
            <a:r>
              <a:rPr lang="en-US" b="1" dirty="0">
                <a:solidFill>
                  <a:srgbClr val="000000"/>
                </a:solidFill>
                <a:latin typeface="Times New Roman"/>
                <a:ea typeface="Calibri"/>
              </a:rPr>
              <a:t> </a:t>
            </a:r>
            <a:r>
              <a:rPr lang="en-US" b="1" dirty="0" err="1">
                <a:solidFill>
                  <a:srgbClr val="000000"/>
                </a:solidFill>
                <a:latin typeface="Times New Roman"/>
                <a:ea typeface="Calibri"/>
              </a:rPr>
              <a:t>trau</a:t>
            </a:r>
            <a:r>
              <a:rPr lang="en-US" b="1" dirty="0">
                <a:solidFill>
                  <a:srgbClr val="000000"/>
                </a:solidFill>
                <a:latin typeface="Times New Roman"/>
                <a:ea typeface="Calibri"/>
              </a:rPr>
              <a:t> </a:t>
            </a:r>
            <a:r>
              <a:rPr lang="en-US" b="1" dirty="0" err="1">
                <a:solidFill>
                  <a:srgbClr val="000000"/>
                </a:solidFill>
                <a:latin typeface="Times New Roman"/>
                <a:ea typeface="Calibri"/>
              </a:rPr>
              <a:t>dồi</a:t>
            </a:r>
            <a:r>
              <a:rPr lang="en-US" b="1" dirty="0">
                <a:solidFill>
                  <a:srgbClr val="000000"/>
                </a:solidFill>
                <a:latin typeface="Times New Roman"/>
                <a:ea typeface="Calibri"/>
              </a:rPr>
              <a:t> </a:t>
            </a:r>
            <a:r>
              <a:rPr lang="en-US" b="1" dirty="0" err="1">
                <a:solidFill>
                  <a:srgbClr val="000000"/>
                </a:solidFill>
                <a:latin typeface="Times New Roman"/>
                <a:ea typeface="Calibri"/>
              </a:rPr>
              <a:t>kiến</a:t>
            </a:r>
            <a:r>
              <a:rPr lang="en-US" b="1" dirty="0">
                <a:solidFill>
                  <a:srgbClr val="000000"/>
                </a:solidFill>
                <a:latin typeface="Times New Roman"/>
                <a:ea typeface="Calibri"/>
              </a:rPr>
              <a:t> </a:t>
            </a:r>
            <a:r>
              <a:rPr lang="en-US" b="1" dirty="0" err="1">
                <a:solidFill>
                  <a:srgbClr val="000000"/>
                </a:solidFill>
                <a:latin typeface="Times New Roman"/>
                <a:ea typeface="Calibri"/>
              </a:rPr>
              <a:t>thức</a:t>
            </a:r>
            <a:r>
              <a:rPr lang="en-US" b="1" dirty="0">
                <a:solidFill>
                  <a:srgbClr val="000000"/>
                </a:solidFill>
                <a:latin typeface="Times New Roman"/>
                <a:ea typeface="Calibri"/>
              </a:rPr>
              <a:t>, </a:t>
            </a:r>
            <a:r>
              <a:rPr lang="en-US" b="1" dirty="0" err="1">
                <a:solidFill>
                  <a:srgbClr val="000000"/>
                </a:solidFill>
                <a:latin typeface="Times New Roman"/>
                <a:ea typeface="Calibri"/>
              </a:rPr>
              <a:t>kỹ</a:t>
            </a:r>
            <a:r>
              <a:rPr lang="en-US" b="1" dirty="0">
                <a:solidFill>
                  <a:srgbClr val="000000"/>
                </a:solidFill>
                <a:latin typeface="Times New Roman"/>
                <a:ea typeface="Calibri"/>
              </a:rPr>
              <a:t> </a:t>
            </a:r>
            <a:r>
              <a:rPr lang="en-US" b="1" dirty="0" err="1">
                <a:solidFill>
                  <a:srgbClr val="000000"/>
                </a:solidFill>
                <a:latin typeface="Times New Roman"/>
                <a:ea typeface="Calibri"/>
              </a:rPr>
              <a:t>năng</a:t>
            </a:r>
            <a:r>
              <a:rPr lang="en-US" b="1" dirty="0">
                <a:solidFill>
                  <a:srgbClr val="000000"/>
                </a:solidFill>
                <a:latin typeface="Times New Roman"/>
                <a:ea typeface="Calibri"/>
              </a:rPr>
              <a:t> </a:t>
            </a:r>
            <a:r>
              <a:rPr lang="en-US" b="1" dirty="0" err="1">
                <a:solidFill>
                  <a:srgbClr val="000000"/>
                </a:solidFill>
                <a:latin typeface="Times New Roman"/>
                <a:ea typeface="Calibri"/>
              </a:rPr>
              <a:t>phòng</a:t>
            </a:r>
            <a:r>
              <a:rPr lang="en-US" b="1" dirty="0">
                <a:solidFill>
                  <a:srgbClr val="000000"/>
                </a:solidFill>
                <a:latin typeface="Times New Roman"/>
                <a:ea typeface="Calibri"/>
              </a:rPr>
              <a:t> </a:t>
            </a:r>
            <a:r>
              <a:rPr lang="en-US" b="1" dirty="0" err="1">
                <a:solidFill>
                  <a:srgbClr val="000000"/>
                </a:solidFill>
                <a:latin typeface="Times New Roman"/>
                <a:ea typeface="Calibri"/>
              </a:rPr>
              <a:t>tránh</a:t>
            </a:r>
            <a:r>
              <a:rPr lang="en-US" b="1" dirty="0">
                <a:solidFill>
                  <a:srgbClr val="000000"/>
                </a:solidFill>
                <a:latin typeface="Times New Roman"/>
                <a:ea typeface="Calibri"/>
              </a:rPr>
              <a:t> </a:t>
            </a:r>
            <a:r>
              <a:rPr lang="en-US" b="1" dirty="0" err="1">
                <a:solidFill>
                  <a:srgbClr val="000000"/>
                </a:solidFill>
                <a:latin typeface="Times New Roman"/>
                <a:ea typeface="Calibri"/>
              </a:rPr>
              <a:t>các</a:t>
            </a:r>
            <a:r>
              <a:rPr lang="en-US" b="1" dirty="0">
                <a:solidFill>
                  <a:srgbClr val="000000"/>
                </a:solidFill>
                <a:latin typeface="Times New Roman"/>
                <a:ea typeface="Calibri"/>
              </a:rPr>
              <a:t> tai </a:t>
            </a:r>
            <a:r>
              <a:rPr lang="en-US" b="1" dirty="0" err="1">
                <a:solidFill>
                  <a:srgbClr val="000000"/>
                </a:solidFill>
                <a:latin typeface="Times New Roman"/>
                <a:ea typeface="Calibri"/>
              </a:rPr>
              <a:t>nạn</a:t>
            </a:r>
            <a:r>
              <a:rPr lang="en-US" b="1" dirty="0">
                <a:solidFill>
                  <a:srgbClr val="000000"/>
                </a:solidFill>
                <a:latin typeface="Times New Roman"/>
                <a:ea typeface="Calibri"/>
              </a:rPr>
              <a:t> </a:t>
            </a:r>
            <a:r>
              <a:rPr lang="en-US" b="1" dirty="0" err="1">
                <a:solidFill>
                  <a:srgbClr val="000000"/>
                </a:solidFill>
                <a:latin typeface="Times New Roman"/>
                <a:ea typeface="Calibri"/>
              </a:rPr>
              <a:t>thương</a:t>
            </a:r>
            <a:r>
              <a:rPr lang="en-US" b="1" dirty="0">
                <a:solidFill>
                  <a:srgbClr val="000000"/>
                </a:solidFill>
                <a:latin typeface="Times New Roman"/>
                <a:ea typeface="Calibri"/>
              </a:rPr>
              <a:t> </a:t>
            </a:r>
            <a:r>
              <a:rPr lang="en-US" b="1" dirty="0" err="1">
                <a:solidFill>
                  <a:srgbClr val="000000"/>
                </a:solidFill>
                <a:latin typeface="Times New Roman"/>
                <a:ea typeface="Calibri"/>
              </a:rPr>
              <a:t>tích</a:t>
            </a:r>
            <a:r>
              <a:rPr lang="en-US" b="1" dirty="0">
                <a:solidFill>
                  <a:srgbClr val="000000"/>
                </a:solidFill>
                <a:latin typeface="Times New Roman"/>
                <a:ea typeface="Calibri"/>
              </a:rPr>
              <a:t> </a:t>
            </a:r>
            <a:r>
              <a:rPr lang="en-US" b="1" dirty="0" err="1">
                <a:solidFill>
                  <a:srgbClr val="000000"/>
                </a:solidFill>
                <a:latin typeface="Times New Roman"/>
                <a:ea typeface="Calibri"/>
              </a:rPr>
              <a:t>cho</a:t>
            </a:r>
            <a:r>
              <a:rPr lang="en-US" b="1" dirty="0">
                <a:solidFill>
                  <a:srgbClr val="000000"/>
                </a:solidFill>
                <a:latin typeface="Times New Roman"/>
                <a:ea typeface="Calibri"/>
              </a:rPr>
              <a:t> </a:t>
            </a:r>
            <a:r>
              <a:rPr lang="en-US" b="1" dirty="0" err="1">
                <a:solidFill>
                  <a:srgbClr val="000000"/>
                </a:solidFill>
                <a:latin typeface="Times New Roman"/>
                <a:ea typeface="Calibri"/>
              </a:rPr>
              <a:t>trẻ</a:t>
            </a:r>
            <a:r>
              <a:rPr lang="en-US" b="1" dirty="0">
                <a:solidFill>
                  <a:srgbClr val="000000"/>
                </a:solidFill>
                <a:latin typeface="Times New Roman"/>
                <a:ea typeface="Calibri"/>
              </a:rPr>
              <a:t>, </a:t>
            </a:r>
            <a:r>
              <a:rPr lang="en-US" b="1" dirty="0" err="1">
                <a:solidFill>
                  <a:srgbClr val="000000"/>
                </a:solidFill>
                <a:latin typeface="Times New Roman"/>
                <a:ea typeface="Calibri"/>
              </a:rPr>
              <a:t>biết</a:t>
            </a:r>
            <a:r>
              <a:rPr lang="en-US" b="1" dirty="0">
                <a:solidFill>
                  <a:srgbClr val="000000"/>
                </a:solidFill>
                <a:latin typeface="Times New Roman"/>
                <a:ea typeface="Calibri"/>
              </a:rPr>
              <a:t> </a:t>
            </a:r>
            <a:r>
              <a:rPr lang="en-US" b="1" dirty="0" err="1">
                <a:solidFill>
                  <a:srgbClr val="000000"/>
                </a:solidFill>
                <a:latin typeface="Times New Roman"/>
                <a:ea typeface="Calibri"/>
              </a:rPr>
              <a:t>xử</a:t>
            </a:r>
            <a:r>
              <a:rPr lang="en-US" b="1" dirty="0">
                <a:solidFill>
                  <a:srgbClr val="000000"/>
                </a:solidFill>
                <a:latin typeface="Times New Roman"/>
                <a:ea typeface="Calibri"/>
              </a:rPr>
              <a:t> </a:t>
            </a:r>
            <a:r>
              <a:rPr lang="en-US" b="1" dirty="0" err="1">
                <a:solidFill>
                  <a:srgbClr val="000000"/>
                </a:solidFill>
                <a:latin typeface="Times New Roman"/>
                <a:ea typeface="Calibri"/>
              </a:rPr>
              <a:t>trí</a:t>
            </a:r>
            <a:r>
              <a:rPr lang="en-US" b="1" dirty="0">
                <a:solidFill>
                  <a:srgbClr val="000000"/>
                </a:solidFill>
                <a:latin typeface="Times New Roman"/>
                <a:ea typeface="Calibri"/>
              </a:rPr>
              <a:t> ban </a:t>
            </a:r>
            <a:r>
              <a:rPr lang="en-US" b="1" dirty="0" err="1">
                <a:solidFill>
                  <a:srgbClr val="000000"/>
                </a:solidFill>
                <a:latin typeface="Times New Roman"/>
                <a:ea typeface="Calibri"/>
              </a:rPr>
              <a:t>đầu</a:t>
            </a:r>
            <a:r>
              <a:rPr lang="en-US" b="1" dirty="0">
                <a:solidFill>
                  <a:srgbClr val="000000"/>
                </a:solidFill>
                <a:latin typeface="Times New Roman"/>
                <a:ea typeface="Calibri"/>
              </a:rPr>
              <a:t> </a:t>
            </a:r>
            <a:r>
              <a:rPr lang="en-US" b="1" dirty="0" err="1">
                <a:solidFill>
                  <a:srgbClr val="000000"/>
                </a:solidFill>
                <a:latin typeface="Times New Roman"/>
                <a:ea typeface="Calibri"/>
              </a:rPr>
              <a:t>một</a:t>
            </a:r>
            <a:r>
              <a:rPr lang="en-US" b="1" dirty="0">
                <a:solidFill>
                  <a:srgbClr val="000000"/>
                </a:solidFill>
                <a:latin typeface="Times New Roman"/>
                <a:ea typeface="Calibri"/>
              </a:rPr>
              <a:t> </a:t>
            </a:r>
            <a:r>
              <a:rPr lang="en-US" b="1" dirty="0" err="1">
                <a:solidFill>
                  <a:srgbClr val="000000"/>
                </a:solidFill>
                <a:latin typeface="Times New Roman"/>
                <a:ea typeface="Calibri"/>
              </a:rPr>
              <a:t>số</a:t>
            </a:r>
            <a:r>
              <a:rPr lang="en-US" b="1" dirty="0">
                <a:solidFill>
                  <a:srgbClr val="000000"/>
                </a:solidFill>
                <a:latin typeface="Times New Roman"/>
                <a:ea typeface="Calibri"/>
              </a:rPr>
              <a:t> tai </a:t>
            </a:r>
            <a:r>
              <a:rPr lang="en-US" b="1" dirty="0" err="1">
                <a:solidFill>
                  <a:srgbClr val="000000"/>
                </a:solidFill>
                <a:latin typeface="Times New Roman"/>
                <a:ea typeface="Calibri"/>
              </a:rPr>
              <a:t>nạn</a:t>
            </a:r>
            <a:r>
              <a:rPr lang="en-US" b="1" dirty="0">
                <a:solidFill>
                  <a:srgbClr val="000000"/>
                </a:solidFill>
                <a:latin typeface="Times New Roman"/>
                <a:ea typeface="Calibri"/>
              </a:rPr>
              <a:t> </a:t>
            </a:r>
            <a:r>
              <a:rPr lang="en-US" b="1" dirty="0" err="1">
                <a:solidFill>
                  <a:srgbClr val="000000"/>
                </a:solidFill>
                <a:latin typeface="Times New Roman"/>
                <a:ea typeface="Calibri"/>
              </a:rPr>
              <a:t>có</a:t>
            </a:r>
            <a:r>
              <a:rPr lang="en-US" b="1" dirty="0">
                <a:solidFill>
                  <a:srgbClr val="000000"/>
                </a:solidFill>
                <a:latin typeface="Times New Roman"/>
                <a:ea typeface="Calibri"/>
              </a:rPr>
              <a:t> </a:t>
            </a:r>
            <a:r>
              <a:rPr lang="en-US" b="1" dirty="0" err="1">
                <a:solidFill>
                  <a:srgbClr val="000000"/>
                </a:solidFill>
                <a:latin typeface="Times New Roman"/>
                <a:ea typeface="Calibri"/>
              </a:rPr>
              <a:t>thể</a:t>
            </a:r>
            <a:r>
              <a:rPr lang="en-US" b="1" dirty="0">
                <a:solidFill>
                  <a:srgbClr val="000000"/>
                </a:solidFill>
                <a:latin typeface="Times New Roman"/>
                <a:ea typeface="Calibri"/>
              </a:rPr>
              <a:t> </a:t>
            </a:r>
            <a:r>
              <a:rPr lang="en-US" b="1" dirty="0" err="1">
                <a:solidFill>
                  <a:srgbClr val="000000"/>
                </a:solidFill>
                <a:latin typeface="Times New Roman"/>
                <a:ea typeface="Calibri"/>
              </a:rPr>
              <a:t>xảy</a:t>
            </a:r>
            <a:r>
              <a:rPr lang="en-US" b="1" dirty="0">
                <a:solidFill>
                  <a:srgbClr val="000000"/>
                </a:solidFill>
                <a:latin typeface="Times New Roman"/>
                <a:ea typeface="Calibri"/>
              </a:rPr>
              <a:t> </a:t>
            </a:r>
            <a:r>
              <a:rPr lang="en-US" b="1" dirty="0" err="1">
                <a:solidFill>
                  <a:srgbClr val="000000"/>
                </a:solidFill>
                <a:latin typeface="Times New Roman"/>
                <a:ea typeface="Calibri"/>
              </a:rPr>
              <a:t>ra</a:t>
            </a:r>
            <a:r>
              <a:rPr lang="en-US" b="1" dirty="0">
                <a:solidFill>
                  <a:srgbClr val="000000"/>
                </a:solidFill>
                <a:latin typeface="Times New Roman"/>
                <a:ea typeface="Calibri"/>
              </a:rPr>
              <a:t> </a:t>
            </a:r>
            <a:r>
              <a:rPr lang="en-US" b="1" dirty="0" err="1">
                <a:solidFill>
                  <a:srgbClr val="000000"/>
                </a:solidFill>
                <a:latin typeface="Times New Roman"/>
                <a:ea typeface="Calibri"/>
              </a:rPr>
              <a:t>với</a:t>
            </a:r>
            <a:r>
              <a:rPr lang="en-US" b="1" dirty="0">
                <a:solidFill>
                  <a:srgbClr val="000000"/>
                </a:solidFill>
                <a:latin typeface="Times New Roman"/>
                <a:ea typeface="Calibri"/>
              </a:rPr>
              <a:t> </a:t>
            </a:r>
            <a:r>
              <a:rPr lang="en-US" b="1" dirty="0" err="1">
                <a:solidFill>
                  <a:srgbClr val="000000"/>
                </a:solidFill>
                <a:latin typeface="Times New Roman"/>
                <a:ea typeface="Calibri"/>
              </a:rPr>
              <a:t>trẻ</a:t>
            </a:r>
            <a:r>
              <a:rPr lang="en-US" b="1" dirty="0">
                <a:solidFill>
                  <a:srgbClr val="000000"/>
                </a:solidFill>
                <a:latin typeface="Times New Roman"/>
                <a:ea typeface="Calibri"/>
              </a:rPr>
              <a:t>.</a:t>
            </a:r>
            <a:endParaRPr lang="vi-VN" b="1" dirty="0">
              <a:latin typeface="Times New Roman"/>
              <a:ea typeface="Calibri"/>
            </a:endParaRPr>
          </a:p>
          <a:p>
            <a:pPr marL="0" indent="0" algn="just">
              <a:lnSpc>
                <a:spcPct val="130000"/>
              </a:lnSpc>
              <a:spcAft>
                <a:spcPts val="0"/>
              </a:spcAft>
              <a:buNone/>
            </a:pPr>
            <a:r>
              <a:rPr lang="en-US" b="1" dirty="0" smtClean="0">
                <a:solidFill>
                  <a:srgbClr val="000000"/>
                </a:solidFill>
                <a:latin typeface="Times New Roman"/>
                <a:ea typeface="Calibri"/>
              </a:rPr>
              <a:t>- </a:t>
            </a:r>
            <a:r>
              <a:rPr lang="en-US" b="1" dirty="0" err="1">
                <a:solidFill>
                  <a:srgbClr val="000000"/>
                </a:solidFill>
                <a:latin typeface="Times New Roman"/>
                <a:ea typeface="Calibri"/>
              </a:rPr>
              <a:t>Phối</a:t>
            </a:r>
            <a:r>
              <a:rPr lang="en-US" b="1" dirty="0">
                <a:solidFill>
                  <a:srgbClr val="000000"/>
                </a:solidFill>
                <a:latin typeface="Times New Roman"/>
                <a:ea typeface="Calibri"/>
              </a:rPr>
              <a:t> </a:t>
            </a:r>
            <a:r>
              <a:rPr lang="en-US" b="1" dirty="0" err="1">
                <a:solidFill>
                  <a:srgbClr val="000000"/>
                </a:solidFill>
                <a:latin typeface="Times New Roman"/>
                <a:ea typeface="Calibri"/>
              </a:rPr>
              <a:t>hợp</a:t>
            </a:r>
            <a:r>
              <a:rPr lang="en-US" b="1" dirty="0">
                <a:solidFill>
                  <a:srgbClr val="000000"/>
                </a:solidFill>
                <a:latin typeface="Times New Roman"/>
                <a:ea typeface="Calibri"/>
              </a:rPr>
              <a:t> </a:t>
            </a:r>
            <a:r>
              <a:rPr lang="en-US" b="1" dirty="0" err="1">
                <a:solidFill>
                  <a:srgbClr val="000000"/>
                </a:solidFill>
                <a:latin typeface="Times New Roman"/>
                <a:ea typeface="Calibri"/>
              </a:rPr>
              <a:t>chặt</a:t>
            </a:r>
            <a:r>
              <a:rPr lang="en-US" b="1" dirty="0">
                <a:solidFill>
                  <a:srgbClr val="000000"/>
                </a:solidFill>
                <a:latin typeface="Times New Roman"/>
                <a:ea typeface="Calibri"/>
              </a:rPr>
              <a:t> </a:t>
            </a:r>
            <a:r>
              <a:rPr lang="en-US" b="1" dirty="0" err="1">
                <a:solidFill>
                  <a:srgbClr val="000000"/>
                </a:solidFill>
                <a:latin typeface="Times New Roman"/>
                <a:ea typeface="Calibri"/>
              </a:rPr>
              <a:t>chẽ</a:t>
            </a:r>
            <a:r>
              <a:rPr lang="en-US" b="1" dirty="0">
                <a:solidFill>
                  <a:srgbClr val="000000"/>
                </a:solidFill>
                <a:latin typeface="Times New Roman"/>
                <a:ea typeface="Calibri"/>
              </a:rPr>
              <a:t> </a:t>
            </a:r>
            <a:r>
              <a:rPr lang="en-US" b="1" dirty="0" err="1">
                <a:solidFill>
                  <a:srgbClr val="000000"/>
                </a:solidFill>
                <a:latin typeface="Times New Roman"/>
                <a:ea typeface="Calibri"/>
              </a:rPr>
              <a:t>với</a:t>
            </a:r>
            <a:r>
              <a:rPr lang="en-US" b="1" dirty="0">
                <a:solidFill>
                  <a:srgbClr val="000000"/>
                </a:solidFill>
                <a:latin typeface="Times New Roman"/>
                <a:ea typeface="Calibri"/>
              </a:rPr>
              <a:t> cha </a:t>
            </a:r>
            <a:r>
              <a:rPr lang="en-US" b="1" dirty="0" err="1">
                <a:solidFill>
                  <a:srgbClr val="000000"/>
                </a:solidFill>
                <a:latin typeface="Times New Roman"/>
                <a:ea typeface="Calibri"/>
              </a:rPr>
              <a:t>mẹ</a:t>
            </a:r>
            <a:r>
              <a:rPr lang="en-US" b="1" dirty="0">
                <a:solidFill>
                  <a:srgbClr val="000000"/>
                </a:solidFill>
                <a:latin typeface="Times New Roman"/>
                <a:ea typeface="Calibri"/>
              </a:rPr>
              <a:t> </a:t>
            </a:r>
            <a:r>
              <a:rPr lang="en-US" b="1" dirty="0" err="1">
                <a:solidFill>
                  <a:srgbClr val="000000"/>
                </a:solidFill>
                <a:latin typeface="Times New Roman"/>
                <a:ea typeface="Calibri"/>
              </a:rPr>
              <a:t>trẻ</a:t>
            </a:r>
            <a:r>
              <a:rPr lang="en-US" b="1" dirty="0">
                <a:solidFill>
                  <a:srgbClr val="000000"/>
                </a:solidFill>
                <a:latin typeface="Times New Roman"/>
                <a:ea typeface="Calibri"/>
              </a:rPr>
              <a:t> </a:t>
            </a:r>
            <a:r>
              <a:rPr lang="en-US" b="1" dirty="0" err="1">
                <a:solidFill>
                  <a:srgbClr val="000000"/>
                </a:solidFill>
                <a:latin typeface="Times New Roman"/>
                <a:ea typeface="Calibri"/>
              </a:rPr>
              <a:t>hoặc</a:t>
            </a:r>
            <a:r>
              <a:rPr lang="en-US" b="1" dirty="0">
                <a:solidFill>
                  <a:srgbClr val="000000"/>
                </a:solidFill>
                <a:latin typeface="Times New Roman"/>
                <a:ea typeface="Calibri"/>
              </a:rPr>
              <a:t> </a:t>
            </a:r>
            <a:r>
              <a:rPr lang="en-US" b="1" dirty="0" err="1">
                <a:solidFill>
                  <a:srgbClr val="000000"/>
                </a:solidFill>
                <a:latin typeface="Times New Roman"/>
                <a:ea typeface="Calibri"/>
              </a:rPr>
              <a:t>người</a:t>
            </a:r>
            <a:r>
              <a:rPr lang="en-US" b="1" dirty="0">
                <a:solidFill>
                  <a:srgbClr val="000000"/>
                </a:solidFill>
                <a:latin typeface="Times New Roman"/>
                <a:ea typeface="Calibri"/>
              </a:rPr>
              <a:t> </a:t>
            </a:r>
            <a:r>
              <a:rPr lang="en-US" b="1" dirty="0" err="1">
                <a:solidFill>
                  <a:srgbClr val="000000"/>
                </a:solidFill>
                <a:latin typeface="Times New Roman"/>
                <a:ea typeface="Calibri"/>
              </a:rPr>
              <a:t>chăm</a:t>
            </a:r>
            <a:r>
              <a:rPr lang="en-US" b="1" dirty="0">
                <a:solidFill>
                  <a:srgbClr val="000000"/>
                </a:solidFill>
                <a:latin typeface="Times New Roman"/>
                <a:ea typeface="Calibri"/>
              </a:rPr>
              <a:t> </a:t>
            </a:r>
            <a:r>
              <a:rPr lang="en-US" b="1" dirty="0" err="1">
                <a:solidFill>
                  <a:srgbClr val="000000"/>
                </a:solidFill>
                <a:latin typeface="Times New Roman"/>
                <a:ea typeface="Calibri"/>
              </a:rPr>
              <a:t>sóc</a:t>
            </a:r>
            <a:r>
              <a:rPr lang="en-US" b="1" dirty="0">
                <a:solidFill>
                  <a:srgbClr val="000000"/>
                </a:solidFill>
                <a:latin typeface="Times New Roman"/>
                <a:ea typeface="Calibri"/>
              </a:rPr>
              <a:t> </a:t>
            </a:r>
            <a:r>
              <a:rPr lang="en-US" b="1" dirty="0" err="1">
                <a:solidFill>
                  <a:srgbClr val="000000"/>
                </a:solidFill>
                <a:latin typeface="Times New Roman"/>
                <a:ea typeface="Calibri"/>
              </a:rPr>
              <a:t>trẻ</a:t>
            </a:r>
            <a:r>
              <a:rPr lang="en-US" b="1" dirty="0">
                <a:solidFill>
                  <a:srgbClr val="000000"/>
                </a:solidFill>
                <a:latin typeface="Times New Roman"/>
                <a:ea typeface="Calibri"/>
              </a:rPr>
              <a:t>  </a:t>
            </a:r>
            <a:r>
              <a:rPr lang="en-US" b="1" dirty="0" err="1">
                <a:solidFill>
                  <a:srgbClr val="000000"/>
                </a:solidFill>
                <a:latin typeface="Times New Roman"/>
                <a:ea typeface="Calibri"/>
              </a:rPr>
              <a:t>để</a:t>
            </a:r>
            <a:r>
              <a:rPr lang="en-US" b="1" dirty="0">
                <a:solidFill>
                  <a:srgbClr val="000000"/>
                </a:solidFill>
                <a:latin typeface="Times New Roman"/>
                <a:ea typeface="Calibri"/>
              </a:rPr>
              <a:t> </a:t>
            </a:r>
            <a:r>
              <a:rPr lang="en-US" b="1" dirty="0" err="1">
                <a:solidFill>
                  <a:srgbClr val="000000"/>
                </a:solidFill>
                <a:latin typeface="Times New Roman"/>
                <a:ea typeface="Calibri"/>
              </a:rPr>
              <a:t>tuyên</a:t>
            </a:r>
            <a:r>
              <a:rPr lang="en-US" b="1" dirty="0">
                <a:solidFill>
                  <a:srgbClr val="000000"/>
                </a:solidFill>
                <a:latin typeface="Times New Roman"/>
                <a:ea typeface="Calibri"/>
              </a:rPr>
              <a:t> </a:t>
            </a:r>
            <a:r>
              <a:rPr lang="en-US" b="1" dirty="0" err="1">
                <a:solidFill>
                  <a:srgbClr val="000000"/>
                </a:solidFill>
                <a:latin typeface="Times New Roman"/>
                <a:ea typeface="Calibri"/>
              </a:rPr>
              <a:t>truyền</a:t>
            </a:r>
            <a:r>
              <a:rPr lang="en-US" b="1" dirty="0">
                <a:solidFill>
                  <a:srgbClr val="000000"/>
                </a:solidFill>
                <a:latin typeface="Times New Roman"/>
                <a:ea typeface="Calibri"/>
              </a:rPr>
              <a:t> </a:t>
            </a:r>
            <a:r>
              <a:rPr lang="en-US" b="1" dirty="0" err="1">
                <a:solidFill>
                  <a:srgbClr val="000000"/>
                </a:solidFill>
                <a:latin typeface="Times New Roman"/>
                <a:ea typeface="Calibri"/>
              </a:rPr>
              <a:t>về</a:t>
            </a:r>
            <a:r>
              <a:rPr lang="en-US" b="1" dirty="0">
                <a:solidFill>
                  <a:srgbClr val="000000"/>
                </a:solidFill>
                <a:latin typeface="Times New Roman"/>
                <a:ea typeface="Calibri"/>
              </a:rPr>
              <a:t> </a:t>
            </a:r>
            <a:r>
              <a:rPr lang="en-US" b="1" dirty="0" err="1">
                <a:solidFill>
                  <a:srgbClr val="000000"/>
                </a:solidFill>
                <a:latin typeface="Times New Roman"/>
                <a:ea typeface="Calibri"/>
              </a:rPr>
              <a:t>việc</a:t>
            </a:r>
            <a:r>
              <a:rPr lang="en-US" b="1" dirty="0">
                <a:solidFill>
                  <a:srgbClr val="000000"/>
                </a:solidFill>
                <a:latin typeface="Times New Roman"/>
                <a:ea typeface="Calibri"/>
              </a:rPr>
              <a:t> </a:t>
            </a:r>
            <a:r>
              <a:rPr lang="en-US" b="1" dirty="0" err="1">
                <a:solidFill>
                  <a:srgbClr val="000000"/>
                </a:solidFill>
                <a:latin typeface="Times New Roman"/>
                <a:ea typeface="Calibri"/>
              </a:rPr>
              <a:t>phòng</a:t>
            </a:r>
            <a:r>
              <a:rPr lang="en-US" b="1" dirty="0">
                <a:solidFill>
                  <a:srgbClr val="000000"/>
                </a:solidFill>
                <a:latin typeface="Times New Roman"/>
                <a:ea typeface="Calibri"/>
              </a:rPr>
              <a:t> </a:t>
            </a:r>
            <a:r>
              <a:rPr lang="en-US" b="1" dirty="0" err="1">
                <a:solidFill>
                  <a:srgbClr val="000000"/>
                </a:solidFill>
                <a:latin typeface="Times New Roman"/>
                <a:ea typeface="Calibri"/>
              </a:rPr>
              <a:t>tránh</a:t>
            </a:r>
            <a:r>
              <a:rPr lang="en-US" b="1" dirty="0">
                <a:solidFill>
                  <a:srgbClr val="000000"/>
                </a:solidFill>
                <a:latin typeface="Times New Roman"/>
                <a:ea typeface="Calibri"/>
              </a:rPr>
              <a:t> </a:t>
            </a:r>
            <a:r>
              <a:rPr lang="en-US" b="1" dirty="0" err="1">
                <a:solidFill>
                  <a:srgbClr val="000000"/>
                </a:solidFill>
                <a:latin typeface="Times New Roman"/>
                <a:ea typeface="Calibri"/>
              </a:rPr>
              <a:t>tại</a:t>
            </a:r>
            <a:r>
              <a:rPr lang="en-US" b="1" dirty="0">
                <a:solidFill>
                  <a:srgbClr val="000000"/>
                </a:solidFill>
                <a:latin typeface="Times New Roman"/>
                <a:ea typeface="Calibri"/>
              </a:rPr>
              <a:t> </a:t>
            </a:r>
            <a:r>
              <a:rPr lang="en-US" b="1" dirty="0" err="1">
                <a:solidFill>
                  <a:srgbClr val="000000"/>
                </a:solidFill>
                <a:latin typeface="Times New Roman"/>
                <a:ea typeface="Calibri"/>
              </a:rPr>
              <a:t>nạn</a:t>
            </a:r>
            <a:r>
              <a:rPr lang="en-US" b="1" dirty="0">
                <a:solidFill>
                  <a:srgbClr val="000000"/>
                </a:solidFill>
                <a:latin typeface="Times New Roman"/>
                <a:ea typeface="Calibri"/>
              </a:rPr>
              <a:t> </a:t>
            </a:r>
            <a:r>
              <a:rPr lang="en-US" b="1" dirty="0" err="1">
                <a:solidFill>
                  <a:srgbClr val="000000"/>
                </a:solidFill>
                <a:latin typeface="Times New Roman"/>
                <a:ea typeface="Calibri"/>
              </a:rPr>
              <a:t>thương</a:t>
            </a:r>
            <a:r>
              <a:rPr lang="en-US" b="1" dirty="0">
                <a:solidFill>
                  <a:srgbClr val="000000"/>
                </a:solidFill>
                <a:latin typeface="Times New Roman"/>
                <a:ea typeface="Calibri"/>
              </a:rPr>
              <a:t> </a:t>
            </a:r>
            <a:r>
              <a:rPr lang="en-US" b="1" dirty="0" err="1">
                <a:solidFill>
                  <a:srgbClr val="000000"/>
                </a:solidFill>
                <a:latin typeface="Times New Roman"/>
                <a:ea typeface="Calibri"/>
              </a:rPr>
              <a:t>tích</a:t>
            </a:r>
            <a:r>
              <a:rPr lang="en-US" b="1" dirty="0">
                <a:solidFill>
                  <a:srgbClr val="000000"/>
                </a:solidFill>
                <a:latin typeface="Times New Roman"/>
                <a:ea typeface="Calibri"/>
              </a:rPr>
              <a:t> </a:t>
            </a:r>
            <a:r>
              <a:rPr lang="en-US" b="1" dirty="0" err="1">
                <a:solidFill>
                  <a:srgbClr val="000000"/>
                </a:solidFill>
                <a:latin typeface="Times New Roman"/>
                <a:ea typeface="Calibri"/>
              </a:rPr>
              <a:t>cho</a:t>
            </a:r>
            <a:r>
              <a:rPr lang="en-US" b="1" dirty="0">
                <a:solidFill>
                  <a:srgbClr val="000000"/>
                </a:solidFill>
                <a:latin typeface="Times New Roman"/>
                <a:ea typeface="Calibri"/>
              </a:rPr>
              <a:t> </a:t>
            </a:r>
            <a:r>
              <a:rPr lang="en-US" b="1" dirty="0" err="1">
                <a:solidFill>
                  <a:srgbClr val="000000"/>
                </a:solidFill>
                <a:latin typeface="Times New Roman"/>
                <a:ea typeface="Calibri"/>
              </a:rPr>
              <a:t>trẻ</a:t>
            </a:r>
            <a:r>
              <a:rPr lang="en-US" b="1" dirty="0">
                <a:solidFill>
                  <a:srgbClr val="000000"/>
                </a:solidFill>
                <a:latin typeface="Times New Roman"/>
                <a:ea typeface="Calibri"/>
              </a:rPr>
              <a:t> ở </a:t>
            </a:r>
            <a:r>
              <a:rPr lang="en-US" b="1" dirty="0" err="1">
                <a:solidFill>
                  <a:srgbClr val="000000"/>
                </a:solidFill>
                <a:latin typeface="Times New Roman"/>
                <a:ea typeface="Calibri"/>
              </a:rPr>
              <a:t>trường</a:t>
            </a:r>
            <a:r>
              <a:rPr lang="en-US" b="1" dirty="0">
                <a:solidFill>
                  <a:srgbClr val="000000"/>
                </a:solidFill>
                <a:latin typeface="Times New Roman"/>
                <a:ea typeface="Calibri"/>
              </a:rPr>
              <a:t> </a:t>
            </a:r>
            <a:r>
              <a:rPr lang="en-US" b="1" dirty="0" err="1">
                <a:solidFill>
                  <a:srgbClr val="000000"/>
                </a:solidFill>
                <a:latin typeface="Times New Roman"/>
                <a:ea typeface="Calibri"/>
              </a:rPr>
              <a:t>mầm</a:t>
            </a:r>
            <a:r>
              <a:rPr lang="en-US" b="1" dirty="0">
                <a:solidFill>
                  <a:srgbClr val="000000"/>
                </a:solidFill>
                <a:latin typeface="Times New Roman"/>
                <a:ea typeface="Calibri"/>
              </a:rPr>
              <a:t> non </a:t>
            </a:r>
            <a:r>
              <a:rPr lang="en-US" b="1" dirty="0" err="1">
                <a:solidFill>
                  <a:srgbClr val="000000"/>
                </a:solidFill>
                <a:latin typeface="Times New Roman"/>
                <a:ea typeface="Calibri"/>
              </a:rPr>
              <a:t>cũng</a:t>
            </a:r>
            <a:r>
              <a:rPr lang="en-US" b="1" dirty="0">
                <a:solidFill>
                  <a:srgbClr val="000000"/>
                </a:solidFill>
                <a:latin typeface="Times New Roman"/>
                <a:ea typeface="Calibri"/>
              </a:rPr>
              <a:t> </a:t>
            </a:r>
            <a:r>
              <a:rPr lang="en-US" b="1" dirty="0" err="1">
                <a:solidFill>
                  <a:srgbClr val="000000"/>
                </a:solidFill>
                <a:latin typeface="Times New Roman"/>
                <a:ea typeface="Calibri"/>
              </a:rPr>
              <a:t>như</a:t>
            </a:r>
            <a:r>
              <a:rPr lang="en-US" b="1" dirty="0">
                <a:solidFill>
                  <a:srgbClr val="000000"/>
                </a:solidFill>
                <a:latin typeface="Times New Roman"/>
                <a:ea typeface="Calibri"/>
              </a:rPr>
              <a:t> ở </a:t>
            </a:r>
            <a:r>
              <a:rPr lang="en-US" b="1" dirty="0" err="1">
                <a:solidFill>
                  <a:srgbClr val="000000"/>
                </a:solidFill>
                <a:latin typeface="Times New Roman"/>
                <a:ea typeface="Calibri"/>
              </a:rPr>
              <a:t>nhà</a:t>
            </a:r>
            <a:r>
              <a:rPr lang="en-US" b="1" dirty="0">
                <a:solidFill>
                  <a:srgbClr val="000000"/>
                </a:solidFill>
                <a:latin typeface="Times New Roman"/>
                <a:ea typeface="Calibri"/>
              </a:rPr>
              <a:t> </a:t>
            </a:r>
            <a:r>
              <a:rPr lang="en-US" b="1" dirty="0" err="1">
                <a:solidFill>
                  <a:srgbClr val="000000"/>
                </a:solidFill>
                <a:latin typeface="Times New Roman"/>
                <a:ea typeface="Calibri"/>
              </a:rPr>
              <a:t>đã</a:t>
            </a:r>
            <a:r>
              <a:rPr lang="en-US" b="1" dirty="0">
                <a:solidFill>
                  <a:srgbClr val="000000"/>
                </a:solidFill>
                <a:latin typeface="Times New Roman"/>
                <a:ea typeface="Calibri"/>
              </a:rPr>
              <a:t> </a:t>
            </a:r>
            <a:r>
              <a:rPr lang="en-US" b="1" dirty="0" err="1">
                <a:solidFill>
                  <a:srgbClr val="000000"/>
                </a:solidFill>
                <a:latin typeface="Times New Roman"/>
                <a:ea typeface="Calibri"/>
              </a:rPr>
              <a:t>đem</a:t>
            </a:r>
            <a:r>
              <a:rPr lang="en-US" b="1" dirty="0">
                <a:solidFill>
                  <a:srgbClr val="000000"/>
                </a:solidFill>
                <a:latin typeface="Times New Roman"/>
                <a:ea typeface="Calibri"/>
              </a:rPr>
              <a:t> </a:t>
            </a:r>
            <a:r>
              <a:rPr lang="en-US" b="1" dirty="0" err="1">
                <a:solidFill>
                  <a:srgbClr val="000000"/>
                </a:solidFill>
                <a:latin typeface="Times New Roman"/>
                <a:ea typeface="Calibri"/>
              </a:rPr>
              <a:t>lại</a:t>
            </a:r>
            <a:r>
              <a:rPr lang="en-US" b="1" dirty="0">
                <a:solidFill>
                  <a:srgbClr val="000000"/>
                </a:solidFill>
                <a:latin typeface="Times New Roman"/>
                <a:ea typeface="Calibri"/>
              </a:rPr>
              <a:t> </a:t>
            </a:r>
            <a:r>
              <a:rPr lang="en-US" b="1" dirty="0" err="1">
                <a:solidFill>
                  <a:srgbClr val="000000"/>
                </a:solidFill>
                <a:latin typeface="Times New Roman"/>
                <a:ea typeface="Calibri"/>
              </a:rPr>
              <a:t>kết</a:t>
            </a:r>
            <a:r>
              <a:rPr lang="en-US" b="1" dirty="0">
                <a:solidFill>
                  <a:srgbClr val="000000"/>
                </a:solidFill>
                <a:latin typeface="Times New Roman"/>
                <a:ea typeface="Calibri"/>
              </a:rPr>
              <a:t> </a:t>
            </a:r>
            <a:r>
              <a:rPr lang="en-US" b="1" dirty="0" err="1">
                <a:solidFill>
                  <a:srgbClr val="000000"/>
                </a:solidFill>
                <a:latin typeface="Times New Roman"/>
                <a:ea typeface="Calibri"/>
              </a:rPr>
              <a:t>quả</a:t>
            </a:r>
            <a:r>
              <a:rPr lang="en-US" b="1" dirty="0">
                <a:solidFill>
                  <a:srgbClr val="000000"/>
                </a:solidFill>
                <a:latin typeface="Times New Roman"/>
                <a:ea typeface="Calibri"/>
              </a:rPr>
              <a:t> </a:t>
            </a:r>
            <a:r>
              <a:rPr lang="en-US" b="1" dirty="0" err="1">
                <a:solidFill>
                  <a:srgbClr val="000000"/>
                </a:solidFill>
                <a:latin typeface="Times New Roman"/>
                <a:ea typeface="Calibri"/>
              </a:rPr>
              <a:t>cao</a:t>
            </a:r>
            <a:r>
              <a:rPr lang="en-US" b="1" dirty="0">
                <a:solidFill>
                  <a:srgbClr val="000000"/>
                </a:solidFill>
                <a:latin typeface="Times New Roman"/>
                <a:ea typeface="Calibri"/>
              </a:rPr>
              <a:t> </a:t>
            </a:r>
            <a:r>
              <a:rPr lang="en-US" b="1" dirty="0" err="1">
                <a:solidFill>
                  <a:srgbClr val="000000"/>
                </a:solidFill>
                <a:latin typeface="Times New Roman"/>
                <a:ea typeface="Calibri"/>
              </a:rPr>
              <a:t>trong</a:t>
            </a:r>
            <a:r>
              <a:rPr lang="en-US" b="1" dirty="0">
                <a:solidFill>
                  <a:srgbClr val="000000"/>
                </a:solidFill>
                <a:latin typeface="Times New Roman"/>
                <a:ea typeface="Calibri"/>
              </a:rPr>
              <a:t> </a:t>
            </a:r>
            <a:r>
              <a:rPr lang="en-US" b="1" dirty="0" err="1">
                <a:solidFill>
                  <a:srgbClr val="000000"/>
                </a:solidFill>
                <a:latin typeface="Times New Roman"/>
                <a:ea typeface="Calibri"/>
              </a:rPr>
              <a:t>cách</a:t>
            </a:r>
            <a:r>
              <a:rPr lang="en-US" b="1" dirty="0">
                <a:solidFill>
                  <a:srgbClr val="000000"/>
                </a:solidFill>
                <a:latin typeface="Times New Roman"/>
                <a:ea typeface="Calibri"/>
              </a:rPr>
              <a:t> </a:t>
            </a:r>
            <a:r>
              <a:rPr lang="en-US" b="1" dirty="0" err="1">
                <a:solidFill>
                  <a:srgbClr val="000000"/>
                </a:solidFill>
                <a:latin typeface="Times New Roman"/>
                <a:ea typeface="Calibri"/>
              </a:rPr>
              <a:t>phòng</a:t>
            </a:r>
            <a:r>
              <a:rPr lang="en-US" b="1" dirty="0">
                <a:solidFill>
                  <a:srgbClr val="000000"/>
                </a:solidFill>
                <a:latin typeface="Times New Roman"/>
                <a:ea typeface="Calibri"/>
              </a:rPr>
              <a:t> </a:t>
            </a:r>
            <a:r>
              <a:rPr lang="en-US" b="1" dirty="0" err="1">
                <a:solidFill>
                  <a:srgbClr val="000000"/>
                </a:solidFill>
                <a:latin typeface="Times New Roman"/>
                <a:ea typeface="Calibri"/>
              </a:rPr>
              <a:t>tránh</a:t>
            </a:r>
            <a:r>
              <a:rPr lang="en-US" b="1" dirty="0">
                <a:solidFill>
                  <a:srgbClr val="000000"/>
                </a:solidFill>
                <a:latin typeface="Times New Roman"/>
                <a:ea typeface="Calibri"/>
              </a:rPr>
              <a:t>.</a:t>
            </a:r>
            <a:endParaRPr lang="vi-VN" b="1" dirty="0">
              <a:latin typeface="Times New Roman"/>
              <a:ea typeface="Calibri"/>
            </a:endParaRPr>
          </a:p>
          <a:p>
            <a:pPr marL="0" indent="0" algn="just">
              <a:lnSpc>
                <a:spcPct val="130000"/>
              </a:lnSpc>
              <a:spcAft>
                <a:spcPts val="0"/>
              </a:spcAft>
              <a:buNone/>
            </a:pPr>
            <a:r>
              <a:rPr lang="en-US" b="1" dirty="0" smtClean="0">
                <a:solidFill>
                  <a:srgbClr val="000000"/>
                </a:solidFill>
                <a:latin typeface="Times New Roman"/>
                <a:ea typeface="Calibri"/>
              </a:rPr>
              <a:t>- </a:t>
            </a:r>
            <a:r>
              <a:rPr lang="en-US" b="1" dirty="0" err="1">
                <a:solidFill>
                  <a:srgbClr val="000000"/>
                </a:solidFill>
                <a:latin typeface="Times New Roman"/>
                <a:ea typeface="Calibri"/>
              </a:rPr>
              <a:t>Công</a:t>
            </a:r>
            <a:r>
              <a:rPr lang="en-US" b="1" dirty="0">
                <a:solidFill>
                  <a:srgbClr val="000000"/>
                </a:solidFill>
                <a:latin typeface="Times New Roman"/>
                <a:ea typeface="Calibri"/>
              </a:rPr>
              <a:t> </a:t>
            </a:r>
            <a:r>
              <a:rPr lang="en-US" b="1" dirty="0" err="1">
                <a:solidFill>
                  <a:srgbClr val="000000"/>
                </a:solidFill>
                <a:latin typeface="Times New Roman"/>
                <a:ea typeface="Calibri"/>
              </a:rPr>
              <a:t>tác</a:t>
            </a:r>
            <a:r>
              <a:rPr lang="en-US" b="1" dirty="0">
                <a:solidFill>
                  <a:srgbClr val="000000"/>
                </a:solidFill>
                <a:latin typeface="Times New Roman"/>
                <a:ea typeface="Calibri"/>
              </a:rPr>
              <a:t> </a:t>
            </a:r>
            <a:r>
              <a:rPr lang="en-US" b="1" dirty="0" err="1">
                <a:solidFill>
                  <a:srgbClr val="000000"/>
                </a:solidFill>
                <a:latin typeface="Times New Roman"/>
                <a:ea typeface="Calibri"/>
              </a:rPr>
              <a:t>chủ</a:t>
            </a:r>
            <a:r>
              <a:rPr lang="en-US" b="1" dirty="0">
                <a:solidFill>
                  <a:srgbClr val="000000"/>
                </a:solidFill>
                <a:latin typeface="Times New Roman"/>
                <a:ea typeface="Calibri"/>
              </a:rPr>
              <a:t> </a:t>
            </a:r>
            <a:r>
              <a:rPr lang="en-US" b="1" dirty="0" err="1">
                <a:solidFill>
                  <a:srgbClr val="000000"/>
                </a:solidFill>
                <a:latin typeface="Times New Roman"/>
                <a:ea typeface="Calibri"/>
              </a:rPr>
              <a:t>nhiệm</a:t>
            </a:r>
            <a:r>
              <a:rPr lang="en-US" b="1" dirty="0">
                <a:solidFill>
                  <a:srgbClr val="000000"/>
                </a:solidFill>
                <a:latin typeface="Times New Roman"/>
                <a:ea typeface="Calibri"/>
              </a:rPr>
              <a:t> </a:t>
            </a:r>
            <a:r>
              <a:rPr lang="en-US" b="1" dirty="0" err="1">
                <a:solidFill>
                  <a:srgbClr val="000000"/>
                </a:solidFill>
                <a:latin typeface="Times New Roman"/>
                <a:ea typeface="Calibri"/>
              </a:rPr>
              <a:t>và</a:t>
            </a:r>
            <a:r>
              <a:rPr lang="en-US" b="1" dirty="0">
                <a:solidFill>
                  <a:srgbClr val="000000"/>
                </a:solidFill>
                <a:latin typeface="Times New Roman"/>
                <a:ea typeface="Calibri"/>
              </a:rPr>
              <a:t> </a:t>
            </a:r>
            <a:r>
              <a:rPr lang="en-US" b="1" dirty="0" err="1">
                <a:solidFill>
                  <a:srgbClr val="000000"/>
                </a:solidFill>
                <a:latin typeface="Times New Roman"/>
                <a:ea typeface="Calibri"/>
              </a:rPr>
              <a:t>quản</a:t>
            </a:r>
            <a:r>
              <a:rPr lang="en-US" b="1" dirty="0">
                <a:solidFill>
                  <a:srgbClr val="000000"/>
                </a:solidFill>
                <a:latin typeface="Times New Roman"/>
                <a:ea typeface="Calibri"/>
              </a:rPr>
              <a:t> </a:t>
            </a:r>
            <a:r>
              <a:rPr lang="en-US" b="1" dirty="0" err="1">
                <a:solidFill>
                  <a:srgbClr val="000000"/>
                </a:solidFill>
                <a:latin typeface="Times New Roman"/>
                <a:ea typeface="Calibri"/>
              </a:rPr>
              <a:t>lý</a:t>
            </a:r>
            <a:r>
              <a:rPr lang="en-US" b="1" dirty="0">
                <a:solidFill>
                  <a:srgbClr val="000000"/>
                </a:solidFill>
                <a:latin typeface="Times New Roman"/>
                <a:ea typeface="Calibri"/>
              </a:rPr>
              <a:t> </a:t>
            </a:r>
            <a:r>
              <a:rPr lang="en-US" b="1" dirty="0" err="1">
                <a:solidFill>
                  <a:srgbClr val="000000"/>
                </a:solidFill>
                <a:latin typeface="Times New Roman"/>
                <a:ea typeface="Calibri"/>
              </a:rPr>
              <a:t>lớp</a:t>
            </a:r>
            <a:r>
              <a:rPr lang="en-US" b="1" dirty="0">
                <a:solidFill>
                  <a:srgbClr val="000000"/>
                </a:solidFill>
                <a:latin typeface="Times New Roman"/>
                <a:ea typeface="Calibri"/>
              </a:rPr>
              <a:t> </a:t>
            </a:r>
            <a:r>
              <a:rPr lang="en-US" b="1" dirty="0" err="1">
                <a:solidFill>
                  <a:srgbClr val="000000"/>
                </a:solidFill>
                <a:latin typeface="Times New Roman"/>
                <a:ea typeface="Calibri"/>
              </a:rPr>
              <a:t>học</a:t>
            </a:r>
            <a:r>
              <a:rPr lang="en-US" b="1" dirty="0">
                <a:solidFill>
                  <a:srgbClr val="000000"/>
                </a:solidFill>
                <a:latin typeface="Times New Roman"/>
                <a:ea typeface="Calibri"/>
              </a:rPr>
              <a:t> </a:t>
            </a:r>
            <a:r>
              <a:rPr lang="en-US" b="1" dirty="0" err="1">
                <a:solidFill>
                  <a:srgbClr val="000000"/>
                </a:solidFill>
                <a:latin typeface="Times New Roman"/>
                <a:ea typeface="Calibri"/>
              </a:rPr>
              <a:t>của</a:t>
            </a:r>
            <a:r>
              <a:rPr lang="en-US" b="1" dirty="0">
                <a:solidFill>
                  <a:srgbClr val="000000"/>
                </a:solidFill>
                <a:latin typeface="Times New Roman"/>
                <a:ea typeface="Calibri"/>
              </a:rPr>
              <a:t> </a:t>
            </a:r>
            <a:r>
              <a:rPr lang="en-US" b="1" dirty="0" err="1">
                <a:solidFill>
                  <a:srgbClr val="000000"/>
                </a:solidFill>
                <a:latin typeface="Times New Roman"/>
                <a:ea typeface="Calibri"/>
              </a:rPr>
              <a:t>tôi</a:t>
            </a:r>
            <a:r>
              <a:rPr lang="en-US" b="1" dirty="0">
                <a:solidFill>
                  <a:srgbClr val="000000"/>
                </a:solidFill>
                <a:latin typeface="Times New Roman"/>
                <a:ea typeface="Calibri"/>
              </a:rPr>
              <a:t> </a:t>
            </a:r>
            <a:r>
              <a:rPr lang="en-US" b="1" dirty="0" err="1">
                <a:solidFill>
                  <a:srgbClr val="000000"/>
                </a:solidFill>
                <a:latin typeface="Times New Roman"/>
                <a:ea typeface="Calibri"/>
              </a:rPr>
              <a:t>được</a:t>
            </a:r>
            <a:r>
              <a:rPr lang="en-US" b="1" dirty="0">
                <a:solidFill>
                  <a:srgbClr val="000000"/>
                </a:solidFill>
                <a:latin typeface="Times New Roman"/>
                <a:ea typeface="Calibri"/>
              </a:rPr>
              <a:t> </a:t>
            </a:r>
            <a:r>
              <a:rPr lang="en-US" b="1" dirty="0" err="1">
                <a:solidFill>
                  <a:srgbClr val="000000"/>
                </a:solidFill>
                <a:latin typeface="Times New Roman"/>
                <a:ea typeface="Calibri"/>
              </a:rPr>
              <a:t>nhà</a:t>
            </a:r>
            <a:r>
              <a:rPr lang="en-US" b="1" dirty="0">
                <a:solidFill>
                  <a:srgbClr val="000000"/>
                </a:solidFill>
                <a:latin typeface="Times New Roman"/>
                <a:ea typeface="Calibri"/>
              </a:rPr>
              <a:t> </a:t>
            </a:r>
            <a:r>
              <a:rPr lang="en-US" b="1" dirty="0" err="1">
                <a:solidFill>
                  <a:srgbClr val="000000"/>
                </a:solidFill>
                <a:latin typeface="Times New Roman"/>
                <a:ea typeface="Calibri"/>
              </a:rPr>
              <a:t>trường</a:t>
            </a:r>
            <a:r>
              <a:rPr lang="en-US" b="1" dirty="0">
                <a:solidFill>
                  <a:srgbClr val="000000"/>
                </a:solidFill>
                <a:latin typeface="Times New Roman"/>
                <a:ea typeface="Calibri"/>
              </a:rPr>
              <a:t> </a:t>
            </a:r>
            <a:r>
              <a:rPr lang="en-US" b="1" dirty="0" err="1">
                <a:solidFill>
                  <a:srgbClr val="000000"/>
                </a:solidFill>
                <a:latin typeface="Times New Roman"/>
                <a:ea typeface="Calibri"/>
              </a:rPr>
              <a:t>và</a:t>
            </a:r>
            <a:r>
              <a:rPr lang="en-US" b="1" dirty="0">
                <a:solidFill>
                  <a:srgbClr val="000000"/>
                </a:solidFill>
                <a:latin typeface="Times New Roman"/>
                <a:ea typeface="Calibri"/>
              </a:rPr>
              <a:t> cha </a:t>
            </a:r>
            <a:r>
              <a:rPr lang="en-US" b="1" dirty="0" err="1">
                <a:solidFill>
                  <a:srgbClr val="000000"/>
                </a:solidFill>
                <a:latin typeface="Times New Roman"/>
                <a:ea typeface="Calibri"/>
              </a:rPr>
              <a:t>mẹ</a:t>
            </a:r>
            <a:r>
              <a:rPr lang="en-US" b="1" dirty="0">
                <a:solidFill>
                  <a:srgbClr val="000000"/>
                </a:solidFill>
                <a:latin typeface="Times New Roman"/>
                <a:ea typeface="Calibri"/>
              </a:rPr>
              <a:t> </a:t>
            </a:r>
            <a:r>
              <a:rPr lang="en-US" b="1" dirty="0" err="1">
                <a:solidFill>
                  <a:srgbClr val="000000"/>
                </a:solidFill>
                <a:latin typeface="Times New Roman"/>
                <a:ea typeface="Calibri"/>
              </a:rPr>
              <a:t>trẻ</a:t>
            </a:r>
            <a:r>
              <a:rPr lang="en-US" b="1" dirty="0">
                <a:solidFill>
                  <a:srgbClr val="000000"/>
                </a:solidFill>
                <a:latin typeface="Times New Roman"/>
                <a:ea typeface="Calibri"/>
              </a:rPr>
              <a:t> </a:t>
            </a:r>
            <a:r>
              <a:rPr lang="en-US" b="1" dirty="0" err="1">
                <a:solidFill>
                  <a:srgbClr val="000000"/>
                </a:solidFill>
                <a:latin typeface="Times New Roman"/>
                <a:ea typeface="Calibri"/>
              </a:rPr>
              <a:t>đánh</a:t>
            </a:r>
            <a:r>
              <a:rPr lang="en-US" b="1" dirty="0">
                <a:solidFill>
                  <a:srgbClr val="000000"/>
                </a:solidFill>
                <a:latin typeface="Times New Roman"/>
                <a:ea typeface="Calibri"/>
              </a:rPr>
              <a:t> </a:t>
            </a:r>
            <a:r>
              <a:rPr lang="en-US" b="1" dirty="0" err="1">
                <a:solidFill>
                  <a:srgbClr val="000000"/>
                </a:solidFill>
                <a:latin typeface="Times New Roman"/>
                <a:ea typeface="Calibri"/>
              </a:rPr>
              <a:t>giá</a:t>
            </a:r>
            <a:r>
              <a:rPr lang="en-US" b="1" dirty="0">
                <a:solidFill>
                  <a:srgbClr val="000000"/>
                </a:solidFill>
                <a:latin typeface="Times New Roman"/>
                <a:ea typeface="Calibri"/>
              </a:rPr>
              <a:t> </a:t>
            </a:r>
            <a:r>
              <a:rPr lang="en-US" b="1" dirty="0" err="1">
                <a:solidFill>
                  <a:srgbClr val="000000"/>
                </a:solidFill>
                <a:latin typeface="Times New Roman"/>
                <a:ea typeface="Calibri"/>
              </a:rPr>
              <a:t>cao</a:t>
            </a:r>
            <a:r>
              <a:rPr lang="en-US" b="1" dirty="0">
                <a:solidFill>
                  <a:srgbClr val="000000"/>
                </a:solidFill>
                <a:latin typeface="Times New Roman"/>
                <a:ea typeface="Calibri"/>
              </a:rPr>
              <a:t>.</a:t>
            </a:r>
            <a:endParaRPr lang="vi-VN" b="1" dirty="0">
              <a:latin typeface="Times New Roman"/>
              <a:ea typeface="Calibri"/>
            </a:endParaRPr>
          </a:p>
          <a:p>
            <a:pPr marL="0" indent="0">
              <a:buNone/>
            </a:pPr>
            <a:endParaRPr lang="en-US" sz="2900" dirty="0"/>
          </a:p>
        </p:txBody>
      </p:sp>
      <p:sp>
        <p:nvSpPr>
          <p:cNvPr id="4" name="Rounded Rectangular Callout 3"/>
          <p:cNvSpPr/>
          <p:nvPr/>
        </p:nvSpPr>
        <p:spPr>
          <a:xfrm>
            <a:off x="457200" y="1381244"/>
            <a:ext cx="1147549" cy="4413368"/>
          </a:xfrm>
          <a:prstGeom prst="wedgeRoundRectCallout">
            <a:avLst>
              <a:gd name="adj1" fmla="val 51423"/>
              <a:gd name="adj2" fmla="val 5590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prstClr val="white"/>
                </a:solidFill>
                <a:latin typeface="Times New Roman" pitchFamily="18" charset="0"/>
                <a:cs typeface="Times New Roman" pitchFamily="18" charset="0"/>
              </a:rPr>
              <a:t>Đối</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với</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giáo</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viên</a:t>
            </a:r>
            <a:endParaRPr lang="vi-VN" sz="32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33401608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33400" y="914400"/>
            <a:ext cx="1447800" cy="5211763"/>
          </a:xfrm>
          <a:prstGeom prst="wedgeRoundRectCallout">
            <a:avLst>
              <a:gd name="adj1" fmla="val 51423"/>
              <a:gd name="adj2" fmla="val 5590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vi-VN" sz="3200" b="1" dirty="0">
                <a:latin typeface="Times New Roman" pitchFamily="18" charset="0"/>
                <a:cs typeface="Times New Roman" pitchFamily="18" charset="0"/>
              </a:rPr>
              <a:t>Đối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với</a:t>
            </a:r>
            <a:r>
              <a:rPr lang="en-US" sz="3200" b="1" dirty="0">
                <a:latin typeface="Times New Roman" pitchFamily="18" charset="0"/>
                <a:cs typeface="Times New Roman" pitchFamily="18" charset="0"/>
              </a:rPr>
              <a:t> </a:t>
            </a:r>
            <a:r>
              <a:rPr lang="en-US" b="1" dirty="0" err="1">
                <a:latin typeface="Times New Roman" pitchFamily="18" charset="0"/>
                <a:cs typeface="Times New Roman" pitchFamily="18" charset="0"/>
              </a:rPr>
              <a:t>trẻ</a:t>
            </a:r>
            <a:endParaRPr lang="vi-VN" sz="3200" b="1" dirty="0">
              <a:latin typeface="Times New Roman" pitchFamily="18" charset="0"/>
              <a:cs typeface="Times New Roman" pitchFamily="18" charset="0"/>
            </a:endParaRPr>
          </a:p>
        </p:txBody>
      </p:sp>
      <p:sp>
        <p:nvSpPr>
          <p:cNvPr id="5" name="Rectangle 4"/>
          <p:cNvSpPr/>
          <p:nvPr/>
        </p:nvSpPr>
        <p:spPr>
          <a:xfrm>
            <a:off x="2133600" y="762000"/>
            <a:ext cx="6629400" cy="5133713"/>
          </a:xfrm>
          <a:prstGeom prst="rect">
            <a:avLst/>
          </a:prstGeom>
        </p:spPr>
        <p:txBody>
          <a:bodyPr wrap="square">
            <a:spAutoFit/>
          </a:bodyPr>
          <a:lstStyle/>
          <a:p>
            <a:pPr algn="just">
              <a:lnSpc>
                <a:spcPct val="130000"/>
              </a:lnSpc>
              <a:spcAft>
                <a:spcPts val="0"/>
              </a:spcAft>
            </a:pPr>
            <a:r>
              <a:rPr lang="en-US" sz="3600" dirty="0">
                <a:latin typeface="Times New Roman"/>
                <a:ea typeface="Calibri"/>
              </a:rPr>
              <a:t>	</a:t>
            </a:r>
            <a:r>
              <a:rPr lang="en-US" sz="3600" b="1" dirty="0">
                <a:latin typeface="Times New Roman"/>
                <a:ea typeface="Calibri"/>
              </a:rPr>
              <a:t>- </a:t>
            </a:r>
            <a:r>
              <a:rPr lang="en-US" sz="3600" b="1" dirty="0" err="1">
                <a:latin typeface="Times New Roman"/>
                <a:ea typeface="Calibri"/>
              </a:rPr>
              <a:t>Trẻ</a:t>
            </a:r>
            <a:r>
              <a:rPr lang="en-US" sz="3600" b="1" dirty="0">
                <a:latin typeface="Times New Roman"/>
                <a:ea typeface="Calibri"/>
              </a:rPr>
              <a:t> </a:t>
            </a:r>
            <a:r>
              <a:rPr lang="en-US" sz="3600" b="1" dirty="0" err="1">
                <a:latin typeface="Times New Roman"/>
                <a:ea typeface="Calibri"/>
              </a:rPr>
              <a:t>có</a:t>
            </a:r>
            <a:r>
              <a:rPr lang="en-US" sz="3600" b="1" dirty="0">
                <a:latin typeface="Times New Roman"/>
                <a:ea typeface="Calibri"/>
              </a:rPr>
              <a:t> </a:t>
            </a:r>
            <a:r>
              <a:rPr lang="en-US" sz="3600" b="1" dirty="0" err="1">
                <a:latin typeface="Times New Roman"/>
                <a:ea typeface="Calibri"/>
              </a:rPr>
              <a:t>tiến</a:t>
            </a:r>
            <a:r>
              <a:rPr lang="en-US" sz="3600" b="1" dirty="0">
                <a:latin typeface="Times New Roman"/>
                <a:ea typeface="Calibri"/>
              </a:rPr>
              <a:t> </a:t>
            </a:r>
            <a:r>
              <a:rPr lang="en-US" sz="3600" b="1" dirty="0" err="1">
                <a:latin typeface="Times New Roman"/>
                <a:ea typeface="Calibri"/>
              </a:rPr>
              <a:t>bộ</a:t>
            </a:r>
            <a:r>
              <a:rPr lang="en-US" sz="3600" b="1" dirty="0">
                <a:latin typeface="Times New Roman"/>
                <a:ea typeface="Calibri"/>
              </a:rPr>
              <a:t> </a:t>
            </a:r>
            <a:r>
              <a:rPr lang="en-US" sz="3600" b="1" dirty="0" err="1">
                <a:latin typeface="Times New Roman"/>
                <a:ea typeface="Calibri"/>
              </a:rPr>
              <a:t>rõ</a:t>
            </a:r>
            <a:r>
              <a:rPr lang="en-US" sz="3600" b="1" dirty="0">
                <a:latin typeface="Times New Roman"/>
                <a:ea typeface="Calibri"/>
              </a:rPr>
              <a:t> </a:t>
            </a:r>
            <a:r>
              <a:rPr lang="en-US" sz="3600" b="1" dirty="0" err="1">
                <a:latin typeface="Times New Roman"/>
                <a:ea typeface="Calibri"/>
              </a:rPr>
              <a:t>rệt</a:t>
            </a:r>
            <a:r>
              <a:rPr lang="en-US" sz="3600" b="1" dirty="0">
                <a:latin typeface="Times New Roman"/>
                <a:ea typeface="Calibri"/>
              </a:rPr>
              <a:t> </a:t>
            </a:r>
            <a:r>
              <a:rPr lang="en-US" sz="3600" b="1" dirty="0" err="1">
                <a:latin typeface="Times New Roman"/>
                <a:ea typeface="Calibri"/>
              </a:rPr>
              <a:t>khi</a:t>
            </a:r>
            <a:r>
              <a:rPr lang="en-US" sz="3600" b="1" dirty="0">
                <a:latin typeface="Times New Roman"/>
                <a:ea typeface="Calibri"/>
              </a:rPr>
              <a:t> </a:t>
            </a:r>
            <a:r>
              <a:rPr lang="en-US" sz="3600" b="1" dirty="0" err="1">
                <a:latin typeface="Times New Roman"/>
                <a:ea typeface="Calibri"/>
              </a:rPr>
              <a:t>biết</a:t>
            </a:r>
            <a:r>
              <a:rPr lang="en-US" sz="3600" b="1" dirty="0">
                <a:latin typeface="Times New Roman"/>
                <a:ea typeface="Calibri"/>
              </a:rPr>
              <a:t> </a:t>
            </a:r>
            <a:r>
              <a:rPr lang="en-US" sz="3600" b="1" dirty="0" err="1">
                <a:latin typeface="Times New Roman"/>
                <a:ea typeface="Calibri"/>
              </a:rPr>
              <a:t>đâu</a:t>
            </a:r>
            <a:r>
              <a:rPr lang="en-US" sz="3600" b="1" dirty="0">
                <a:latin typeface="Times New Roman"/>
                <a:ea typeface="Calibri"/>
              </a:rPr>
              <a:t> </a:t>
            </a:r>
            <a:r>
              <a:rPr lang="en-US" sz="3600" b="1" dirty="0" err="1">
                <a:latin typeface="Times New Roman"/>
                <a:ea typeface="Calibri"/>
              </a:rPr>
              <a:t>là</a:t>
            </a:r>
            <a:r>
              <a:rPr lang="en-US" sz="3600" b="1" dirty="0">
                <a:latin typeface="Times New Roman"/>
                <a:ea typeface="Calibri"/>
              </a:rPr>
              <a:t> </a:t>
            </a:r>
            <a:r>
              <a:rPr lang="en-US" sz="3600" b="1" dirty="0" err="1">
                <a:latin typeface="Times New Roman"/>
                <a:ea typeface="Calibri"/>
              </a:rPr>
              <a:t>vật</a:t>
            </a:r>
            <a:r>
              <a:rPr lang="en-US" sz="3600" b="1" dirty="0">
                <a:latin typeface="Times New Roman"/>
                <a:ea typeface="Calibri"/>
              </a:rPr>
              <a:t> </a:t>
            </a:r>
            <a:r>
              <a:rPr lang="en-US" sz="3600" b="1" dirty="0" err="1">
                <a:latin typeface="Times New Roman"/>
                <a:ea typeface="Calibri"/>
              </a:rPr>
              <a:t>nguy</a:t>
            </a:r>
            <a:r>
              <a:rPr lang="en-US" sz="3600" b="1" dirty="0">
                <a:latin typeface="Times New Roman"/>
                <a:ea typeface="Calibri"/>
              </a:rPr>
              <a:t> </a:t>
            </a:r>
            <a:r>
              <a:rPr lang="en-US" sz="3600" b="1" dirty="0" err="1">
                <a:latin typeface="Times New Roman"/>
                <a:ea typeface="Calibri"/>
              </a:rPr>
              <a:t>hiểm</a:t>
            </a:r>
            <a:r>
              <a:rPr lang="en-US" sz="3600" b="1" dirty="0">
                <a:latin typeface="Times New Roman"/>
                <a:ea typeface="Calibri"/>
              </a:rPr>
              <a:t> </a:t>
            </a:r>
            <a:r>
              <a:rPr lang="en-US" sz="3600" b="1" dirty="0" err="1">
                <a:latin typeface="Times New Roman"/>
                <a:ea typeface="Calibri"/>
              </a:rPr>
              <a:t>và</a:t>
            </a:r>
            <a:r>
              <a:rPr lang="en-US" sz="3600" b="1" dirty="0">
                <a:latin typeface="Times New Roman"/>
                <a:ea typeface="Calibri"/>
              </a:rPr>
              <a:t> </a:t>
            </a:r>
            <a:r>
              <a:rPr lang="en-US" sz="3600" b="1" dirty="0" err="1">
                <a:latin typeface="Times New Roman"/>
                <a:ea typeface="Calibri"/>
              </a:rPr>
              <a:t>nơi</a:t>
            </a:r>
            <a:r>
              <a:rPr lang="en-US" sz="3600" b="1" dirty="0">
                <a:latin typeface="Times New Roman"/>
                <a:ea typeface="Calibri"/>
              </a:rPr>
              <a:t> </a:t>
            </a:r>
            <a:r>
              <a:rPr lang="en-US" sz="3600" b="1" dirty="0" err="1">
                <a:latin typeface="Times New Roman"/>
                <a:ea typeface="Calibri"/>
              </a:rPr>
              <a:t>nguy</a:t>
            </a:r>
            <a:r>
              <a:rPr lang="en-US" sz="3600" b="1" dirty="0">
                <a:latin typeface="Times New Roman"/>
                <a:ea typeface="Calibri"/>
              </a:rPr>
              <a:t> </a:t>
            </a:r>
            <a:r>
              <a:rPr lang="en-US" sz="3600" b="1" dirty="0" err="1">
                <a:latin typeface="Times New Roman"/>
                <a:ea typeface="Calibri"/>
              </a:rPr>
              <a:t>hiểm</a:t>
            </a:r>
            <a:r>
              <a:rPr lang="en-US" sz="3600" b="1" dirty="0">
                <a:latin typeface="Times New Roman"/>
                <a:ea typeface="Calibri"/>
              </a:rPr>
              <a:t> </a:t>
            </a:r>
            <a:r>
              <a:rPr lang="en-US" sz="3600" b="1" dirty="0" err="1">
                <a:latin typeface="Times New Roman"/>
                <a:ea typeface="Calibri"/>
              </a:rPr>
              <a:t>để</a:t>
            </a:r>
            <a:r>
              <a:rPr lang="en-US" sz="3600" b="1" dirty="0">
                <a:latin typeface="Times New Roman"/>
                <a:ea typeface="Calibri"/>
              </a:rPr>
              <a:t> </a:t>
            </a:r>
            <a:r>
              <a:rPr lang="en-US" sz="3600" b="1" dirty="0" err="1">
                <a:latin typeface="Times New Roman"/>
                <a:ea typeface="Calibri"/>
              </a:rPr>
              <a:t>phòng</a:t>
            </a:r>
            <a:r>
              <a:rPr lang="en-US" sz="3600" b="1" dirty="0">
                <a:latin typeface="Times New Roman"/>
                <a:ea typeface="Calibri"/>
              </a:rPr>
              <a:t> </a:t>
            </a:r>
            <a:r>
              <a:rPr lang="en-US" sz="3600" b="1" dirty="0" err="1">
                <a:latin typeface="Times New Roman"/>
                <a:ea typeface="Calibri"/>
              </a:rPr>
              <a:t>tránh</a:t>
            </a:r>
            <a:r>
              <a:rPr lang="en-US" sz="3600" b="1" dirty="0">
                <a:latin typeface="Times New Roman"/>
                <a:ea typeface="Calibri"/>
              </a:rPr>
              <a:t>.</a:t>
            </a:r>
            <a:endParaRPr lang="vi-VN" sz="3600" b="1" dirty="0">
              <a:latin typeface="Times New Roman"/>
              <a:ea typeface="Calibri"/>
            </a:endParaRPr>
          </a:p>
          <a:p>
            <a:pPr algn="just">
              <a:lnSpc>
                <a:spcPct val="130000"/>
              </a:lnSpc>
              <a:spcAft>
                <a:spcPts val="0"/>
              </a:spcAft>
            </a:pPr>
            <a:r>
              <a:rPr lang="en-US" sz="3600" b="1" dirty="0">
                <a:latin typeface="Times New Roman"/>
                <a:ea typeface="Calibri"/>
              </a:rPr>
              <a:t>	- 100% </a:t>
            </a:r>
            <a:r>
              <a:rPr lang="en-US" sz="3600" b="1" dirty="0" err="1">
                <a:latin typeface="Times New Roman"/>
                <a:ea typeface="Calibri"/>
              </a:rPr>
              <a:t>trẻ</a:t>
            </a:r>
            <a:r>
              <a:rPr lang="en-US" sz="3600" b="1" dirty="0">
                <a:latin typeface="Times New Roman"/>
                <a:ea typeface="Calibri"/>
              </a:rPr>
              <a:t> </a:t>
            </a:r>
            <a:r>
              <a:rPr lang="en-US" sz="3600" b="1" dirty="0" err="1">
                <a:latin typeface="Times New Roman"/>
                <a:ea typeface="Calibri"/>
              </a:rPr>
              <a:t>được</a:t>
            </a:r>
            <a:r>
              <a:rPr lang="en-US" sz="3600" b="1" dirty="0">
                <a:latin typeface="Times New Roman"/>
                <a:ea typeface="Calibri"/>
              </a:rPr>
              <a:t> </a:t>
            </a:r>
            <a:r>
              <a:rPr lang="en-US" sz="3600" b="1" dirty="0" err="1" smtClean="0">
                <a:latin typeface="Times New Roman"/>
                <a:ea typeface="Calibri"/>
              </a:rPr>
              <a:t>truyền</a:t>
            </a:r>
            <a:r>
              <a:rPr lang="en-US" sz="3600" b="1" dirty="0" smtClean="0">
                <a:latin typeface="Times New Roman"/>
                <a:ea typeface="Calibri"/>
              </a:rPr>
              <a:t> </a:t>
            </a:r>
            <a:r>
              <a:rPr lang="en-US" sz="3600" b="1" dirty="0" err="1">
                <a:latin typeface="Times New Roman"/>
                <a:ea typeface="Calibri"/>
              </a:rPr>
              <a:t>đạt</a:t>
            </a:r>
            <a:r>
              <a:rPr lang="en-US" sz="3600" b="1" dirty="0">
                <a:latin typeface="Times New Roman"/>
                <a:ea typeface="Calibri"/>
              </a:rPr>
              <a:t> </a:t>
            </a:r>
            <a:r>
              <a:rPr lang="en-US" sz="3600" b="1" dirty="0" err="1">
                <a:latin typeface="Times New Roman"/>
                <a:ea typeface="Calibri"/>
              </a:rPr>
              <a:t>kiến</a:t>
            </a:r>
            <a:r>
              <a:rPr lang="en-US" sz="3600" b="1" dirty="0">
                <a:latin typeface="Times New Roman"/>
                <a:ea typeface="Calibri"/>
              </a:rPr>
              <a:t> </a:t>
            </a:r>
            <a:r>
              <a:rPr lang="en-US" sz="3600" b="1" dirty="0" err="1">
                <a:latin typeface="Times New Roman"/>
                <a:ea typeface="Calibri"/>
              </a:rPr>
              <a:t>thức</a:t>
            </a:r>
            <a:r>
              <a:rPr lang="en-US" sz="3600" b="1" dirty="0">
                <a:latin typeface="Times New Roman"/>
                <a:ea typeface="Calibri"/>
              </a:rPr>
              <a:t> </a:t>
            </a:r>
            <a:r>
              <a:rPr lang="en-US" sz="3600" b="1" dirty="0" err="1">
                <a:latin typeface="Times New Roman"/>
                <a:ea typeface="Calibri"/>
              </a:rPr>
              <a:t>phòng</a:t>
            </a:r>
            <a:r>
              <a:rPr lang="en-US" sz="3600" b="1" dirty="0">
                <a:latin typeface="Times New Roman"/>
                <a:ea typeface="Calibri"/>
              </a:rPr>
              <a:t> </a:t>
            </a:r>
            <a:r>
              <a:rPr lang="en-US" sz="3600" b="1" dirty="0" err="1">
                <a:latin typeface="Times New Roman"/>
                <a:ea typeface="Calibri"/>
              </a:rPr>
              <a:t>tránh</a:t>
            </a:r>
            <a:r>
              <a:rPr lang="en-US" sz="3600" b="1" dirty="0">
                <a:latin typeface="Times New Roman"/>
                <a:ea typeface="Calibri"/>
              </a:rPr>
              <a:t> tai </a:t>
            </a:r>
            <a:r>
              <a:rPr lang="en-US" sz="3600" b="1" dirty="0" err="1">
                <a:latin typeface="Times New Roman"/>
                <a:ea typeface="Calibri"/>
              </a:rPr>
              <a:t>nạn</a:t>
            </a:r>
            <a:r>
              <a:rPr lang="en-US" sz="3600" b="1" dirty="0">
                <a:latin typeface="Times New Roman"/>
                <a:ea typeface="Calibri"/>
              </a:rPr>
              <a:t> </a:t>
            </a:r>
            <a:r>
              <a:rPr lang="en-US" sz="3600" b="1" dirty="0" err="1">
                <a:latin typeface="Times New Roman"/>
                <a:ea typeface="Calibri"/>
              </a:rPr>
              <a:t>thương</a:t>
            </a:r>
            <a:r>
              <a:rPr lang="en-US" sz="3600" b="1" dirty="0">
                <a:latin typeface="Times New Roman"/>
                <a:ea typeface="Calibri"/>
              </a:rPr>
              <a:t> </a:t>
            </a:r>
            <a:r>
              <a:rPr lang="en-US" sz="3600" b="1" dirty="0" err="1">
                <a:latin typeface="Times New Roman"/>
                <a:ea typeface="Calibri"/>
              </a:rPr>
              <a:t>tích</a:t>
            </a:r>
            <a:r>
              <a:rPr lang="en-US" sz="3600" b="1" dirty="0">
                <a:latin typeface="Times New Roman"/>
                <a:ea typeface="Calibri"/>
              </a:rPr>
              <a:t> </a:t>
            </a:r>
            <a:r>
              <a:rPr lang="en-US" sz="3600" b="1" dirty="0" err="1">
                <a:latin typeface="Times New Roman"/>
                <a:ea typeface="Calibri"/>
              </a:rPr>
              <a:t>trong</a:t>
            </a:r>
            <a:r>
              <a:rPr lang="en-US" sz="3600" b="1" dirty="0">
                <a:latin typeface="Times New Roman"/>
                <a:ea typeface="Calibri"/>
              </a:rPr>
              <a:t> </a:t>
            </a:r>
            <a:r>
              <a:rPr lang="en-US" sz="3600" b="1" dirty="0" err="1">
                <a:latin typeface="Times New Roman"/>
                <a:ea typeface="Calibri"/>
              </a:rPr>
              <a:t>và</a:t>
            </a:r>
            <a:r>
              <a:rPr lang="en-US" sz="3600" b="1" dirty="0">
                <a:latin typeface="Times New Roman"/>
                <a:ea typeface="Calibri"/>
              </a:rPr>
              <a:t> </a:t>
            </a:r>
            <a:r>
              <a:rPr lang="en-US" sz="3600" b="1" dirty="0" err="1">
                <a:latin typeface="Times New Roman"/>
                <a:ea typeface="Calibri"/>
              </a:rPr>
              <a:t>ngoài</a:t>
            </a:r>
            <a:r>
              <a:rPr lang="en-US" sz="3600" b="1" dirty="0">
                <a:latin typeface="Times New Roman"/>
                <a:ea typeface="Calibri"/>
              </a:rPr>
              <a:t> </a:t>
            </a:r>
            <a:r>
              <a:rPr lang="en-US" sz="3600" b="1" dirty="0" err="1">
                <a:latin typeface="Times New Roman"/>
                <a:ea typeface="Calibri"/>
              </a:rPr>
              <a:t>trường</a:t>
            </a:r>
            <a:r>
              <a:rPr lang="en-US" sz="3600" b="1" dirty="0">
                <a:latin typeface="Times New Roman"/>
                <a:ea typeface="Calibri"/>
              </a:rPr>
              <a:t> </a:t>
            </a:r>
            <a:r>
              <a:rPr lang="en-US" sz="3600" b="1" dirty="0" err="1">
                <a:latin typeface="Times New Roman"/>
                <a:ea typeface="Calibri"/>
              </a:rPr>
              <a:t>mầm</a:t>
            </a:r>
            <a:r>
              <a:rPr lang="en-US" sz="3600" b="1" dirty="0">
                <a:latin typeface="Times New Roman"/>
                <a:ea typeface="Calibri"/>
              </a:rPr>
              <a:t> non.</a:t>
            </a:r>
            <a:endParaRPr lang="vi-VN" sz="3600" b="1" dirty="0">
              <a:effectLst/>
              <a:latin typeface="Times New Roman"/>
              <a:ea typeface="Calibri"/>
            </a:endParaRPr>
          </a:p>
        </p:txBody>
      </p:sp>
    </p:spTree>
    <p:extLst>
      <p:ext uri="{BB962C8B-B14F-4D97-AF65-F5344CB8AC3E}">
        <p14:creationId xmlns:p14="http://schemas.microsoft.com/office/powerpoint/2010/main" val="309297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h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8600"/>
            <a:ext cx="8610600" cy="5257799"/>
          </a:xfrm>
          <a:prstGeom prst="rect">
            <a:avLst/>
          </a:prstGeom>
        </p:spPr>
      </p:pic>
      <p:sp>
        <p:nvSpPr>
          <p:cNvPr id="3" name="Hình chữ nhật 2"/>
          <p:cNvSpPr/>
          <p:nvPr/>
        </p:nvSpPr>
        <p:spPr>
          <a:xfrm>
            <a:off x="914400" y="5657671"/>
            <a:ext cx="6400800" cy="646331"/>
          </a:xfrm>
          <a:prstGeom prst="rect">
            <a:avLst/>
          </a:prstGeom>
          <a:solidFill>
            <a:srgbClr val="92D050"/>
          </a:solidFill>
        </p:spPr>
        <p:txBody>
          <a:bodyPr wrap="square">
            <a:spAutoFit/>
          </a:bodyPr>
          <a:lstStyle/>
          <a:p>
            <a:r>
              <a:rPr lang="en-US" sz="3600" dirty="0" err="1">
                <a:solidFill>
                  <a:srgbClr val="000000"/>
                </a:solidFill>
                <a:latin typeface="Times New Roman" pitchFamily="18" charset="0"/>
                <a:cs typeface="Times New Roman" pitchFamily="18" charset="0"/>
              </a:rPr>
              <a:t>Hình</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ảnh</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lấy</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từ</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báo</a:t>
            </a:r>
            <a:r>
              <a:rPr lang="en-US" sz="3600" dirty="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dân</a:t>
            </a:r>
            <a:r>
              <a:rPr lang="en-US" sz="3600" dirty="0" smtClean="0">
                <a:solidFill>
                  <a:srgbClr val="000000"/>
                </a:solidFill>
                <a:latin typeface="Times New Roman" pitchFamily="18" charset="0"/>
                <a:cs typeface="Times New Roman" pitchFamily="18" charset="0"/>
              </a:rPr>
              <a:t> trí.com </a:t>
            </a:r>
            <a:endParaRPr lang="vi-VN" dirty="0"/>
          </a:p>
        </p:txBody>
      </p:sp>
    </p:spTree>
    <p:extLst>
      <p:ext uri="{BB962C8B-B14F-4D97-AF65-F5344CB8AC3E}">
        <p14:creationId xmlns:p14="http://schemas.microsoft.com/office/powerpoint/2010/main" val="7327788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stretch>
            <a:fillRect b="-1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533400"/>
            <a:ext cx="6172200" cy="5448301"/>
          </a:xfrm>
        </p:spPr>
        <p:txBody>
          <a:bodyPr>
            <a:normAutofit fontScale="25000" lnSpcReduction="20000"/>
          </a:bodyPr>
          <a:lstStyle/>
          <a:p>
            <a:pPr marL="0" indent="0" algn="just">
              <a:lnSpc>
                <a:spcPct val="130000"/>
              </a:lnSpc>
              <a:spcAft>
                <a:spcPts val="0"/>
              </a:spcAft>
              <a:buNone/>
            </a:pPr>
            <a:r>
              <a:rPr lang="en-US" sz="12800" dirty="0">
                <a:solidFill>
                  <a:srgbClr val="000000"/>
                </a:solidFill>
                <a:latin typeface="Times New Roman"/>
                <a:ea typeface="Calibri"/>
              </a:rPr>
              <a:t>	</a:t>
            </a:r>
            <a:r>
              <a:rPr lang="en-US" sz="12800" b="1" dirty="0" err="1" smtClean="0">
                <a:solidFill>
                  <a:srgbClr val="000000"/>
                </a:solidFill>
                <a:latin typeface="Times New Roman"/>
                <a:ea typeface="Calibri"/>
              </a:rPr>
              <a:t>Phụ</a:t>
            </a:r>
            <a:r>
              <a:rPr lang="en-US" sz="12800" b="1" dirty="0" smtClean="0">
                <a:solidFill>
                  <a:srgbClr val="000000"/>
                </a:solidFill>
                <a:latin typeface="Times New Roman"/>
                <a:ea typeface="Calibri"/>
              </a:rPr>
              <a:t> </a:t>
            </a:r>
            <a:r>
              <a:rPr lang="en-US" sz="12800" b="1" dirty="0" err="1" smtClean="0">
                <a:solidFill>
                  <a:srgbClr val="000000"/>
                </a:solidFill>
                <a:latin typeface="Times New Roman"/>
                <a:ea typeface="Calibri"/>
              </a:rPr>
              <a:t>huynh</a:t>
            </a:r>
            <a:r>
              <a:rPr lang="en-US" sz="12800" b="1" dirty="0" smtClean="0">
                <a:solidFill>
                  <a:srgbClr val="000000"/>
                </a:solidFill>
                <a:latin typeface="Times New Roman"/>
                <a:ea typeface="Calibri"/>
              </a:rPr>
              <a:t> </a:t>
            </a:r>
            <a:r>
              <a:rPr lang="en-US" sz="12800" b="1" dirty="0" err="1" smtClean="0">
                <a:solidFill>
                  <a:srgbClr val="000000"/>
                </a:solidFill>
                <a:latin typeface="Times New Roman"/>
                <a:ea typeface="Calibri"/>
              </a:rPr>
              <a:t>đã</a:t>
            </a:r>
            <a:r>
              <a:rPr lang="en-US" sz="12800" b="1" dirty="0" smtClean="0">
                <a:solidFill>
                  <a:srgbClr val="000000"/>
                </a:solidFill>
                <a:latin typeface="Times New Roman"/>
                <a:ea typeface="Calibri"/>
              </a:rPr>
              <a:t> </a:t>
            </a:r>
            <a:r>
              <a:rPr lang="en-US" sz="12800" b="1" dirty="0" err="1">
                <a:solidFill>
                  <a:srgbClr val="000000"/>
                </a:solidFill>
                <a:latin typeface="Times New Roman"/>
                <a:ea typeface="Calibri"/>
              </a:rPr>
              <a:t>nhận</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thức</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rõ</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đ­ược</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tầm</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quan</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trọng</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của</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việc</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phòng</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tránh</a:t>
            </a:r>
            <a:r>
              <a:rPr lang="en-US" sz="12800" b="1" dirty="0">
                <a:solidFill>
                  <a:srgbClr val="000000"/>
                </a:solidFill>
                <a:latin typeface="Times New Roman"/>
                <a:ea typeface="Calibri"/>
              </a:rPr>
              <a:t> tai </a:t>
            </a:r>
            <a:r>
              <a:rPr lang="en-US" sz="12800" b="1" dirty="0" err="1">
                <a:solidFill>
                  <a:srgbClr val="000000"/>
                </a:solidFill>
                <a:latin typeface="Times New Roman"/>
                <a:ea typeface="Calibri"/>
              </a:rPr>
              <a:t>nạn</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thương</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tích</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cho</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trẻ</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trong</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trường</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mầm</a:t>
            </a:r>
            <a:r>
              <a:rPr lang="en-US" sz="12800" b="1" dirty="0">
                <a:solidFill>
                  <a:srgbClr val="000000"/>
                </a:solidFill>
                <a:latin typeface="Times New Roman"/>
                <a:ea typeface="Calibri"/>
              </a:rPr>
              <a:t> non. </a:t>
            </a:r>
            <a:r>
              <a:rPr lang="en-US" sz="12800" b="1" dirty="0" err="1">
                <a:solidFill>
                  <a:srgbClr val="000000"/>
                </a:solidFill>
                <a:latin typeface="Times New Roman"/>
                <a:ea typeface="Calibri"/>
              </a:rPr>
              <a:t>Về</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nhà</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phụ</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huynh</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cũng</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kết</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hợp</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dạy</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trẻ</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cách</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phòng</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tránh</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các</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vật</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và</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nơi</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nguy</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hiểm</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cho</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trẻ</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Đó</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cũng</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đã</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góp</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phần</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nâng</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cao</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chất</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lượng</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trẻ</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hiểu</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biết</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về</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cách</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phòng</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tránh</a:t>
            </a:r>
            <a:r>
              <a:rPr lang="en-US" sz="12800" b="1" dirty="0">
                <a:solidFill>
                  <a:srgbClr val="000000"/>
                </a:solidFill>
                <a:latin typeface="Times New Roman"/>
                <a:ea typeface="Calibri"/>
              </a:rPr>
              <a:t> tai </a:t>
            </a:r>
            <a:r>
              <a:rPr lang="en-US" sz="12800" b="1" dirty="0" err="1">
                <a:solidFill>
                  <a:srgbClr val="000000"/>
                </a:solidFill>
                <a:latin typeface="Times New Roman"/>
                <a:ea typeface="Calibri"/>
              </a:rPr>
              <a:t>nạn</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thương</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tích</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cho</a:t>
            </a:r>
            <a:r>
              <a:rPr lang="en-US" sz="12800" b="1" dirty="0">
                <a:solidFill>
                  <a:srgbClr val="000000"/>
                </a:solidFill>
                <a:latin typeface="Times New Roman"/>
                <a:ea typeface="Calibri"/>
              </a:rPr>
              <a:t> </a:t>
            </a:r>
            <a:r>
              <a:rPr lang="en-US" sz="12800" b="1" dirty="0" err="1">
                <a:solidFill>
                  <a:srgbClr val="000000"/>
                </a:solidFill>
                <a:latin typeface="Times New Roman"/>
                <a:ea typeface="Calibri"/>
              </a:rPr>
              <a:t>trẻ</a:t>
            </a:r>
            <a:r>
              <a:rPr lang="en-US" sz="12800" b="1" dirty="0">
                <a:solidFill>
                  <a:srgbClr val="000000"/>
                </a:solidFill>
                <a:latin typeface="Times New Roman"/>
                <a:ea typeface="Calibri"/>
              </a:rPr>
              <a:t>.</a:t>
            </a:r>
            <a:endParaRPr lang="vi-VN" sz="12800" b="1" dirty="0">
              <a:latin typeface="Times New Roman"/>
              <a:ea typeface="Calibri"/>
            </a:endParaRPr>
          </a:p>
          <a:p>
            <a:pPr marL="0" indent="0">
              <a:buNone/>
            </a:pPr>
            <a:endParaRPr lang="en-US" sz="2000" dirty="0"/>
          </a:p>
        </p:txBody>
      </p:sp>
      <p:sp>
        <p:nvSpPr>
          <p:cNvPr id="8" name="Content Placeholder 3"/>
          <p:cNvSpPr txBox="1">
            <a:spLocks/>
          </p:cNvSpPr>
          <p:nvPr/>
        </p:nvSpPr>
        <p:spPr>
          <a:xfrm>
            <a:off x="533400" y="914400"/>
            <a:ext cx="1447800" cy="5211763"/>
          </a:xfrm>
          <a:prstGeom prst="wedgeRoundRectCallout">
            <a:avLst>
              <a:gd name="adj1" fmla="val 51423"/>
              <a:gd name="adj2" fmla="val 5590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r>
              <a:rPr lang="vi-VN" b="1" dirty="0">
                <a:solidFill>
                  <a:prstClr val="white"/>
                </a:solidFill>
                <a:latin typeface="Times New Roman" pitchFamily="18" charset="0"/>
                <a:cs typeface="Times New Roman" pitchFamily="18" charset="0"/>
              </a:rPr>
              <a:t>Đối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với</a:t>
            </a:r>
            <a:r>
              <a:rPr lang="en-US" b="1" dirty="0">
                <a:solidFill>
                  <a:prstClr val="white"/>
                </a:solidFill>
                <a:latin typeface="Times New Roman" pitchFamily="18" charset="0"/>
                <a:cs typeface="Times New Roman" pitchFamily="18" charset="0"/>
              </a:rPr>
              <a:t> cha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trẻ</a:t>
            </a:r>
            <a:endParaRPr lang="vi-VN"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0862954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p:cNvSpPr>
          <p:nvPr/>
        </p:nvSpPr>
        <p:spPr>
          <a:xfrm>
            <a:off x="533400" y="914400"/>
            <a:ext cx="1447800" cy="5211763"/>
          </a:xfrm>
          <a:prstGeom prst="wedgeRoundRectCallout">
            <a:avLst>
              <a:gd name="adj1" fmla="val 51423"/>
              <a:gd name="adj2" fmla="val 5590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r>
              <a:rPr lang="en-US" b="1" dirty="0" smtClean="0">
                <a:solidFill>
                  <a:prstClr val="white"/>
                </a:solidFill>
                <a:latin typeface="Times New Roman" pitchFamily="18" charset="0"/>
                <a:cs typeface="Times New Roman" pitchFamily="18" charset="0"/>
              </a:rPr>
              <a:t>IV. </a:t>
            </a:r>
            <a:r>
              <a:rPr lang="en-US" b="1" dirty="0" err="1" smtClean="0">
                <a:solidFill>
                  <a:prstClr val="white"/>
                </a:solidFill>
                <a:latin typeface="Times New Roman" pitchFamily="18" charset="0"/>
                <a:cs typeface="Times New Roman" pitchFamily="18" charset="0"/>
              </a:rPr>
              <a:t>Đánh</a:t>
            </a:r>
            <a:r>
              <a:rPr lang="en-US" b="1" dirty="0" smtClean="0">
                <a:solidFill>
                  <a:prstClr val="white"/>
                </a:solidFill>
                <a:latin typeface="Times New Roman" pitchFamily="18" charset="0"/>
                <a:cs typeface="Times New Roman" pitchFamily="18" charset="0"/>
              </a:rPr>
              <a:t> </a:t>
            </a:r>
            <a:r>
              <a:rPr lang="en-US" b="1" dirty="0" err="1" smtClean="0">
                <a:solidFill>
                  <a:prstClr val="white"/>
                </a:solidFill>
                <a:latin typeface="Times New Roman" pitchFamily="18" charset="0"/>
                <a:cs typeface="Times New Roman" pitchFamily="18" charset="0"/>
              </a:rPr>
              <a:t>giá</a:t>
            </a:r>
            <a:r>
              <a:rPr lang="en-US" b="1" dirty="0" smtClean="0">
                <a:solidFill>
                  <a:prstClr val="white"/>
                </a:solidFill>
                <a:latin typeface="Times New Roman" pitchFamily="18" charset="0"/>
                <a:cs typeface="Times New Roman" pitchFamily="18" charset="0"/>
              </a:rPr>
              <a:t> </a:t>
            </a:r>
            <a:r>
              <a:rPr lang="en-US" b="1" dirty="0" err="1" smtClean="0">
                <a:solidFill>
                  <a:prstClr val="white"/>
                </a:solidFill>
                <a:latin typeface="Times New Roman" pitchFamily="18" charset="0"/>
                <a:cs typeface="Times New Roman" pitchFamily="18" charset="0"/>
              </a:rPr>
              <a:t>chung</a:t>
            </a:r>
            <a:endParaRPr lang="vi-VN" b="1" dirty="0">
              <a:solidFill>
                <a:prstClr val="white"/>
              </a:solidFill>
              <a:latin typeface="Times New Roman" pitchFamily="18" charset="0"/>
              <a:cs typeface="Times New Roman" pitchFamily="18" charset="0"/>
            </a:endParaRPr>
          </a:p>
        </p:txBody>
      </p:sp>
      <p:sp>
        <p:nvSpPr>
          <p:cNvPr id="5" name="Rectangle 4"/>
          <p:cNvSpPr/>
          <p:nvPr/>
        </p:nvSpPr>
        <p:spPr>
          <a:xfrm>
            <a:off x="1981200" y="228600"/>
            <a:ext cx="7010400" cy="7252755"/>
          </a:xfrm>
          <a:prstGeom prst="rect">
            <a:avLst/>
          </a:prstGeom>
        </p:spPr>
        <p:txBody>
          <a:bodyPr wrap="square">
            <a:spAutoFit/>
          </a:bodyPr>
          <a:lstStyle/>
          <a:p>
            <a:pPr algn="just">
              <a:lnSpc>
                <a:spcPct val="130000"/>
              </a:lnSpc>
              <a:spcAft>
                <a:spcPts val="0"/>
              </a:spcAft>
              <a:tabLst>
                <a:tab pos="935990" algn="l"/>
                <a:tab pos="1063625" algn="l"/>
                <a:tab pos="1890395" algn="l"/>
              </a:tabLst>
            </a:pPr>
            <a:r>
              <a:rPr lang="it-IT" sz="3200" b="1" dirty="0">
                <a:solidFill>
                  <a:srgbClr val="000000"/>
                </a:solidFill>
                <a:latin typeface="Times New Roman"/>
                <a:ea typeface="Times New Roman"/>
              </a:rPr>
              <a:t>Qua việc tìm tòi và nghiên cứu</a:t>
            </a:r>
            <a:r>
              <a:rPr lang="it-IT" sz="3200" b="1" dirty="0">
                <a:latin typeface="Times New Roman"/>
                <a:ea typeface="Times New Roman"/>
              </a:rPr>
              <a:t> những biện pháp phòng tránh tai nạn cho trẻ đã áp dụng tôi đã rút ra được một số kết luận sau: </a:t>
            </a:r>
            <a:endParaRPr lang="vi-VN" sz="3200" b="1" dirty="0">
              <a:latin typeface="Times New Roman"/>
              <a:ea typeface="Calibri"/>
            </a:endParaRPr>
          </a:p>
          <a:p>
            <a:pPr algn="just">
              <a:lnSpc>
                <a:spcPct val="130000"/>
              </a:lnSpc>
              <a:spcAft>
                <a:spcPts val="0"/>
              </a:spcAft>
              <a:tabLst>
                <a:tab pos="935990" algn="l"/>
                <a:tab pos="1063625" algn="l"/>
                <a:tab pos="1890395" algn="l"/>
              </a:tabLst>
            </a:pPr>
            <a:r>
              <a:rPr lang="it-IT" sz="3200" b="1" dirty="0">
                <a:latin typeface="Times New Roman"/>
                <a:ea typeface="Times New Roman"/>
              </a:rPr>
              <a:t>   </a:t>
            </a:r>
            <a:r>
              <a:rPr lang="vi-VN" sz="3200" b="1" dirty="0">
                <a:latin typeface="Times New Roman"/>
                <a:ea typeface="Times New Roman"/>
              </a:rPr>
              <a:t>     </a:t>
            </a:r>
            <a:r>
              <a:rPr lang="it-IT" sz="3200" b="1" dirty="0">
                <a:latin typeface="Times New Roman"/>
                <a:ea typeface="Times New Roman"/>
              </a:rPr>
              <a:t>Giáo viên phải nắm rõ nội dung, phương pháp, hình thức lồng ghép, nắm vững yêu cầu cần giáo dục và cần đạt ở mức độ nhận thức trẻ để</a:t>
            </a:r>
            <a:r>
              <a:rPr lang="vi-VN" sz="3200" b="1" dirty="0">
                <a:latin typeface="Times New Roman"/>
                <a:ea typeface="Times New Roman"/>
              </a:rPr>
              <a:t> </a:t>
            </a:r>
            <a:r>
              <a:rPr lang="vi-VN" sz="3200" b="1" dirty="0" err="1">
                <a:latin typeface="Times New Roman"/>
                <a:ea typeface="Times New Roman"/>
              </a:rPr>
              <a:t>truyền</a:t>
            </a:r>
            <a:r>
              <a:rPr lang="vi-VN" sz="3200" b="1" dirty="0">
                <a:latin typeface="Times New Roman"/>
                <a:ea typeface="Times New Roman"/>
              </a:rPr>
              <a:t> </a:t>
            </a:r>
            <a:r>
              <a:rPr lang="vi-VN" sz="3200" b="1" dirty="0" err="1">
                <a:latin typeface="Times New Roman"/>
                <a:ea typeface="Times New Roman"/>
              </a:rPr>
              <a:t>đạt</a:t>
            </a:r>
            <a:r>
              <a:rPr lang="vi-VN" sz="3200" b="1" dirty="0">
                <a:latin typeface="Times New Roman"/>
                <a:ea typeface="Times New Roman"/>
              </a:rPr>
              <a:t> cho </a:t>
            </a:r>
            <a:r>
              <a:rPr lang="vi-VN" sz="3200" b="1" dirty="0" err="1">
                <a:latin typeface="Times New Roman"/>
                <a:ea typeface="Times New Roman"/>
              </a:rPr>
              <a:t>trẻ</a:t>
            </a:r>
            <a:r>
              <a:rPr lang="vi-VN" sz="3200" b="1" dirty="0">
                <a:latin typeface="Times New Roman"/>
                <a:ea typeface="Times New Roman"/>
              </a:rPr>
              <a:t> </a:t>
            </a:r>
            <a:r>
              <a:rPr lang="vi-VN" sz="3200" b="1" dirty="0" err="1">
                <a:latin typeface="Times New Roman"/>
                <a:ea typeface="Times New Roman"/>
              </a:rPr>
              <a:t>về</a:t>
            </a:r>
            <a:r>
              <a:rPr lang="vi-VN" sz="3200" b="1" dirty="0">
                <a:latin typeface="Times New Roman"/>
                <a:ea typeface="Times New Roman"/>
              </a:rPr>
              <a:t> </a:t>
            </a:r>
            <a:r>
              <a:rPr lang="vi-VN" sz="3200" b="1" dirty="0" err="1">
                <a:latin typeface="Times New Roman"/>
                <a:ea typeface="Times New Roman"/>
              </a:rPr>
              <a:t>cách</a:t>
            </a:r>
            <a:r>
              <a:rPr lang="vi-VN" sz="3200" b="1" dirty="0">
                <a:latin typeface="Times New Roman"/>
                <a:ea typeface="Times New Roman"/>
              </a:rPr>
              <a:t> </a:t>
            </a:r>
            <a:r>
              <a:rPr lang="vi-VN" sz="3200" b="1" dirty="0" err="1">
                <a:latin typeface="Times New Roman"/>
                <a:ea typeface="Times New Roman"/>
              </a:rPr>
              <a:t>phòng</a:t>
            </a:r>
            <a:r>
              <a:rPr lang="vi-VN" sz="3200" b="1" dirty="0">
                <a:latin typeface="Times New Roman"/>
                <a:ea typeface="Times New Roman"/>
              </a:rPr>
              <a:t> </a:t>
            </a:r>
            <a:r>
              <a:rPr lang="vi-VN" sz="3200" b="1" dirty="0" err="1">
                <a:latin typeface="Times New Roman"/>
                <a:ea typeface="Times New Roman"/>
              </a:rPr>
              <a:t>tránh</a:t>
            </a:r>
            <a:r>
              <a:rPr lang="vi-VN" sz="3200" b="1" dirty="0">
                <a:latin typeface="Times New Roman"/>
                <a:ea typeface="Times New Roman"/>
              </a:rPr>
              <a:t> tai </a:t>
            </a:r>
            <a:r>
              <a:rPr lang="vi-VN" sz="3200" b="1" dirty="0" err="1">
                <a:latin typeface="Times New Roman"/>
                <a:ea typeface="Times New Roman"/>
              </a:rPr>
              <a:t>nạn</a:t>
            </a:r>
            <a:r>
              <a:rPr lang="vi-VN" sz="3200" b="1" dirty="0">
                <a:latin typeface="Times New Roman"/>
                <a:ea typeface="Times New Roman"/>
              </a:rPr>
              <a:t> </a:t>
            </a:r>
            <a:r>
              <a:rPr lang="vi-VN" sz="3200" b="1" dirty="0" err="1">
                <a:latin typeface="Times New Roman"/>
                <a:ea typeface="Times New Roman"/>
              </a:rPr>
              <a:t>một</a:t>
            </a:r>
            <a:r>
              <a:rPr lang="vi-VN" sz="3200" b="1" dirty="0">
                <a:latin typeface="Times New Roman"/>
                <a:ea typeface="Times New Roman"/>
              </a:rPr>
              <a:t> </a:t>
            </a:r>
            <a:r>
              <a:rPr lang="vi-VN" sz="3200" b="1" dirty="0" err="1">
                <a:latin typeface="Times New Roman"/>
                <a:ea typeface="Times New Roman"/>
              </a:rPr>
              <a:t>cách</a:t>
            </a:r>
            <a:r>
              <a:rPr lang="vi-VN" sz="3200" b="1" dirty="0">
                <a:latin typeface="Times New Roman"/>
                <a:ea typeface="Times New Roman"/>
              </a:rPr>
              <a:t> </a:t>
            </a:r>
            <a:r>
              <a:rPr lang="vi-VN" sz="3200" b="1" dirty="0" err="1">
                <a:latin typeface="Times New Roman"/>
                <a:ea typeface="Times New Roman"/>
              </a:rPr>
              <a:t>tích</a:t>
            </a:r>
            <a:r>
              <a:rPr lang="vi-VN" sz="3200" b="1" dirty="0">
                <a:latin typeface="Times New Roman"/>
                <a:ea typeface="Times New Roman"/>
              </a:rPr>
              <a:t> </a:t>
            </a:r>
            <a:r>
              <a:rPr lang="vi-VN" sz="3200" b="1" dirty="0" err="1">
                <a:latin typeface="Times New Roman"/>
                <a:ea typeface="Times New Roman"/>
              </a:rPr>
              <a:t>cực</a:t>
            </a:r>
            <a:r>
              <a:rPr lang="vi-VN" sz="3200" b="1" dirty="0">
                <a:latin typeface="Times New Roman"/>
                <a:ea typeface="Times New Roman"/>
              </a:rPr>
              <a:t> </a:t>
            </a:r>
            <a:r>
              <a:rPr lang="vi-VN" sz="3200" b="1" dirty="0" err="1">
                <a:latin typeface="Times New Roman"/>
                <a:ea typeface="Times New Roman"/>
              </a:rPr>
              <a:t>và</a:t>
            </a:r>
            <a:r>
              <a:rPr lang="vi-VN" sz="3200" b="1" dirty="0">
                <a:latin typeface="Times New Roman"/>
                <a:ea typeface="Times New Roman"/>
              </a:rPr>
              <a:t> </a:t>
            </a:r>
            <a:r>
              <a:rPr lang="vi-VN" sz="3200" b="1" dirty="0" err="1">
                <a:latin typeface="Times New Roman"/>
                <a:ea typeface="Times New Roman"/>
              </a:rPr>
              <a:t>hiệu</a:t>
            </a:r>
            <a:r>
              <a:rPr lang="vi-VN" sz="3200" b="1" dirty="0">
                <a:latin typeface="Times New Roman"/>
                <a:ea typeface="Times New Roman"/>
              </a:rPr>
              <a:t> </a:t>
            </a:r>
            <a:r>
              <a:rPr lang="vi-VN" sz="3200" b="1" dirty="0" err="1">
                <a:latin typeface="Times New Roman"/>
                <a:ea typeface="Times New Roman"/>
              </a:rPr>
              <a:t>quả</a:t>
            </a:r>
            <a:r>
              <a:rPr lang="vi-VN" sz="3200" b="1" dirty="0">
                <a:latin typeface="Times New Roman"/>
                <a:ea typeface="Times New Roman"/>
              </a:rPr>
              <a:t>.</a:t>
            </a:r>
            <a:endParaRPr lang="vi-VN" sz="3200" b="1" dirty="0">
              <a:latin typeface="Times New Roman"/>
              <a:ea typeface="Calibri"/>
            </a:endParaRPr>
          </a:p>
          <a:p>
            <a:pPr algn="just">
              <a:lnSpc>
                <a:spcPct val="130000"/>
              </a:lnSpc>
              <a:spcBef>
                <a:spcPts val="300"/>
              </a:spcBef>
              <a:spcAft>
                <a:spcPts val="0"/>
              </a:spcAft>
            </a:pPr>
            <a:r>
              <a:rPr lang="vi-VN" sz="3600" dirty="0">
                <a:latin typeface="Times New Roman"/>
                <a:ea typeface="Times New Roman"/>
              </a:rPr>
              <a:t>        </a:t>
            </a:r>
            <a:endParaRPr lang="vi-VN" sz="3600" dirty="0">
              <a:effectLst/>
              <a:latin typeface="Times New Roman"/>
              <a:ea typeface="Calibri"/>
            </a:endParaRPr>
          </a:p>
        </p:txBody>
      </p:sp>
    </p:spTree>
    <p:extLst>
      <p:ext uri="{BB962C8B-B14F-4D97-AF65-F5344CB8AC3E}">
        <p14:creationId xmlns:p14="http://schemas.microsoft.com/office/powerpoint/2010/main" val="287546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4"/>
                                        </p:tgtEl>
                                        <p:attrNameLst>
                                          <p:attrName>style.color</p:attrName>
                                        </p:attrNameLst>
                                      </p:cBhvr>
                                      <p:to>
                                        <a:schemeClr val="bg1"/>
                                      </p:to>
                                    </p:animClr>
                                    <p:animClr clrSpc="rgb" dir="cw">
                                      <p:cBhvr>
                                        <p:cTn id="7" dur="250" autoRev="1" fill="remove"/>
                                        <p:tgtEl>
                                          <p:spTgt spid="4"/>
                                        </p:tgtEl>
                                        <p:attrNameLst>
                                          <p:attrName>fillcolor</p:attrName>
                                        </p:attrNameLst>
                                      </p:cBhvr>
                                      <p:to>
                                        <a:schemeClr val="bg1"/>
                                      </p:to>
                                    </p:animClr>
                                    <p:set>
                                      <p:cBhvr>
                                        <p:cTn id="8" dur="250" autoRev="1" fill="remove"/>
                                        <p:tgtEl>
                                          <p:spTgt spid="4"/>
                                        </p:tgtEl>
                                        <p:attrNameLst>
                                          <p:attrName>fill.type</p:attrName>
                                        </p:attrNameLst>
                                      </p:cBhvr>
                                      <p:to>
                                        <p:strVal val="solid"/>
                                      </p:to>
                                    </p:set>
                                    <p:set>
                                      <p:cBhvr>
                                        <p:cTn id="9" dur="250" autoRev="1" fill="remove"/>
                                        <p:tgtEl>
                                          <p:spTgt spid="4"/>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531" y="228600"/>
            <a:ext cx="8952069" cy="6540701"/>
          </a:xfrm>
          <a:prstGeom prst="rect">
            <a:avLst/>
          </a:prstGeom>
        </p:spPr>
        <p:txBody>
          <a:bodyPr wrap="square">
            <a:spAutoFit/>
          </a:bodyPr>
          <a:lstStyle/>
          <a:p>
            <a:pPr algn="just">
              <a:lnSpc>
                <a:spcPct val="130000"/>
              </a:lnSpc>
              <a:spcBef>
                <a:spcPts val="300"/>
              </a:spcBef>
              <a:tabLst>
                <a:tab pos="935990" algn="l"/>
                <a:tab pos="1063625" algn="l"/>
                <a:tab pos="1890395" algn="l"/>
              </a:tabLst>
            </a:pPr>
            <a:r>
              <a:rPr lang="it-IT" sz="3200" b="1" dirty="0" smtClean="0">
                <a:solidFill>
                  <a:prstClr val="black"/>
                </a:solidFill>
                <a:latin typeface="Times New Roman"/>
                <a:ea typeface="Times New Roman"/>
              </a:rPr>
              <a:t>Cần </a:t>
            </a:r>
            <a:r>
              <a:rPr lang="it-IT" sz="3200" b="1" dirty="0">
                <a:solidFill>
                  <a:prstClr val="black"/>
                </a:solidFill>
                <a:latin typeface="Times New Roman"/>
                <a:ea typeface="Times New Roman"/>
              </a:rPr>
              <a:t>phải nắm rõ đặc điểm tâm sinh lý, năng lực và khả năng phát triển của lớp mình phụ trách để tìm ra biện pháp giáo dục cách phòng tránh tai nạn phù hợp nhất. 	Giáo viên phải kiên trì, tỉ mỉ,</a:t>
            </a:r>
            <a:r>
              <a:rPr lang="it-IT" sz="3200" b="1" dirty="0">
                <a:solidFill>
                  <a:srgbClr val="000000"/>
                </a:solidFill>
                <a:latin typeface="Times New Roman"/>
                <a:ea typeface="Times New Roman"/>
              </a:rPr>
              <a:t>l</a:t>
            </a:r>
            <a:r>
              <a:rPr lang="vi-VN" sz="3200" b="1" dirty="0" err="1">
                <a:solidFill>
                  <a:srgbClr val="000000"/>
                </a:solidFill>
                <a:latin typeface="Times New Roman"/>
                <a:ea typeface="Times New Roman"/>
              </a:rPr>
              <a:t>ựa</a:t>
            </a:r>
            <a:r>
              <a:rPr lang="vi-VN" sz="3200" b="1" dirty="0">
                <a:solidFill>
                  <a:srgbClr val="000000"/>
                </a:solidFill>
                <a:latin typeface="Times New Roman"/>
                <a:ea typeface="Times New Roman"/>
              </a:rPr>
              <a:t> </a:t>
            </a:r>
            <a:r>
              <a:rPr lang="vi-VN" sz="3200" b="1" dirty="0" err="1">
                <a:solidFill>
                  <a:srgbClr val="000000"/>
                </a:solidFill>
                <a:latin typeface="Times New Roman"/>
                <a:ea typeface="Times New Roman"/>
              </a:rPr>
              <a:t>chọn</a:t>
            </a:r>
            <a:r>
              <a:rPr lang="vi-VN" sz="3200" b="1" dirty="0">
                <a:solidFill>
                  <a:srgbClr val="000000"/>
                </a:solidFill>
                <a:latin typeface="Times New Roman"/>
                <a:ea typeface="Times New Roman"/>
              </a:rPr>
              <a:t> </a:t>
            </a:r>
            <a:r>
              <a:rPr lang="vi-VN" sz="3200" b="1" dirty="0" err="1">
                <a:solidFill>
                  <a:srgbClr val="000000"/>
                </a:solidFill>
                <a:latin typeface="Times New Roman"/>
                <a:ea typeface="Times New Roman"/>
              </a:rPr>
              <a:t>nội</a:t>
            </a:r>
            <a:r>
              <a:rPr lang="vi-VN" sz="3200" b="1" dirty="0">
                <a:solidFill>
                  <a:srgbClr val="000000"/>
                </a:solidFill>
                <a:latin typeface="Times New Roman"/>
                <a:ea typeface="Times New Roman"/>
              </a:rPr>
              <a:t> dung </a:t>
            </a:r>
            <a:r>
              <a:rPr lang="vi-VN" sz="3200" b="1" dirty="0" err="1">
                <a:solidFill>
                  <a:srgbClr val="000000"/>
                </a:solidFill>
                <a:latin typeface="Times New Roman"/>
                <a:ea typeface="Times New Roman"/>
              </a:rPr>
              <a:t>phù</a:t>
            </a:r>
            <a:r>
              <a:rPr lang="vi-VN" sz="3200" b="1" dirty="0">
                <a:solidFill>
                  <a:srgbClr val="000000"/>
                </a:solidFill>
                <a:latin typeface="Times New Roman"/>
                <a:ea typeface="Times New Roman"/>
              </a:rPr>
              <a:t> </a:t>
            </a:r>
            <a:r>
              <a:rPr lang="vi-VN" sz="3200" b="1" dirty="0" err="1">
                <a:solidFill>
                  <a:srgbClr val="000000"/>
                </a:solidFill>
                <a:latin typeface="Times New Roman"/>
                <a:ea typeface="Times New Roman"/>
              </a:rPr>
              <a:t>hợp</a:t>
            </a:r>
            <a:r>
              <a:rPr lang="vi-VN" sz="3200" b="1" dirty="0">
                <a:solidFill>
                  <a:srgbClr val="000000"/>
                </a:solidFill>
                <a:latin typeface="Times New Roman"/>
                <a:ea typeface="Times New Roman"/>
              </a:rPr>
              <a:t> </a:t>
            </a:r>
            <a:r>
              <a:rPr lang="vi-VN" sz="3200" b="1" dirty="0" err="1">
                <a:solidFill>
                  <a:srgbClr val="000000"/>
                </a:solidFill>
                <a:latin typeface="Times New Roman"/>
                <a:ea typeface="Times New Roman"/>
              </a:rPr>
              <a:t>với</a:t>
            </a:r>
            <a:r>
              <a:rPr lang="vi-VN" sz="3200" b="1" dirty="0">
                <a:solidFill>
                  <a:srgbClr val="000000"/>
                </a:solidFill>
                <a:latin typeface="Times New Roman"/>
                <a:ea typeface="Times New Roman"/>
              </a:rPr>
              <a:t> </a:t>
            </a:r>
            <a:r>
              <a:rPr lang="vi-VN" sz="3200" b="1" dirty="0" err="1">
                <a:solidFill>
                  <a:srgbClr val="000000"/>
                </a:solidFill>
                <a:latin typeface="Times New Roman"/>
                <a:ea typeface="Times New Roman"/>
              </a:rPr>
              <a:t>đặc</a:t>
            </a:r>
            <a:r>
              <a:rPr lang="vi-VN" sz="3200" b="1" dirty="0">
                <a:solidFill>
                  <a:srgbClr val="000000"/>
                </a:solidFill>
                <a:latin typeface="Times New Roman"/>
                <a:ea typeface="Times New Roman"/>
              </a:rPr>
              <a:t> </a:t>
            </a:r>
            <a:r>
              <a:rPr lang="vi-VN" sz="3200" b="1" dirty="0" err="1">
                <a:solidFill>
                  <a:srgbClr val="000000"/>
                </a:solidFill>
                <a:latin typeface="Times New Roman"/>
                <a:ea typeface="Times New Roman"/>
              </a:rPr>
              <a:t>điểm</a:t>
            </a:r>
            <a:r>
              <a:rPr lang="vi-VN" sz="3200" b="1" dirty="0">
                <a:solidFill>
                  <a:srgbClr val="000000"/>
                </a:solidFill>
                <a:latin typeface="Times New Roman"/>
                <a:ea typeface="Times New Roman"/>
              </a:rPr>
              <a:t> tâm sinh </a:t>
            </a:r>
            <a:r>
              <a:rPr lang="vi-VN" sz="3200" b="1" dirty="0" err="1">
                <a:solidFill>
                  <a:srgbClr val="000000"/>
                </a:solidFill>
                <a:latin typeface="Times New Roman"/>
                <a:ea typeface="Times New Roman"/>
              </a:rPr>
              <a:t>lý</a:t>
            </a:r>
            <a:r>
              <a:rPr lang="vi-VN" sz="3200" b="1" dirty="0">
                <a:solidFill>
                  <a:srgbClr val="000000"/>
                </a:solidFill>
                <a:latin typeface="Times New Roman"/>
                <a:ea typeface="Times New Roman"/>
              </a:rPr>
              <a:t> </a:t>
            </a:r>
            <a:r>
              <a:rPr lang="vi-VN" sz="3200" b="1" dirty="0" err="1">
                <a:solidFill>
                  <a:srgbClr val="000000"/>
                </a:solidFill>
                <a:latin typeface="Times New Roman"/>
                <a:ea typeface="Times New Roman"/>
              </a:rPr>
              <a:t>của</a:t>
            </a:r>
            <a:r>
              <a:rPr lang="vi-VN" sz="3200" b="1" dirty="0">
                <a:solidFill>
                  <a:srgbClr val="000000"/>
                </a:solidFill>
                <a:latin typeface="Times New Roman"/>
                <a:ea typeface="Times New Roman"/>
              </a:rPr>
              <a:t> </a:t>
            </a:r>
            <a:r>
              <a:rPr lang="vi-VN" sz="3200" b="1" dirty="0" err="1">
                <a:solidFill>
                  <a:srgbClr val="000000"/>
                </a:solidFill>
                <a:latin typeface="Times New Roman"/>
                <a:ea typeface="Times New Roman"/>
              </a:rPr>
              <a:t>trẻ</a:t>
            </a:r>
            <a:r>
              <a:rPr lang="vi-VN" sz="3200" b="1" dirty="0">
                <a:solidFill>
                  <a:srgbClr val="000000"/>
                </a:solidFill>
                <a:latin typeface="Times New Roman"/>
                <a:ea typeface="Times New Roman"/>
              </a:rPr>
              <a:t> theo </a:t>
            </a:r>
            <a:r>
              <a:rPr lang="vi-VN" sz="3200" b="1" dirty="0" err="1">
                <a:solidFill>
                  <a:srgbClr val="000000"/>
                </a:solidFill>
                <a:latin typeface="Times New Roman"/>
                <a:ea typeface="Times New Roman"/>
              </a:rPr>
              <a:t>độ</a:t>
            </a:r>
            <a:r>
              <a:rPr lang="vi-VN" sz="3200" b="1" dirty="0">
                <a:solidFill>
                  <a:srgbClr val="000000"/>
                </a:solidFill>
                <a:latin typeface="Times New Roman"/>
                <a:ea typeface="Times New Roman"/>
              </a:rPr>
              <a:t> </a:t>
            </a:r>
            <a:r>
              <a:rPr lang="vi-VN" sz="3200" b="1" dirty="0" err="1">
                <a:solidFill>
                  <a:srgbClr val="000000"/>
                </a:solidFill>
                <a:latin typeface="Times New Roman"/>
                <a:ea typeface="Times New Roman"/>
              </a:rPr>
              <a:t>tuổi</a:t>
            </a:r>
            <a:r>
              <a:rPr lang="vi-VN" sz="3200" b="1" dirty="0">
                <a:solidFill>
                  <a:srgbClr val="000000"/>
                </a:solidFill>
                <a:latin typeface="Times New Roman"/>
                <a:ea typeface="Times New Roman"/>
              </a:rPr>
              <a:t>, </a:t>
            </a:r>
            <a:r>
              <a:rPr lang="vi-VN" sz="3200" b="1" dirty="0" err="1">
                <a:solidFill>
                  <a:srgbClr val="000000"/>
                </a:solidFill>
                <a:latin typeface="Times New Roman"/>
                <a:ea typeface="Times New Roman"/>
              </a:rPr>
              <a:t>nội</a:t>
            </a:r>
            <a:r>
              <a:rPr lang="vi-VN" sz="3200" b="1" dirty="0">
                <a:solidFill>
                  <a:srgbClr val="000000"/>
                </a:solidFill>
                <a:latin typeface="Times New Roman"/>
                <a:ea typeface="Times New Roman"/>
              </a:rPr>
              <a:t> dung </a:t>
            </a:r>
            <a:r>
              <a:rPr lang="vi-VN" sz="3200" b="1" dirty="0" err="1">
                <a:solidFill>
                  <a:srgbClr val="000000"/>
                </a:solidFill>
                <a:latin typeface="Times New Roman"/>
                <a:ea typeface="Times New Roman"/>
              </a:rPr>
              <a:t>từ</a:t>
            </a:r>
            <a:r>
              <a:rPr lang="vi-VN" sz="3200" b="1" dirty="0">
                <a:solidFill>
                  <a:srgbClr val="000000"/>
                </a:solidFill>
                <a:latin typeface="Times New Roman"/>
                <a:ea typeface="Times New Roman"/>
              </a:rPr>
              <a:t> đơn </a:t>
            </a:r>
            <a:r>
              <a:rPr lang="vi-VN" sz="3200" b="1" dirty="0" err="1">
                <a:solidFill>
                  <a:srgbClr val="000000"/>
                </a:solidFill>
                <a:latin typeface="Times New Roman"/>
                <a:ea typeface="Times New Roman"/>
              </a:rPr>
              <a:t>giản</a:t>
            </a:r>
            <a:r>
              <a:rPr lang="vi-VN" sz="3200" b="1" dirty="0">
                <a:solidFill>
                  <a:srgbClr val="000000"/>
                </a:solidFill>
                <a:latin typeface="Times New Roman"/>
                <a:ea typeface="Times New Roman"/>
              </a:rPr>
              <a:t> </a:t>
            </a:r>
            <a:r>
              <a:rPr lang="vi-VN" sz="3200" b="1" dirty="0" err="1">
                <a:solidFill>
                  <a:srgbClr val="000000"/>
                </a:solidFill>
                <a:latin typeface="Times New Roman"/>
                <a:ea typeface="Times New Roman"/>
              </a:rPr>
              <a:t>đến</a:t>
            </a:r>
            <a:r>
              <a:rPr lang="vi-VN" sz="3200" b="1" dirty="0">
                <a:solidFill>
                  <a:srgbClr val="000000"/>
                </a:solidFill>
                <a:latin typeface="Times New Roman"/>
                <a:ea typeface="Times New Roman"/>
              </a:rPr>
              <a:t> </a:t>
            </a:r>
            <a:r>
              <a:rPr lang="vi-VN" sz="3200" b="1" dirty="0" err="1">
                <a:solidFill>
                  <a:srgbClr val="000000"/>
                </a:solidFill>
                <a:latin typeface="Times New Roman"/>
                <a:ea typeface="Times New Roman"/>
              </a:rPr>
              <a:t>phức</a:t>
            </a:r>
            <a:r>
              <a:rPr lang="vi-VN" sz="3200" b="1" dirty="0">
                <a:solidFill>
                  <a:srgbClr val="000000"/>
                </a:solidFill>
                <a:latin typeface="Times New Roman"/>
                <a:ea typeface="Times New Roman"/>
              </a:rPr>
              <a:t> </a:t>
            </a:r>
            <a:r>
              <a:rPr lang="vi-VN" sz="3200" b="1" dirty="0" err="1">
                <a:solidFill>
                  <a:srgbClr val="000000"/>
                </a:solidFill>
                <a:latin typeface="Times New Roman"/>
                <a:ea typeface="Times New Roman"/>
              </a:rPr>
              <a:t>tạp</a:t>
            </a:r>
            <a:r>
              <a:rPr lang="vi-VN" sz="3200" b="1" dirty="0">
                <a:solidFill>
                  <a:srgbClr val="000000"/>
                </a:solidFill>
                <a:latin typeface="Times New Roman"/>
                <a:ea typeface="Times New Roman"/>
              </a:rPr>
              <a:t>, </a:t>
            </a:r>
            <a:r>
              <a:rPr lang="vi-VN" sz="3200" b="1" dirty="0" err="1">
                <a:solidFill>
                  <a:srgbClr val="000000"/>
                </a:solidFill>
                <a:latin typeface="Times New Roman"/>
                <a:ea typeface="Times New Roman"/>
              </a:rPr>
              <a:t>từ</a:t>
            </a:r>
            <a:r>
              <a:rPr lang="vi-VN" sz="3200" b="1" dirty="0">
                <a:solidFill>
                  <a:srgbClr val="000000"/>
                </a:solidFill>
                <a:latin typeface="Times New Roman"/>
                <a:ea typeface="Times New Roman"/>
              </a:rPr>
              <a:t> </a:t>
            </a:r>
            <a:r>
              <a:rPr lang="vi-VN" sz="3200" b="1" dirty="0" err="1">
                <a:solidFill>
                  <a:srgbClr val="000000"/>
                </a:solidFill>
                <a:latin typeface="Times New Roman"/>
                <a:ea typeface="Times New Roman"/>
              </a:rPr>
              <a:t>dễ</a:t>
            </a:r>
            <a:r>
              <a:rPr lang="vi-VN" sz="3200" b="1" dirty="0">
                <a:solidFill>
                  <a:srgbClr val="000000"/>
                </a:solidFill>
                <a:latin typeface="Times New Roman"/>
                <a:ea typeface="Times New Roman"/>
              </a:rPr>
              <a:t> </a:t>
            </a:r>
            <a:r>
              <a:rPr lang="vi-VN" sz="3200" b="1" dirty="0" err="1">
                <a:solidFill>
                  <a:srgbClr val="000000"/>
                </a:solidFill>
                <a:latin typeface="Times New Roman"/>
                <a:ea typeface="Times New Roman"/>
              </a:rPr>
              <a:t>đến</a:t>
            </a:r>
            <a:r>
              <a:rPr lang="vi-VN" sz="3200" b="1" dirty="0">
                <a:solidFill>
                  <a:srgbClr val="000000"/>
                </a:solidFill>
                <a:latin typeface="Times New Roman"/>
                <a:ea typeface="Times New Roman"/>
              </a:rPr>
              <a:t> </a:t>
            </a:r>
            <a:r>
              <a:rPr lang="vi-VN" sz="3200" b="1" dirty="0" err="1">
                <a:solidFill>
                  <a:srgbClr val="000000"/>
                </a:solidFill>
                <a:latin typeface="Times New Roman"/>
                <a:ea typeface="Times New Roman"/>
              </a:rPr>
              <a:t>khó</a:t>
            </a:r>
            <a:r>
              <a:rPr lang="vi-VN" sz="3200" b="1" dirty="0">
                <a:solidFill>
                  <a:srgbClr val="000000"/>
                </a:solidFill>
                <a:latin typeface="Times New Roman"/>
                <a:ea typeface="Times New Roman"/>
              </a:rPr>
              <a:t>. </a:t>
            </a:r>
            <a:r>
              <a:rPr lang="vi-VN" sz="3200" b="1" dirty="0" err="1">
                <a:solidFill>
                  <a:srgbClr val="000000"/>
                </a:solidFill>
                <a:latin typeface="Times New Roman"/>
                <a:ea typeface="Times New Roman"/>
              </a:rPr>
              <a:t>Tất</a:t>
            </a:r>
            <a:r>
              <a:rPr lang="vi-VN" sz="3200" b="1" dirty="0">
                <a:solidFill>
                  <a:srgbClr val="000000"/>
                </a:solidFill>
                <a:latin typeface="Times New Roman"/>
                <a:ea typeface="Times New Roman"/>
              </a:rPr>
              <a:t> </a:t>
            </a:r>
            <a:r>
              <a:rPr lang="vi-VN" sz="3200" b="1" dirty="0" err="1">
                <a:solidFill>
                  <a:srgbClr val="000000"/>
                </a:solidFill>
                <a:latin typeface="Times New Roman"/>
                <a:ea typeface="Times New Roman"/>
              </a:rPr>
              <a:t>cả</a:t>
            </a:r>
            <a:r>
              <a:rPr lang="vi-VN" sz="3200" b="1" dirty="0">
                <a:solidFill>
                  <a:srgbClr val="000000"/>
                </a:solidFill>
                <a:latin typeface="Times New Roman"/>
                <a:ea typeface="Times New Roman"/>
              </a:rPr>
              <a:t> </a:t>
            </a:r>
            <a:r>
              <a:rPr lang="vi-VN" sz="3200" b="1" dirty="0" err="1">
                <a:solidFill>
                  <a:srgbClr val="000000"/>
                </a:solidFill>
                <a:latin typeface="Times New Roman"/>
                <a:ea typeface="Times New Roman"/>
              </a:rPr>
              <a:t>nội</a:t>
            </a:r>
            <a:r>
              <a:rPr lang="vi-VN" sz="3200" b="1" dirty="0">
                <a:solidFill>
                  <a:srgbClr val="000000"/>
                </a:solidFill>
                <a:latin typeface="Times New Roman"/>
                <a:ea typeface="Times New Roman"/>
              </a:rPr>
              <a:t> dung </a:t>
            </a:r>
            <a:r>
              <a:rPr lang="vi-VN" sz="3200" b="1" dirty="0" err="1">
                <a:solidFill>
                  <a:srgbClr val="000000"/>
                </a:solidFill>
                <a:latin typeface="Times New Roman"/>
                <a:ea typeface="Times New Roman"/>
              </a:rPr>
              <a:t>đó</a:t>
            </a:r>
            <a:r>
              <a:rPr lang="vi-VN" sz="3200" b="1" dirty="0">
                <a:solidFill>
                  <a:srgbClr val="000000"/>
                </a:solidFill>
                <a:latin typeface="Times New Roman"/>
                <a:ea typeface="Times New Roman"/>
              </a:rPr>
              <a:t> </a:t>
            </a:r>
            <a:r>
              <a:rPr lang="vi-VN" sz="3200" b="1" dirty="0" err="1">
                <a:solidFill>
                  <a:srgbClr val="000000"/>
                </a:solidFill>
                <a:latin typeface="Times New Roman"/>
                <a:ea typeface="Times New Roman"/>
              </a:rPr>
              <a:t>phải</a:t>
            </a:r>
            <a:r>
              <a:rPr lang="vi-VN" sz="3200" b="1" dirty="0">
                <a:solidFill>
                  <a:srgbClr val="000000"/>
                </a:solidFill>
                <a:latin typeface="Times New Roman"/>
                <a:ea typeface="Times New Roman"/>
              </a:rPr>
              <a:t> </a:t>
            </a:r>
            <a:r>
              <a:rPr lang="vi-VN" sz="3200" b="1" dirty="0" err="1">
                <a:solidFill>
                  <a:srgbClr val="000000"/>
                </a:solidFill>
                <a:latin typeface="Times New Roman"/>
                <a:ea typeface="Times New Roman"/>
              </a:rPr>
              <a:t>thể</a:t>
            </a:r>
            <a:r>
              <a:rPr lang="vi-VN" sz="3200" b="1" dirty="0">
                <a:solidFill>
                  <a:srgbClr val="000000"/>
                </a:solidFill>
                <a:latin typeface="Times New Roman"/>
                <a:ea typeface="Times New Roman"/>
              </a:rPr>
              <a:t> </a:t>
            </a:r>
            <a:r>
              <a:rPr lang="vi-VN" sz="3200" b="1" dirty="0" err="1">
                <a:solidFill>
                  <a:srgbClr val="000000"/>
                </a:solidFill>
                <a:latin typeface="Times New Roman"/>
                <a:ea typeface="Times New Roman"/>
              </a:rPr>
              <a:t>hiện</a:t>
            </a:r>
            <a:r>
              <a:rPr lang="vi-VN" sz="3200" b="1" dirty="0">
                <a:solidFill>
                  <a:srgbClr val="000000"/>
                </a:solidFill>
                <a:latin typeface="Times New Roman"/>
                <a:ea typeface="Times New Roman"/>
              </a:rPr>
              <a:t> </a:t>
            </a:r>
            <a:r>
              <a:rPr lang="vi-VN" sz="3200" b="1" dirty="0" err="1">
                <a:solidFill>
                  <a:srgbClr val="000000"/>
                </a:solidFill>
                <a:latin typeface="Times New Roman"/>
                <a:ea typeface="Times New Roman"/>
              </a:rPr>
              <a:t>được</a:t>
            </a:r>
            <a:r>
              <a:rPr lang="vi-VN" sz="3200" b="1" dirty="0">
                <a:solidFill>
                  <a:srgbClr val="000000"/>
                </a:solidFill>
                <a:latin typeface="Times New Roman"/>
                <a:ea typeface="Times New Roman"/>
              </a:rPr>
              <a:t> </a:t>
            </a:r>
            <a:r>
              <a:rPr lang="vi-VN" sz="3200" b="1" dirty="0" err="1">
                <a:solidFill>
                  <a:srgbClr val="000000"/>
                </a:solidFill>
                <a:latin typeface="Times New Roman"/>
                <a:ea typeface="Times New Roman"/>
              </a:rPr>
              <a:t>trọng</a:t>
            </a:r>
            <a:r>
              <a:rPr lang="vi-VN" sz="3200" b="1" dirty="0">
                <a:solidFill>
                  <a:srgbClr val="000000"/>
                </a:solidFill>
                <a:latin typeface="Times New Roman"/>
                <a:ea typeface="Times New Roman"/>
              </a:rPr>
              <a:t> tâm </a:t>
            </a:r>
            <a:r>
              <a:rPr lang="vi-VN" sz="3200" b="1" dirty="0" err="1">
                <a:solidFill>
                  <a:srgbClr val="000000"/>
                </a:solidFill>
                <a:latin typeface="Times New Roman"/>
                <a:ea typeface="Times New Roman"/>
              </a:rPr>
              <a:t>của</a:t>
            </a:r>
            <a:r>
              <a:rPr lang="vi-VN" sz="3200" b="1" dirty="0">
                <a:solidFill>
                  <a:srgbClr val="000000"/>
                </a:solidFill>
                <a:latin typeface="Times New Roman"/>
                <a:ea typeface="Times New Roman"/>
              </a:rPr>
              <a:t> </a:t>
            </a:r>
            <a:r>
              <a:rPr lang="vi-VN" sz="3200" b="1" dirty="0" err="1">
                <a:solidFill>
                  <a:srgbClr val="000000"/>
                </a:solidFill>
                <a:latin typeface="Times New Roman"/>
                <a:ea typeface="Times New Roman"/>
              </a:rPr>
              <a:t>nội</a:t>
            </a:r>
            <a:r>
              <a:rPr lang="vi-VN" sz="3200" b="1" dirty="0">
                <a:solidFill>
                  <a:srgbClr val="000000"/>
                </a:solidFill>
                <a:latin typeface="Times New Roman"/>
                <a:ea typeface="Times New Roman"/>
              </a:rPr>
              <a:t> dung </a:t>
            </a:r>
            <a:r>
              <a:rPr lang="vi-VN" sz="3200" b="1" dirty="0" err="1">
                <a:solidFill>
                  <a:srgbClr val="000000"/>
                </a:solidFill>
                <a:latin typeface="Times New Roman"/>
                <a:ea typeface="Times New Roman"/>
              </a:rPr>
              <a:t>truyền</a:t>
            </a:r>
            <a:r>
              <a:rPr lang="vi-VN" sz="3200" b="1" dirty="0">
                <a:solidFill>
                  <a:srgbClr val="000000"/>
                </a:solidFill>
                <a:latin typeface="Times New Roman"/>
                <a:ea typeface="Times New Roman"/>
              </a:rPr>
              <a:t> </a:t>
            </a:r>
            <a:r>
              <a:rPr lang="vi-VN" sz="3200" b="1" dirty="0" err="1">
                <a:solidFill>
                  <a:srgbClr val="000000"/>
                </a:solidFill>
                <a:latin typeface="Times New Roman"/>
                <a:ea typeface="Times New Roman"/>
              </a:rPr>
              <a:t>đạt</a:t>
            </a:r>
            <a:r>
              <a:rPr lang="vi-VN" sz="3200" b="1" dirty="0">
                <a:solidFill>
                  <a:srgbClr val="000000"/>
                </a:solidFill>
                <a:latin typeface="Times New Roman"/>
                <a:ea typeface="Times New Roman"/>
              </a:rPr>
              <a:t>.</a:t>
            </a:r>
            <a:endParaRPr lang="vi-VN" sz="3200" b="1" dirty="0">
              <a:solidFill>
                <a:prstClr val="black"/>
              </a:solidFill>
              <a:latin typeface="Times New Roman"/>
              <a:ea typeface="Calibri"/>
            </a:endParaRPr>
          </a:p>
          <a:p>
            <a:pPr algn="just">
              <a:lnSpc>
                <a:spcPct val="130000"/>
              </a:lnSpc>
              <a:spcBef>
                <a:spcPts val="300"/>
              </a:spcBef>
            </a:pPr>
            <a:r>
              <a:rPr lang="vi-VN" sz="3600" dirty="0">
                <a:solidFill>
                  <a:prstClr val="black"/>
                </a:solidFill>
                <a:latin typeface="Times New Roman"/>
                <a:ea typeface="Times New Roman"/>
              </a:rPr>
              <a:t>	</a:t>
            </a:r>
            <a:endParaRPr lang="vi-VN" sz="3600" dirty="0">
              <a:solidFill>
                <a:prstClr val="black"/>
              </a:solidFill>
              <a:latin typeface="Times New Roman"/>
              <a:ea typeface="Calibri"/>
            </a:endParaRPr>
          </a:p>
        </p:txBody>
      </p:sp>
    </p:spTree>
    <p:extLst>
      <p:ext uri="{BB962C8B-B14F-4D97-AF65-F5344CB8AC3E}">
        <p14:creationId xmlns:p14="http://schemas.microsoft.com/office/powerpoint/2010/main" val="211424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531" y="228600"/>
            <a:ext cx="8952069" cy="5836470"/>
          </a:xfrm>
          <a:prstGeom prst="rect">
            <a:avLst/>
          </a:prstGeom>
        </p:spPr>
        <p:txBody>
          <a:bodyPr wrap="square">
            <a:spAutoFit/>
          </a:bodyPr>
          <a:lstStyle/>
          <a:p>
            <a:pPr algn="just">
              <a:lnSpc>
                <a:spcPct val="130000"/>
              </a:lnSpc>
              <a:spcBef>
                <a:spcPts val="300"/>
              </a:spcBef>
            </a:pPr>
            <a:r>
              <a:rPr lang="vi-VN" sz="3600" dirty="0">
                <a:solidFill>
                  <a:prstClr val="black"/>
                </a:solidFill>
                <a:latin typeface="Times New Roman"/>
                <a:ea typeface="Times New Roman"/>
              </a:rPr>
              <a:t>	</a:t>
            </a:r>
            <a:r>
              <a:rPr lang="it-IT" sz="2800" b="1" dirty="0">
                <a:solidFill>
                  <a:srgbClr val="000000"/>
                </a:solidFill>
                <a:latin typeface="Times New Roman"/>
                <a:ea typeface="Times New Roman"/>
              </a:rPr>
              <a:t>L</a:t>
            </a:r>
            <a:r>
              <a:rPr lang="it-IT" sz="2800" b="1" dirty="0">
                <a:solidFill>
                  <a:prstClr val="black"/>
                </a:solidFill>
                <a:latin typeface="Times New Roman"/>
                <a:ea typeface="Times New Roman"/>
              </a:rPr>
              <a:t>uôn có sự kết hợp giữa cha mẹ trẻ, nhà trường cùng với cô giáo để có sự giáo dục đồng bộ, để cùng gia đình cùng thực hiện xã hội hóa giáo dục.</a:t>
            </a:r>
            <a:endParaRPr lang="vi-VN" sz="2800" b="1" dirty="0">
              <a:solidFill>
                <a:prstClr val="black"/>
              </a:solidFill>
              <a:latin typeface="Times New Roman"/>
              <a:ea typeface="Calibri"/>
            </a:endParaRPr>
          </a:p>
          <a:p>
            <a:pPr indent="457200" algn="just">
              <a:lnSpc>
                <a:spcPct val="130000"/>
              </a:lnSpc>
              <a:spcBef>
                <a:spcPts val="300"/>
              </a:spcBef>
            </a:pPr>
            <a:r>
              <a:rPr lang="vi-VN" sz="2800" b="1" dirty="0" err="1">
                <a:solidFill>
                  <a:srgbClr val="000000"/>
                </a:solidFill>
                <a:latin typeface="Times New Roman"/>
                <a:ea typeface="Times New Roman"/>
              </a:rPr>
              <a:t>Giáo</a:t>
            </a:r>
            <a:r>
              <a:rPr lang="vi-VN" sz="2800" b="1" dirty="0">
                <a:solidFill>
                  <a:srgbClr val="000000"/>
                </a:solidFill>
                <a:latin typeface="Times New Roman"/>
                <a:ea typeface="Times New Roman"/>
              </a:rPr>
              <a:t> viên luôn </a:t>
            </a:r>
            <a:r>
              <a:rPr lang="vi-VN" sz="2800" b="1" dirty="0" err="1">
                <a:solidFill>
                  <a:srgbClr val="000000"/>
                </a:solidFill>
                <a:latin typeface="Times New Roman"/>
                <a:ea typeface="Times New Roman"/>
              </a:rPr>
              <a:t>phải</a:t>
            </a:r>
            <a:r>
              <a:rPr lang="vi-VN" sz="2800" b="1" dirty="0">
                <a:solidFill>
                  <a:srgbClr val="000000"/>
                </a:solidFill>
                <a:latin typeface="Times New Roman"/>
                <a:ea typeface="Times New Roman"/>
              </a:rPr>
              <a:t> </a:t>
            </a:r>
            <a:r>
              <a:rPr lang="vi-VN" sz="2800" b="1" dirty="0" err="1">
                <a:solidFill>
                  <a:srgbClr val="000000"/>
                </a:solidFill>
                <a:latin typeface="Times New Roman"/>
                <a:ea typeface="Times New Roman"/>
              </a:rPr>
              <a:t>tìm</a:t>
            </a:r>
            <a:r>
              <a:rPr lang="vi-VN" sz="2800" b="1" dirty="0">
                <a:solidFill>
                  <a:srgbClr val="000000"/>
                </a:solidFill>
                <a:latin typeface="Times New Roman"/>
                <a:ea typeface="Times New Roman"/>
              </a:rPr>
              <a:t> </a:t>
            </a:r>
            <a:r>
              <a:rPr lang="vi-VN" sz="2800" b="1" dirty="0" err="1">
                <a:solidFill>
                  <a:srgbClr val="000000"/>
                </a:solidFill>
                <a:latin typeface="Times New Roman"/>
                <a:ea typeface="Times New Roman"/>
              </a:rPr>
              <a:t>tòi</a:t>
            </a:r>
            <a:r>
              <a:rPr lang="vi-VN" sz="2800" b="1" dirty="0">
                <a:solidFill>
                  <a:srgbClr val="000000"/>
                </a:solidFill>
                <a:latin typeface="Times New Roman"/>
                <a:ea typeface="Times New Roman"/>
              </a:rPr>
              <a:t> </a:t>
            </a:r>
            <a:r>
              <a:rPr lang="vi-VN" sz="2800" b="1" dirty="0" err="1">
                <a:solidFill>
                  <a:srgbClr val="000000"/>
                </a:solidFill>
                <a:latin typeface="Times New Roman"/>
                <a:ea typeface="Times New Roman"/>
              </a:rPr>
              <a:t>để</a:t>
            </a:r>
            <a:r>
              <a:rPr lang="vi-VN" sz="2800" b="1" dirty="0">
                <a:solidFill>
                  <a:srgbClr val="000000"/>
                </a:solidFill>
                <a:latin typeface="Times New Roman"/>
                <a:ea typeface="Times New Roman"/>
              </a:rPr>
              <a:t> đưa ra </a:t>
            </a:r>
            <a:r>
              <a:rPr lang="vi-VN" sz="2800" b="1" dirty="0" err="1">
                <a:solidFill>
                  <a:srgbClr val="000000"/>
                </a:solidFill>
                <a:latin typeface="Times New Roman"/>
                <a:ea typeface="Times New Roman"/>
              </a:rPr>
              <a:t>cái</a:t>
            </a:r>
            <a:r>
              <a:rPr lang="vi-VN" sz="2800" b="1" dirty="0">
                <a:solidFill>
                  <a:srgbClr val="000000"/>
                </a:solidFill>
                <a:latin typeface="Times New Roman"/>
                <a:ea typeface="Times New Roman"/>
              </a:rPr>
              <a:t> </a:t>
            </a:r>
            <a:r>
              <a:rPr lang="vi-VN" sz="2800" b="1" dirty="0" err="1">
                <a:solidFill>
                  <a:srgbClr val="000000"/>
                </a:solidFill>
                <a:latin typeface="Times New Roman"/>
                <a:ea typeface="Times New Roman"/>
              </a:rPr>
              <a:t>sáng</a:t>
            </a:r>
            <a:r>
              <a:rPr lang="vi-VN" sz="2800" b="1" dirty="0">
                <a:solidFill>
                  <a:srgbClr val="000000"/>
                </a:solidFill>
                <a:latin typeface="Times New Roman"/>
                <a:ea typeface="Times New Roman"/>
              </a:rPr>
              <a:t> </a:t>
            </a:r>
            <a:r>
              <a:rPr lang="vi-VN" sz="2800" b="1" dirty="0" err="1">
                <a:solidFill>
                  <a:srgbClr val="000000"/>
                </a:solidFill>
                <a:latin typeface="Times New Roman"/>
                <a:ea typeface="Times New Roman"/>
              </a:rPr>
              <a:t>tạo</a:t>
            </a:r>
            <a:r>
              <a:rPr lang="vi-VN" sz="2800" b="1" dirty="0">
                <a:solidFill>
                  <a:srgbClr val="000000"/>
                </a:solidFill>
                <a:latin typeface="Times New Roman"/>
                <a:ea typeface="Times New Roman"/>
              </a:rPr>
              <a:t> trong </a:t>
            </a:r>
            <a:r>
              <a:rPr lang="vi-VN" sz="2800" b="1" dirty="0" err="1">
                <a:solidFill>
                  <a:srgbClr val="000000"/>
                </a:solidFill>
                <a:latin typeface="Times New Roman"/>
                <a:ea typeface="Times New Roman"/>
              </a:rPr>
              <a:t>việc</a:t>
            </a:r>
            <a:r>
              <a:rPr lang="vi-VN" sz="2800" b="1" dirty="0">
                <a:solidFill>
                  <a:srgbClr val="000000"/>
                </a:solidFill>
                <a:latin typeface="Times New Roman"/>
                <a:ea typeface="Times New Roman"/>
              </a:rPr>
              <a:t> </a:t>
            </a:r>
            <a:r>
              <a:rPr lang="vi-VN" sz="2800" b="1" dirty="0" err="1">
                <a:solidFill>
                  <a:srgbClr val="000000"/>
                </a:solidFill>
                <a:latin typeface="Times New Roman"/>
                <a:ea typeface="Times New Roman"/>
              </a:rPr>
              <a:t>đổi</a:t>
            </a:r>
            <a:r>
              <a:rPr lang="vi-VN" sz="2800" b="1" dirty="0">
                <a:solidFill>
                  <a:srgbClr val="000000"/>
                </a:solidFill>
                <a:latin typeface="Times New Roman"/>
                <a:ea typeface="Times New Roman"/>
              </a:rPr>
              <a:t> </a:t>
            </a:r>
            <a:r>
              <a:rPr lang="vi-VN" sz="2800" b="1" dirty="0" err="1">
                <a:solidFill>
                  <a:srgbClr val="000000"/>
                </a:solidFill>
                <a:latin typeface="Times New Roman"/>
                <a:ea typeface="Times New Roman"/>
              </a:rPr>
              <a:t>mới</a:t>
            </a:r>
            <a:r>
              <a:rPr lang="vi-VN" sz="2800" b="1" dirty="0">
                <a:solidFill>
                  <a:srgbClr val="000000"/>
                </a:solidFill>
                <a:latin typeface="Times New Roman"/>
                <a:ea typeface="Times New Roman"/>
              </a:rPr>
              <a:t> </a:t>
            </a:r>
            <a:r>
              <a:rPr lang="vi-VN" sz="2800" b="1" dirty="0" err="1">
                <a:solidFill>
                  <a:srgbClr val="000000"/>
                </a:solidFill>
                <a:latin typeface="Times New Roman"/>
                <a:ea typeface="Times New Roman"/>
              </a:rPr>
              <a:t>nội</a:t>
            </a:r>
            <a:r>
              <a:rPr lang="vi-VN" sz="2800" b="1" dirty="0">
                <a:solidFill>
                  <a:srgbClr val="000000"/>
                </a:solidFill>
                <a:latin typeface="Times New Roman"/>
                <a:ea typeface="Times New Roman"/>
              </a:rPr>
              <a:t> dung, phương </a:t>
            </a:r>
            <a:r>
              <a:rPr lang="vi-VN" sz="2800" b="1" dirty="0" err="1">
                <a:solidFill>
                  <a:srgbClr val="000000"/>
                </a:solidFill>
                <a:latin typeface="Times New Roman"/>
                <a:ea typeface="Times New Roman"/>
              </a:rPr>
              <a:t>pháp</a:t>
            </a:r>
            <a:r>
              <a:rPr lang="vi-VN" sz="2800" b="1" dirty="0">
                <a:solidFill>
                  <a:srgbClr val="000000"/>
                </a:solidFill>
                <a:latin typeface="Times New Roman"/>
                <a:ea typeface="Times New Roman"/>
              </a:rPr>
              <a:t>, </a:t>
            </a:r>
            <a:r>
              <a:rPr lang="vi-VN" sz="2800" b="1" dirty="0" err="1">
                <a:solidFill>
                  <a:srgbClr val="000000"/>
                </a:solidFill>
                <a:latin typeface="Times New Roman"/>
                <a:ea typeface="Times New Roman"/>
              </a:rPr>
              <a:t>hình</a:t>
            </a:r>
            <a:r>
              <a:rPr lang="vi-VN" sz="2800" b="1" dirty="0">
                <a:solidFill>
                  <a:srgbClr val="000000"/>
                </a:solidFill>
                <a:latin typeface="Times New Roman"/>
                <a:ea typeface="Times New Roman"/>
              </a:rPr>
              <a:t> </a:t>
            </a:r>
            <a:r>
              <a:rPr lang="vi-VN" sz="2800" b="1" dirty="0" err="1">
                <a:solidFill>
                  <a:srgbClr val="000000"/>
                </a:solidFill>
                <a:latin typeface="Times New Roman"/>
                <a:ea typeface="Times New Roman"/>
              </a:rPr>
              <a:t>thức</a:t>
            </a:r>
            <a:r>
              <a:rPr lang="vi-VN" sz="2800" b="1" dirty="0">
                <a:solidFill>
                  <a:srgbClr val="000000"/>
                </a:solidFill>
                <a:latin typeface="Times New Roman"/>
                <a:ea typeface="Times New Roman"/>
              </a:rPr>
              <a:t> </a:t>
            </a:r>
            <a:r>
              <a:rPr lang="vi-VN" sz="2800" b="1" dirty="0" err="1">
                <a:solidFill>
                  <a:srgbClr val="000000"/>
                </a:solidFill>
                <a:latin typeface="Times New Roman"/>
                <a:ea typeface="Times New Roman"/>
              </a:rPr>
              <a:t>tổ</a:t>
            </a:r>
            <a:r>
              <a:rPr lang="vi-VN" sz="2800" b="1" dirty="0">
                <a:solidFill>
                  <a:srgbClr val="000000"/>
                </a:solidFill>
                <a:latin typeface="Times New Roman"/>
                <a:ea typeface="Times New Roman"/>
              </a:rPr>
              <a:t> </a:t>
            </a:r>
            <a:r>
              <a:rPr lang="vi-VN" sz="2800" b="1" dirty="0" err="1">
                <a:solidFill>
                  <a:srgbClr val="000000"/>
                </a:solidFill>
                <a:latin typeface="Times New Roman"/>
                <a:ea typeface="Times New Roman"/>
              </a:rPr>
              <a:t>chức</a:t>
            </a:r>
            <a:r>
              <a:rPr lang="vi-VN" sz="2800" b="1" dirty="0">
                <a:solidFill>
                  <a:srgbClr val="000000"/>
                </a:solidFill>
                <a:latin typeface="Times New Roman"/>
                <a:ea typeface="Times New Roman"/>
              </a:rPr>
              <a:t> </a:t>
            </a:r>
            <a:r>
              <a:rPr lang="vi-VN" sz="2800" b="1" dirty="0" err="1">
                <a:solidFill>
                  <a:srgbClr val="000000"/>
                </a:solidFill>
                <a:latin typeface="Times New Roman"/>
                <a:ea typeface="Times New Roman"/>
              </a:rPr>
              <a:t>hoạt</a:t>
            </a:r>
            <a:r>
              <a:rPr lang="vi-VN" sz="2800" b="1" dirty="0">
                <a:solidFill>
                  <a:srgbClr val="000000"/>
                </a:solidFill>
                <a:latin typeface="Times New Roman"/>
                <a:ea typeface="Times New Roman"/>
              </a:rPr>
              <a:t> </a:t>
            </a:r>
            <a:r>
              <a:rPr lang="vi-VN" sz="2800" b="1" dirty="0" err="1">
                <a:solidFill>
                  <a:srgbClr val="000000"/>
                </a:solidFill>
                <a:latin typeface="Times New Roman"/>
                <a:ea typeface="Times New Roman"/>
              </a:rPr>
              <a:t>động</a:t>
            </a:r>
            <a:r>
              <a:rPr lang="vi-VN" sz="2800" b="1" dirty="0">
                <a:solidFill>
                  <a:srgbClr val="000000"/>
                </a:solidFill>
                <a:latin typeface="Times New Roman"/>
                <a:ea typeface="Times New Roman"/>
              </a:rPr>
              <a:t> </a:t>
            </a:r>
            <a:r>
              <a:rPr lang="vi-VN" sz="2800" b="1" dirty="0" err="1">
                <a:solidFill>
                  <a:srgbClr val="000000"/>
                </a:solidFill>
                <a:latin typeface="Times New Roman"/>
                <a:ea typeface="Times New Roman"/>
              </a:rPr>
              <a:t>nhằm</a:t>
            </a:r>
            <a:r>
              <a:rPr lang="vi-VN" sz="2800" b="1" dirty="0">
                <a:solidFill>
                  <a:srgbClr val="000000"/>
                </a:solidFill>
                <a:latin typeface="Times New Roman"/>
                <a:ea typeface="Times New Roman"/>
              </a:rPr>
              <a:t> </a:t>
            </a:r>
            <a:r>
              <a:rPr lang="vi-VN" sz="2800" b="1" dirty="0" err="1">
                <a:solidFill>
                  <a:srgbClr val="000000"/>
                </a:solidFill>
                <a:latin typeface="Times New Roman"/>
                <a:ea typeface="Times New Roman"/>
              </a:rPr>
              <a:t>phát</a:t>
            </a:r>
            <a:r>
              <a:rPr lang="vi-VN" sz="2800" b="1" dirty="0">
                <a:solidFill>
                  <a:srgbClr val="000000"/>
                </a:solidFill>
                <a:latin typeface="Times New Roman"/>
                <a:ea typeface="Times New Roman"/>
              </a:rPr>
              <a:t> huy </a:t>
            </a:r>
            <a:r>
              <a:rPr lang="vi-VN" sz="2800" b="1" dirty="0" err="1">
                <a:solidFill>
                  <a:srgbClr val="000000"/>
                </a:solidFill>
                <a:latin typeface="Times New Roman"/>
                <a:ea typeface="Times New Roman"/>
              </a:rPr>
              <a:t>tính</a:t>
            </a:r>
            <a:r>
              <a:rPr lang="vi-VN" sz="2800" b="1" dirty="0">
                <a:solidFill>
                  <a:srgbClr val="000000"/>
                </a:solidFill>
                <a:latin typeface="Times New Roman"/>
                <a:ea typeface="Times New Roman"/>
              </a:rPr>
              <a:t> </a:t>
            </a:r>
            <a:r>
              <a:rPr lang="vi-VN" sz="2800" b="1" dirty="0" err="1">
                <a:solidFill>
                  <a:srgbClr val="000000"/>
                </a:solidFill>
                <a:latin typeface="Times New Roman"/>
                <a:ea typeface="Times New Roman"/>
              </a:rPr>
              <a:t>tích</a:t>
            </a:r>
            <a:r>
              <a:rPr lang="vi-VN" sz="2800" b="1" dirty="0">
                <a:solidFill>
                  <a:srgbClr val="000000"/>
                </a:solidFill>
                <a:latin typeface="Times New Roman"/>
                <a:ea typeface="Times New Roman"/>
              </a:rPr>
              <a:t> </a:t>
            </a:r>
            <a:r>
              <a:rPr lang="vi-VN" sz="2800" b="1" dirty="0" err="1">
                <a:solidFill>
                  <a:srgbClr val="000000"/>
                </a:solidFill>
                <a:latin typeface="Times New Roman"/>
                <a:ea typeface="Times New Roman"/>
              </a:rPr>
              <a:t>cực</a:t>
            </a:r>
            <a:r>
              <a:rPr lang="vi-VN" sz="2800" b="1" dirty="0">
                <a:solidFill>
                  <a:srgbClr val="000000"/>
                </a:solidFill>
                <a:latin typeface="Times New Roman"/>
                <a:ea typeface="Times New Roman"/>
              </a:rPr>
              <a:t>, </a:t>
            </a:r>
            <a:r>
              <a:rPr lang="vi-VN" sz="2800" b="1" dirty="0" err="1">
                <a:solidFill>
                  <a:srgbClr val="000000"/>
                </a:solidFill>
                <a:latin typeface="Times New Roman"/>
                <a:ea typeface="Times New Roman"/>
              </a:rPr>
              <a:t>chủ</a:t>
            </a:r>
            <a:r>
              <a:rPr lang="vi-VN" sz="2800" b="1" dirty="0">
                <a:solidFill>
                  <a:srgbClr val="000000"/>
                </a:solidFill>
                <a:latin typeface="Times New Roman"/>
                <a:ea typeface="Times New Roman"/>
              </a:rPr>
              <a:t> </a:t>
            </a:r>
            <a:r>
              <a:rPr lang="vi-VN" sz="2800" b="1" dirty="0" err="1">
                <a:solidFill>
                  <a:srgbClr val="000000"/>
                </a:solidFill>
                <a:latin typeface="Times New Roman"/>
                <a:ea typeface="Times New Roman"/>
              </a:rPr>
              <a:t>động</a:t>
            </a:r>
            <a:r>
              <a:rPr lang="vi-VN" sz="2800" b="1" dirty="0">
                <a:solidFill>
                  <a:srgbClr val="000000"/>
                </a:solidFill>
                <a:latin typeface="Times New Roman"/>
                <a:ea typeface="Times New Roman"/>
              </a:rPr>
              <a:t>, </a:t>
            </a:r>
            <a:r>
              <a:rPr lang="vi-VN" sz="2800" b="1" dirty="0" err="1">
                <a:solidFill>
                  <a:srgbClr val="000000"/>
                </a:solidFill>
                <a:latin typeface="Times New Roman"/>
                <a:ea typeface="Times New Roman"/>
              </a:rPr>
              <a:t>sáng</a:t>
            </a:r>
            <a:r>
              <a:rPr lang="vi-VN" sz="2800" b="1" dirty="0">
                <a:solidFill>
                  <a:srgbClr val="000000"/>
                </a:solidFill>
                <a:latin typeface="Times New Roman"/>
                <a:ea typeface="Times New Roman"/>
              </a:rPr>
              <a:t> </a:t>
            </a:r>
            <a:r>
              <a:rPr lang="vi-VN" sz="2800" b="1" dirty="0" err="1">
                <a:solidFill>
                  <a:srgbClr val="000000"/>
                </a:solidFill>
                <a:latin typeface="Times New Roman"/>
                <a:ea typeface="Times New Roman"/>
              </a:rPr>
              <a:t>tạo</a:t>
            </a:r>
            <a:r>
              <a:rPr lang="vi-VN" sz="2800" b="1" dirty="0">
                <a:solidFill>
                  <a:srgbClr val="000000"/>
                </a:solidFill>
                <a:latin typeface="Times New Roman"/>
                <a:ea typeface="Times New Roman"/>
              </a:rPr>
              <a:t> </a:t>
            </a:r>
            <a:r>
              <a:rPr lang="vi-VN" sz="2800" b="1" dirty="0" err="1">
                <a:solidFill>
                  <a:srgbClr val="000000"/>
                </a:solidFill>
                <a:latin typeface="Times New Roman"/>
                <a:ea typeface="Times New Roman"/>
              </a:rPr>
              <a:t>của</a:t>
            </a:r>
            <a:r>
              <a:rPr lang="vi-VN" sz="2800" b="1" dirty="0">
                <a:solidFill>
                  <a:srgbClr val="000000"/>
                </a:solidFill>
                <a:latin typeface="Times New Roman"/>
                <a:ea typeface="Times New Roman"/>
              </a:rPr>
              <a:t> </a:t>
            </a:r>
            <a:r>
              <a:rPr lang="vi-VN" sz="2800" b="1" dirty="0" err="1">
                <a:solidFill>
                  <a:srgbClr val="000000"/>
                </a:solidFill>
                <a:latin typeface="Times New Roman"/>
                <a:ea typeface="Times New Roman"/>
              </a:rPr>
              <a:t>trẻ</a:t>
            </a:r>
            <a:r>
              <a:rPr lang="vi-VN" sz="2800" b="1" dirty="0">
                <a:solidFill>
                  <a:srgbClr val="000000"/>
                </a:solidFill>
                <a:latin typeface="Times New Roman"/>
                <a:ea typeface="Times New Roman"/>
              </a:rPr>
              <a:t> trong </a:t>
            </a:r>
            <a:r>
              <a:rPr lang="vi-VN" sz="2800" b="1" dirty="0" err="1">
                <a:solidFill>
                  <a:srgbClr val="000000"/>
                </a:solidFill>
                <a:latin typeface="Times New Roman"/>
                <a:ea typeface="Times New Roman"/>
              </a:rPr>
              <a:t>quá</a:t>
            </a:r>
            <a:r>
              <a:rPr lang="vi-VN" sz="2800" b="1" dirty="0">
                <a:solidFill>
                  <a:srgbClr val="000000"/>
                </a:solidFill>
                <a:latin typeface="Times New Roman"/>
                <a:ea typeface="Times New Roman"/>
              </a:rPr>
              <a:t> </a:t>
            </a:r>
            <a:r>
              <a:rPr lang="vi-VN" sz="2800" b="1" dirty="0" err="1">
                <a:solidFill>
                  <a:srgbClr val="000000"/>
                </a:solidFill>
                <a:latin typeface="Times New Roman"/>
                <a:ea typeface="Times New Roman"/>
              </a:rPr>
              <a:t>trình</a:t>
            </a:r>
            <a:r>
              <a:rPr lang="vi-VN" sz="2800" b="1" dirty="0">
                <a:solidFill>
                  <a:srgbClr val="000000"/>
                </a:solidFill>
                <a:latin typeface="Times New Roman"/>
                <a:ea typeface="Times New Roman"/>
              </a:rPr>
              <a:t> tham gia </a:t>
            </a:r>
            <a:r>
              <a:rPr lang="vi-VN" sz="2800" b="1" dirty="0" err="1">
                <a:solidFill>
                  <a:srgbClr val="000000"/>
                </a:solidFill>
                <a:latin typeface="Times New Roman"/>
                <a:ea typeface="Times New Roman"/>
              </a:rPr>
              <a:t>các</a:t>
            </a:r>
            <a:r>
              <a:rPr lang="vi-VN" sz="2800" b="1" dirty="0">
                <a:solidFill>
                  <a:srgbClr val="000000"/>
                </a:solidFill>
                <a:latin typeface="Times New Roman"/>
                <a:ea typeface="Times New Roman"/>
              </a:rPr>
              <a:t> </a:t>
            </a:r>
            <a:r>
              <a:rPr lang="vi-VN" sz="2800" b="1" dirty="0" err="1">
                <a:solidFill>
                  <a:srgbClr val="000000"/>
                </a:solidFill>
                <a:latin typeface="Times New Roman"/>
                <a:ea typeface="Times New Roman"/>
              </a:rPr>
              <a:t>hoạt</a:t>
            </a:r>
            <a:r>
              <a:rPr lang="vi-VN" sz="2800" b="1" dirty="0">
                <a:solidFill>
                  <a:srgbClr val="000000"/>
                </a:solidFill>
                <a:latin typeface="Times New Roman"/>
                <a:ea typeface="Times New Roman"/>
              </a:rPr>
              <a:t> </a:t>
            </a:r>
            <a:r>
              <a:rPr lang="vi-VN" sz="2800" b="1" dirty="0" err="1">
                <a:solidFill>
                  <a:srgbClr val="000000"/>
                </a:solidFill>
                <a:latin typeface="Times New Roman"/>
                <a:ea typeface="Times New Roman"/>
              </a:rPr>
              <a:t>động</a:t>
            </a:r>
            <a:r>
              <a:rPr lang="vi-VN" sz="2800" b="1" dirty="0">
                <a:solidFill>
                  <a:srgbClr val="000000"/>
                </a:solidFill>
                <a:latin typeface="Times New Roman"/>
                <a:ea typeface="Times New Roman"/>
              </a:rPr>
              <a:t> </a:t>
            </a:r>
            <a:r>
              <a:rPr lang="vi-VN" sz="2800" b="1" dirty="0" err="1">
                <a:solidFill>
                  <a:srgbClr val="000000"/>
                </a:solidFill>
                <a:latin typeface="Times New Roman"/>
                <a:ea typeface="Times New Roman"/>
              </a:rPr>
              <a:t>giáo</a:t>
            </a:r>
            <a:r>
              <a:rPr lang="vi-VN" sz="2800" b="1" dirty="0">
                <a:solidFill>
                  <a:srgbClr val="000000"/>
                </a:solidFill>
                <a:latin typeface="Times New Roman"/>
                <a:ea typeface="Times New Roman"/>
              </a:rPr>
              <a:t> </a:t>
            </a:r>
            <a:r>
              <a:rPr lang="vi-VN" sz="2800" b="1" dirty="0" err="1">
                <a:solidFill>
                  <a:srgbClr val="000000"/>
                </a:solidFill>
                <a:latin typeface="Times New Roman"/>
                <a:ea typeface="Times New Roman"/>
              </a:rPr>
              <a:t>dục</a:t>
            </a:r>
            <a:r>
              <a:rPr lang="vi-VN" sz="2800" b="1" dirty="0">
                <a:solidFill>
                  <a:srgbClr val="000000"/>
                </a:solidFill>
                <a:latin typeface="Times New Roman"/>
                <a:ea typeface="Times New Roman"/>
              </a:rPr>
              <a:t>.</a:t>
            </a:r>
            <a:r>
              <a:rPr lang="it-IT" sz="2800" b="1" dirty="0">
                <a:solidFill>
                  <a:prstClr val="black"/>
                </a:solidFill>
                <a:latin typeface="Times New Roman"/>
                <a:ea typeface="Times New Roman"/>
              </a:rPr>
              <a:t> Cô giáo phải thật sự là tấm gương sáng để trẻ noi theo, luôn giàu tình yêu thương, luôn thận trọng trong mọi hành vi cử chỉ, việc làm của mình. </a:t>
            </a:r>
            <a:endParaRPr lang="vi-VN" sz="2800" b="1" dirty="0">
              <a:solidFill>
                <a:prstClr val="black"/>
              </a:solidFill>
              <a:latin typeface="Times New Roman"/>
              <a:ea typeface="Calibri"/>
            </a:endParaRPr>
          </a:p>
        </p:txBody>
      </p:sp>
    </p:spTree>
    <p:extLst>
      <p:ext uri="{BB962C8B-B14F-4D97-AF65-F5344CB8AC3E}">
        <p14:creationId xmlns:p14="http://schemas.microsoft.com/office/powerpoint/2010/main" val="136162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p:cNvSpPr>
          <p:nvPr/>
        </p:nvSpPr>
        <p:spPr>
          <a:xfrm>
            <a:off x="152400" y="892629"/>
            <a:ext cx="1839686" cy="5211763"/>
          </a:xfrm>
          <a:prstGeom prst="wedgeRoundRectCallout">
            <a:avLst>
              <a:gd name="adj1" fmla="val 51423"/>
              <a:gd name="adj2" fmla="val 5590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lvl="0" indent="457200" algn="just">
              <a:lnSpc>
                <a:spcPct val="130000"/>
              </a:lnSpc>
              <a:spcBef>
                <a:spcPts val="300"/>
              </a:spcBef>
              <a:buNone/>
            </a:pPr>
            <a:r>
              <a:rPr lang="it-IT" b="1" dirty="0">
                <a:solidFill>
                  <a:prstClr val="black"/>
                </a:solidFill>
                <a:latin typeface="Times New Roman"/>
                <a:ea typeface="Times New Roman"/>
              </a:rPr>
              <a:t>V. PHƯƠNG HƯỚNG, NHIỆM VỤ TRONG CÁC NĂM HỌC TIẾP THEO</a:t>
            </a:r>
            <a:endParaRPr lang="vi-VN" dirty="0">
              <a:solidFill>
                <a:prstClr val="black"/>
              </a:solidFill>
              <a:latin typeface="Times New Roman"/>
              <a:ea typeface="Calibri"/>
            </a:endParaRPr>
          </a:p>
        </p:txBody>
      </p:sp>
      <p:sp>
        <p:nvSpPr>
          <p:cNvPr id="5" name="Rectangle 4"/>
          <p:cNvSpPr/>
          <p:nvPr/>
        </p:nvSpPr>
        <p:spPr>
          <a:xfrm>
            <a:off x="2020160" y="228600"/>
            <a:ext cx="6781800" cy="6241709"/>
          </a:xfrm>
          <a:prstGeom prst="rect">
            <a:avLst/>
          </a:prstGeom>
        </p:spPr>
        <p:txBody>
          <a:bodyPr wrap="square">
            <a:spAutoFit/>
          </a:bodyPr>
          <a:lstStyle/>
          <a:p>
            <a:pPr indent="457200" algn="just">
              <a:lnSpc>
                <a:spcPct val="130000"/>
              </a:lnSpc>
              <a:spcBef>
                <a:spcPts val="300"/>
              </a:spcBef>
              <a:spcAft>
                <a:spcPts val="0"/>
              </a:spcAft>
            </a:pPr>
            <a:r>
              <a:rPr lang="it-IT" sz="2200" b="1" dirty="0" smtClean="0">
                <a:latin typeface="Times New Roman"/>
                <a:ea typeface="Times New Roman"/>
              </a:rPr>
              <a:t>*</a:t>
            </a:r>
            <a:r>
              <a:rPr lang="it-IT" sz="2200" b="1" dirty="0">
                <a:latin typeface="Times New Roman"/>
                <a:ea typeface="Times New Roman"/>
              </a:rPr>
              <a:t>Đối với giáo viên: </a:t>
            </a:r>
            <a:endParaRPr lang="vi-VN" sz="2200" b="1" dirty="0">
              <a:latin typeface="Times New Roman"/>
              <a:ea typeface="Calibri"/>
            </a:endParaRPr>
          </a:p>
          <a:p>
            <a:pPr indent="457200" algn="just">
              <a:spcBef>
                <a:spcPts val="300"/>
              </a:spcBef>
              <a:spcAft>
                <a:spcPts val="0"/>
              </a:spcAft>
            </a:pPr>
            <a:r>
              <a:rPr lang="it-IT" sz="2200" b="1" dirty="0">
                <a:latin typeface="Times New Roman"/>
                <a:ea typeface="Times New Roman"/>
              </a:rPr>
              <a:t>Tạo môi trường thân thiện, tạo cảm giác thoải mái khi đến lớp giúp trẻ có cảm giác an toàn khi đến lớp học</a:t>
            </a:r>
            <a:endParaRPr lang="vi-VN" sz="2200" b="1" dirty="0">
              <a:latin typeface="Times New Roman"/>
              <a:ea typeface="Calibri"/>
            </a:endParaRPr>
          </a:p>
          <a:p>
            <a:pPr indent="457200" algn="just">
              <a:spcBef>
                <a:spcPts val="300"/>
              </a:spcBef>
              <a:spcAft>
                <a:spcPts val="0"/>
              </a:spcAft>
            </a:pPr>
            <a:r>
              <a:rPr lang="it-IT" sz="2200" b="1" dirty="0">
                <a:latin typeface="Times New Roman"/>
                <a:ea typeface="Times New Roman"/>
              </a:rPr>
              <a:t>Dạy trẻ các kỹ năng phòng tránh tai nạn thương tích trong các hoạt động hàng ngày</a:t>
            </a:r>
            <a:endParaRPr lang="vi-VN" sz="2200" b="1" dirty="0">
              <a:latin typeface="Times New Roman"/>
              <a:ea typeface="Calibri"/>
            </a:endParaRPr>
          </a:p>
          <a:p>
            <a:pPr indent="457200" algn="just">
              <a:spcBef>
                <a:spcPts val="300"/>
              </a:spcBef>
              <a:spcAft>
                <a:spcPts val="0"/>
              </a:spcAft>
            </a:pPr>
            <a:r>
              <a:rPr lang="it-IT" sz="2200" b="1" dirty="0">
                <a:latin typeface="Times New Roman"/>
                <a:ea typeface="Times New Roman"/>
              </a:rPr>
              <a:t>Lồng ghép giáo dục kỹ năng phòng tránh tai nạn thương tích vào tất cả các hoạt động giúp trẻ có những kỹ năng cần thiết và phòng tránh tai nạn thương tích khi ở trường cũng như ở nhà.</a:t>
            </a:r>
            <a:endParaRPr lang="vi-VN" sz="2200" b="1" dirty="0">
              <a:latin typeface="Times New Roman"/>
              <a:ea typeface="Calibri"/>
            </a:endParaRPr>
          </a:p>
          <a:p>
            <a:pPr indent="457200" algn="just">
              <a:spcBef>
                <a:spcPts val="300"/>
              </a:spcBef>
              <a:spcAft>
                <a:spcPts val="0"/>
              </a:spcAft>
            </a:pPr>
            <a:r>
              <a:rPr lang="it-IT" sz="2200" b="1" dirty="0">
                <a:latin typeface="Times New Roman"/>
                <a:ea typeface="Times New Roman"/>
              </a:rPr>
              <a:t>Tìm tòi, học hỏi những kiến thức về phòng tránh tai nạn thương tích để nâng cao trình độ chuyên môn cho bản thân</a:t>
            </a:r>
            <a:endParaRPr lang="vi-VN" sz="2200" b="1" dirty="0">
              <a:latin typeface="Times New Roman"/>
              <a:ea typeface="Calibri"/>
            </a:endParaRPr>
          </a:p>
          <a:p>
            <a:pPr indent="457200" algn="just">
              <a:spcBef>
                <a:spcPts val="300"/>
              </a:spcBef>
              <a:spcAft>
                <a:spcPts val="0"/>
              </a:spcAft>
            </a:pPr>
            <a:r>
              <a:rPr lang="it-IT" sz="2200" b="1" dirty="0">
                <a:latin typeface="Times New Roman"/>
                <a:ea typeface="Times New Roman"/>
              </a:rPr>
              <a:t>Phối kết hợp với phụ huynh trong việc tuyên truyền và giáo dục kỹ năng phòng tránh tai nạn thương tích cho trẻ.</a:t>
            </a:r>
            <a:endParaRPr lang="vi-VN" sz="2200" b="1" dirty="0">
              <a:latin typeface="Times New Roman"/>
              <a:ea typeface="Calibri"/>
            </a:endParaRPr>
          </a:p>
          <a:p>
            <a:pPr algn="just">
              <a:lnSpc>
                <a:spcPct val="130000"/>
              </a:lnSpc>
              <a:spcBef>
                <a:spcPts val="300"/>
              </a:spcBef>
              <a:spcAft>
                <a:spcPts val="0"/>
              </a:spcAft>
            </a:pPr>
            <a:endParaRPr lang="vi-VN" sz="2000" dirty="0">
              <a:effectLst/>
              <a:latin typeface="Times New Roman"/>
              <a:ea typeface="Calibri"/>
            </a:endParaRPr>
          </a:p>
        </p:txBody>
      </p:sp>
    </p:spTree>
    <p:extLst>
      <p:ext uri="{BB962C8B-B14F-4D97-AF65-F5344CB8AC3E}">
        <p14:creationId xmlns:p14="http://schemas.microsoft.com/office/powerpoint/2010/main" val="25794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381000"/>
            <a:ext cx="8763000" cy="5127558"/>
          </a:xfrm>
          <a:prstGeom prst="rect">
            <a:avLst/>
          </a:prstGeom>
        </p:spPr>
        <p:txBody>
          <a:bodyPr wrap="square">
            <a:spAutoFit/>
          </a:bodyPr>
          <a:lstStyle/>
          <a:p>
            <a:pPr algn="just">
              <a:lnSpc>
                <a:spcPct val="130000"/>
              </a:lnSpc>
              <a:spcBef>
                <a:spcPts val="300"/>
              </a:spcBef>
            </a:pPr>
            <a:r>
              <a:rPr lang="it-IT" sz="2800" b="1" dirty="0" smtClean="0">
                <a:solidFill>
                  <a:prstClr val="black"/>
                </a:solidFill>
                <a:latin typeface="Times New Roman"/>
                <a:ea typeface="Times New Roman"/>
              </a:rPr>
              <a:t>*</a:t>
            </a:r>
            <a:r>
              <a:rPr lang="it-IT" sz="2800" b="1" dirty="0">
                <a:solidFill>
                  <a:prstClr val="black"/>
                </a:solidFill>
                <a:latin typeface="Times New Roman"/>
                <a:ea typeface="Times New Roman"/>
              </a:rPr>
              <a:t>Đối với nhà trường:</a:t>
            </a:r>
            <a:endParaRPr lang="vi-VN" sz="2800" dirty="0">
              <a:solidFill>
                <a:prstClr val="black"/>
              </a:solidFill>
              <a:latin typeface="Times New Roman"/>
              <a:ea typeface="Calibri"/>
            </a:endParaRPr>
          </a:p>
          <a:p>
            <a:pPr marL="228600" algn="just">
              <a:lnSpc>
                <a:spcPct val="130000"/>
              </a:lnSpc>
              <a:spcBef>
                <a:spcPts val="300"/>
              </a:spcBef>
            </a:pPr>
            <a:r>
              <a:rPr lang="it-IT" sz="2400" dirty="0">
                <a:solidFill>
                  <a:prstClr val="black"/>
                </a:solidFill>
                <a:latin typeface="Times New Roman"/>
                <a:ea typeface="Times New Roman"/>
              </a:rPr>
              <a:t>     </a:t>
            </a:r>
            <a:r>
              <a:rPr lang="it-IT" sz="2400" b="1" dirty="0">
                <a:solidFill>
                  <a:prstClr val="black"/>
                </a:solidFill>
                <a:latin typeface="Times New Roman"/>
                <a:ea typeface="Times New Roman"/>
              </a:rPr>
              <a:t>Tổ chức các buổi hội thảo, sinh hoạt chuyên đề nhằm nâng cao kiến thức cho </a:t>
            </a:r>
            <a:endParaRPr lang="vi-VN" sz="2400" b="1" dirty="0">
              <a:solidFill>
                <a:prstClr val="black"/>
              </a:solidFill>
              <a:latin typeface="Times New Roman"/>
              <a:ea typeface="Calibri"/>
            </a:endParaRPr>
          </a:p>
          <a:p>
            <a:pPr algn="just">
              <a:lnSpc>
                <a:spcPct val="130000"/>
              </a:lnSpc>
              <a:spcBef>
                <a:spcPts val="300"/>
              </a:spcBef>
            </a:pPr>
            <a:r>
              <a:rPr lang="it-IT" sz="2400" b="1" dirty="0">
                <a:solidFill>
                  <a:prstClr val="black"/>
                </a:solidFill>
                <a:latin typeface="Times New Roman"/>
                <a:ea typeface="Times New Roman"/>
              </a:rPr>
              <a:t>cán bộ giáo viên và nhân viên về phòng tránh tai nạn thương tích tại trường học</a:t>
            </a:r>
            <a:endParaRPr lang="vi-VN" sz="2400" b="1" dirty="0">
              <a:solidFill>
                <a:prstClr val="black"/>
              </a:solidFill>
              <a:latin typeface="Times New Roman"/>
              <a:ea typeface="Calibri"/>
            </a:endParaRPr>
          </a:p>
          <a:p>
            <a:pPr algn="just">
              <a:lnSpc>
                <a:spcPct val="130000"/>
              </a:lnSpc>
              <a:spcBef>
                <a:spcPts val="300"/>
              </a:spcBef>
            </a:pPr>
            <a:r>
              <a:rPr lang="it-IT" sz="2400" b="1" dirty="0">
                <a:solidFill>
                  <a:prstClr val="black"/>
                </a:solidFill>
                <a:latin typeface="Times New Roman"/>
                <a:ea typeface="Times New Roman"/>
              </a:rPr>
              <a:t>           Trang bị cơ sở vật chất phù hợp,đáp ứng tiêu chuẩn: “Xây dựng trường mầm non xanh an toàn và thân thiện”</a:t>
            </a:r>
            <a:endParaRPr lang="vi-VN" sz="2400" b="1" dirty="0">
              <a:solidFill>
                <a:prstClr val="black"/>
              </a:solidFill>
              <a:latin typeface="Times New Roman"/>
              <a:ea typeface="Calibri"/>
            </a:endParaRPr>
          </a:p>
          <a:p>
            <a:pPr algn="just">
              <a:lnSpc>
                <a:spcPct val="130000"/>
              </a:lnSpc>
              <a:spcBef>
                <a:spcPts val="300"/>
              </a:spcBef>
            </a:pPr>
            <a:r>
              <a:rPr lang="it-IT" sz="2400" b="1" dirty="0">
                <a:solidFill>
                  <a:prstClr val="black"/>
                </a:solidFill>
                <a:latin typeface="Times New Roman"/>
                <a:ea typeface="Times New Roman"/>
              </a:rPr>
              <a:t>            Tuyên truyền phòng tránh tai nạn thương tích cho học sinh thông qua các trang thông tin của trường, trên các bảng tin và qua pano áp phích tại trường học.</a:t>
            </a:r>
            <a:endParaRPr lang="vi-VN" sz="2400" b="1" dirty="0">
              <a:solidFill>
                <a:prstClr val="black"/>
              </a:solidFill>
              <a:latin typeface="Times New Roman"/>
              <a:ea typeface="Calibri"/>
            </a:endParaRPr>
          </a:p>
        </p:txBody>
      </p:sp>
    </p:spTree>
    <p:extLst>
      <p:ext uri="{BB962C8B-B14F-4D97-AF65-F5344CB8AC3E}">
        <p14:creationId xmlns:p14="http://schemas.microsoft.com/office/powerpoint/2010/main" val="388005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h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28600"/>
            <a:ext cx="4095750" cy="2667000"/>
          </a:xfrm>
          <a:prstGeom prst="rect">
            <a:avLst/>
          </a:prstGeom>
        </p:spPr>
      </p:pic>
      <p:pic>
        <p:nvPicPr>
          <p:cNvPr id="3" name="Ảnh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228600"/>
            <a:ext cx="4038600" cy="2819400"/>
          </a:xfrm>
          <a:prstGeom prst="rect">
            <a:avLst/>
          </a:prstGeom>
        </p:spPr>
      </p:pic>
      <p:pic>
        <p:nvPicPr>
          <p:cNvPr id="4" name="Ảnh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084095"/>
            <a:ext cx="4095750" cy="3316705"/>
          </a:xfrm>
          <a:prstGeom prst="rect">
            <a:avLst/>
          </a:prstGeom>
        </p:spPr>
      </p:pic>
      <p:pic>
        <p:nvPicPr>
          <p:cNvPr id="5" name="Ảnh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8150" y="3084094"/>
            <a:ext cx="4362450" cy="3411955"/>
          </a:xfrm>
          <a:prstGeom prst="rect">
            <a:avLst/>
          </a:prstGeom>
        </p:spPr>
      </p:pic>
    </p:spTree>
    <p:extLst>
      <p:ext uri="{BB962C8B-B14F-4D97-AF65-F5344CB8AC3E}">
        <p14:creationId xmlns:p14="http://schemas.microsoft.com/office/powerpoint/2010/main" val="3684782292"/>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ECS\Desktop\ảnh.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5" name="Oval 14">
            <a:extLst>
              <a:ext uri="{FF2B5EF4-FFF2-40B4-BE49-F238E27FC236}">
                <a16:creationId xmlns:a16="http://schemas.microsoft.com/office/drawing/2014/main" id="{8BB21135-4378-4610-A2BF-BA5881AB220A}"/>
              </a:ext>
            </a:extLst>
          </p:cNvPr>
          <p:cNvSpPr>
            <a:spLocks noChangeArrowheads="1"/>
          </p:cNvSpPr>
          <p:nvPr/>
        </p:nvSpPr>
        <p:spPr bwMode="gray">
          <a:xfrm>
            <a:off x="304800" y="42041"/>
            <a:ext cx="8686800" cy="914400"/>
          </a:xfrm>
          <a:prstGeom prst="ellipse">
            <a:avLst/>
          </a:prstGeom>
          <a:solidFill>
            <a:schemeClr val="accent4">
              <a:lumMod val="60000"/>
              <a:lumOff val="40000"/>
            </a:schemeClr>
          </a:solidFill>
          <a:ln w="19050">
            <a:noFill/>
            <a:round/>
            <a:headEnd/>
            <a:tailEnd/>
          </a:ln>
          <a:effectLst>
            <a:glow rad="228600">
              <a:schemeClr val="accent3">
                <a:satMod val="175000"/>
                <a:alpha val="40000"/>
              </a:schemeClr>
            </a:glow>
          </a:effectLst>
          <a:scene3d>
            <a:camera prst="orthographicFront"/>
            <a:lightRig rig="threePt" dir="t"/>
          </a:scene3d>
          <a:sp3d>
            <a:bevelT prst="relaxedInset"/>
          </a:sp3d>
        </p:spPr>
        <p:txBody>
          <a:bodyPr wrap="none" anchor="ctr"/>
          <a:lstStyle>
            <a:defPPr>
              <a:defRPr lang="en-US"/>
            </a:defPPr>
            <a:lvl1pPr algn="ctr" rtl="0" fontAlgn="base">
              <a:spcBef>
                <a:spcPct val="0"/>
              </a:spcBef>
              <a:spcAft>
                <a:spcPct val="0"/>
              </a:spcAft>
              <a:defRPr sz="4000" b="1" kern="1200">
                <a:solidFill>
                  <a:schemeClr val="tx2"/>
                </a:solidFill>
                <a:latin typeface="Arial" panose="020B0604020202020204" pitchFamily="34" charset="0"/>
                <a:ea typeface="+mn-ea"/>
                <a:cs typeface="Arial" panose="020B0604020202020204" pitchFamily="34" charset="0"/>
              </a:defRPr>
            </a:lvl1pPr>
            <a:lvl2pPr marL="457200" algn="ctr" rtl="0" fontAlgn="base">
              <a:spcBef>
                <a:spcPct val="0"/>
              </a:spcBef>
              <a:spcAft>
                <a:spcPct val="0"/>
              </a:spcAft>
              <a:defRPr sz="4000" b="1" kern="1200">
                <a:solidFill>
                  <a:schemeClr val="tx2"/>
                </a:solidFill>
                <a:latin typeface="Arial" panose="020B0604020202020204" pitchFamily="34" charset="0"/>
                <a:ea typeface="+mn-ea"/>
                <a:cs typeface="Arial" panose="020B0604020202020204" pitchFamily="34" charset="0"/>
              </a:defRPr>
            </a:lvl2pPr>
            <a:lvl3pPr marL="914400" algn="ctr" rtl="0" fontAlgn="base">
              <a:spcBef>
                <a:spcPct val="0"/>
              </a:spcBef>
              <a:spcAft>
                <a:spcPct val="0"/>
              </a:spcAft>
              <a:defRPr sz="4000" b="1" kern="1200">
                <a:solidFill>
                  <a:schemeClr val="tx2"/>
                </a:solidFill>
                <a:latin typeface="Arial" panose="020B0604020202020204" pitchFamily="34" charset="0"/>
                <a:ea typeface="+mn-ea"/>
                <a:cs typeface="Arial" panose="020B0604020202020204" pitchFamily="34" charset="0"/>
              </a:defRPr>
            </a:lvl3pPr>
            <a:lvl4pPr marL="1371600" algn="ctr" rtl="0" fontAlgn="base">
              <a:spcBef>
                <a:spcPct val="0"/>
              </a:spcBef>
              <a:spcAft>
                <a:spcPct val="0"/>
              </a:spcAft>
              <a:defRPr sz="4000" b="1" kern="1200">
                <a:solidFill>
                  <a:schemeClr val="tx2"/>
                </a:solidFill>
                <a:latin typeface="Arial" panose="020B0604020202020204" pitchFamily="34" charset="0"/>
                <a:ea typeface="+mn-ea"/>
                <a:cs typeface="Arial" panose="020B0604020202020204" pitchFamily="34" charset="0"/>
              </a:defRPr>
            </a:lvl4pPr>
            <a:lvl5pPr marL="1828800" algn="ctr" rtl="0" fontAlgn="base">
              <a:spcBef>
                <a:spcPct val="0"/>
              </a:spcBef>
              <a:spcAft>
                <a:spcPct val="0"/>
              </a:spcAft>
              <a:defRPr sz="4000" b="1" kern="1200">
                <a:solidFill>
                  <a:schemeClr val="tx2"/>
                </a:solidFill>
                <a:latin typeface="Arial" panose="020B0604020202020204" pitchFamily="34" charset="0"/>
                <a:ea typeface="+mn-ea"/>
                <a:cs typeface="Arial" panose="020B0604020202020204" pitchFamily="34" charset="0"/>
              </a:defRPr>
            </a:lvl5pPr>
            <a:lvl6pPr marL="2286000" algn="l" defTabSz="914400" rtl="0" eaLnBrk="1" latinLnBrk="0" hangingPunct="1">
              <a:defRPr sz="4000" b="1" kern="1200">
                <a:solidFill>
                  <a:schemeClr val="tx2"/>
                </a:solidFill>
                <a:latin typeface="Arial" panose="020B0604020202020204" pitchFamily="34" charset="0"/>
                <a:ea typeface="+mn-ea"/>
                <a:cs typeface="Arial" panose="020B0604020202020204" pitchFamily="34" charset="0"/>
              </a:defRPr>
            </a:lvl6pPr>
            <a:lvl7pPr marL="2743200" algn="l" defTabSz="914400" rtl="0" eaLnBrk="1" latinLnBrk="0" hangingPunct="1">
              <a:defRPr sz="4000" b="1" kern="1200">
                <a:solidFill>
                  <a:schemeClr val="tx2"/>
                </a:solidFill>
                <a:latin typeface="Arial" panose="020B0604020202020204" pitchFamily="34" charset="0"/>
                <a:ea typeface="+mn-ea"/>
                <a:cs typeface="Arial" panose="020B0604020202020204" pitchFamily="34" charset="0"/>
              </a:defRPr>
            </a:lvl7pPr>
            <a:lvl8pPr marL="3200400" algn="l" defTabSz="914400" rtl="0" eaLnBrk="1" latinLnBrk="0" hangingPunct="1">
              <a:defRPr sz="4000" b="1" kern="1200">
                <a:solidFill>
                  <a:schemeClr val="tx2"/>
                </a:solidFill>
                <a:latin typeface="Arial" panose="020B0604020202020204" pitchFamily="34" charset="0"/>
                <a:ea typeface="+mn-ea"/>
                <a:cs typeface="Arial" panose="020B0604020202020204" pitchFamily="34" charset="0"/>
              </a:defRPr>
            </a:lvl8pPr>
            <a:lvl9pPr marL="3657600" algn="l" defTabSz="914400" rtl="0" eaLnBrk="1" latinLnBrk="0" hangingPunct="1">
              <a:defRPr sz="4000" b="1" kern="1200">
                <a:solidFill>
                  <a:schemeClr val="tx2"/>
                </a:solidFill>
                <a:latin typeface="Arial" panose="020B0604020202020204" pitchFamily="34" charset="0"/>
                <a:ea typeface="+mn-ea"/>
                <a:cs typeface="Arial" panose="020B0604020202020204" pitchFamily="34" charset="0"/>
              </a:defRPr>
            </a:lvl9pPr>
          </a:lstStyle>
          <a:p>
            <a:pPr lvl="0" algn="l" fontAlgn="auto">
              <a:spcBef>
                <a:spcPts val="0"/>
              </a:spcBef>
              <a:spcAft>
                <a:spcPts val="0"/>
              </a:spcAft>
            </a:pPr>
            <a:r>
              <a:rPr lang="vi-VN" dirty="0" smtClean="0">
                <a:solidFill>
                  <a:srgbClr val="0000FF"/>
                </a:solidFill>
                <a:latin typeface="Tahoma" pitchFamily="34" charset="0"/>
                <a:ea typeface="Tahoma" pitchFamily="34" charset="0"/>
                <a:cs typeface="Tahoma" pitchFamily="34" charset="0"/>
              </a:rPr>
              <a:t>       Cơ </a:t>
            </a:r>
            <a:r>
              <a:rPr lang="vi-VN" dirty="0" err="1" smtClean="0">
                <a:solidFill>
                  <a:srgbClr val="0000FF"/>
                </a:solidFill>
                <a:latin typeface="Tahoma" pitchFamily="34" charset="0"/>
                <a:ea typeface="Tahoma" pitchFamily="34" charset="0"/>
                <a:cs typeface="Tahoma" pitchFamily="34" charset="0"/>
              </a:rPr>
              <a:t>sở</a:t>
            </a:r>
            <a:r>
              <a:rPr lang="vi-VN" dirty="0" smtClean="0">
                <a:solidFill>
                  <a:srgbClr val="0000FF"/>
                </a:solidFill>
                <a:latin typeface="Tahoma" pitchFamily="34" charset="0"/>
                <a:ea typeface="Tahoma" pitchFamily="34" charset="0"/>
                <a:cs typeface="Tahoma" pitchFamily="34" charset="0"/>
              </a:rPr>
              <a:t> </a:t>
            </a:r>
            <a:r>
              <a:rPr lang="vi-VN" dirty="0" err="1" smtClean="0">
                <a:solidFill>
                  <a:srgbClr val="0000FF"/>
                </a:solidFill>
                <a:latin typeface="Tahoma" pitchFamily="34" charset="0"/>
                <a:ea typeface="Tahoma" pitchFamily="34" charset="0"/>
                <a:cs typeface="Tahoma" pitchFamily="34" charset="0"/>
              </a:rPr>
              <a:t>thực</a:t>
            </a:r>
            <a:r>
              <a:rPr lang="vi-VN" dirty="0" smtClean="0">
                <a:solidFill>
                  <a:srgbClr val="0000FF"/>
                </a:solidFill>
                <a:latin typeface="Tahoma" pitchFamily="34" charset="0"/>
                <a:ea typeface="Tahoma" pitchFamily="34" charset="0"/>
                <a:cs typeface="Tahoma" pitchFamily="34" charset="0"/>
              </a:rPr>
              <a:t> </a:t>
            </a:r>
            <a:r>
              <a:rPr lang="vi-VN" dirty="0" err="1" smtClean="0">
                <a:solidFill>
                  <a:srgbClr val="0000FF"/>
                </a:solidFill>
                <a:latin typeface="Tahoma" pitchFamily="34" charset="0"/>
                <a:ea typeface="Tahoma" pitchFamily="34" charset="0"/>
                <a:cs typeface="Tahoma" pitchFamily="34" charset="0"/>
              </a:rPr>
              <a:t>tiễn</a:t>
            </a:r>
            <a:endParaRPr lang="en-US" sz="1800" b="0" dirty="0">
              <a:solidFill>
                <a:srgbClr val="0000FF"/>
              </a:solidFill>
              <a:latin typeface="Arial"/>
              <a:cs typeface="+mn-cs"/>
            </a:endParaRPr>
          </a:p>
        </p:txBody>
      </p:sp>
      <p:sp>
        <p:nvSpPr>
          <p:cNvPr id="21" name="Rectangle: Rounded Corners 20">
            <a:extLst>
              <a:ext uri="{FF2B5EF4-FFF2-40B4-BE49-F238E27FC236}">
                <a16:creationId xmlns:a16="http://schemas.microsoft.com/office/drawing/2014/main" id="{030C67D5-468C-49A7-B8A1-6B60B6F7128B}"/>
              </a:ext>
            </a:extLst>
          </p:cNvPr>
          <p:cNvSpPr/>
          <p:nvPr/>
        </p:nvSpPr>
        <p:spPr>
          <a:xfrm>
            <a:off x="159869" y="956441"/>
            <a:ext cx="2307453" cy="5810828"/>
          </a:xfrm>
          <a:prstGeom prst="roundRect">
            <a:avLst/>
          </a:prstGeom>
          <a:ln>
            <a:noFill/>
          </a:ln>
          <a:effectLst/>
          <a:scene3d>
            <a:camera prst="orthographicFront"/>
            <a:lightRig rig="soft" dir="t">
              <a:rot lat="0" lon="0" rev="0"/>
            </a:lightRig>
          </a:scene3d>
          <a:sp3d contourW="44450" prstMaterial="matte">
            <a:contourClr>
              <a:srgbClr val="FFFFFF"/>
            </a:contourClr>
          </a:sp3d>
        </p:spPr>
        <p:style>
          <a:lnRef idx="1">
            <a:schemeClr val="accent3"/>
          </a:lnRef>
          <a:fillRef idx="2">
            <a:schemeClr val="accent3"/>
          </a:fillRef>
          <a:effectRef idx="1">
            <a:schemeClr val="accent3"/>
          </a:effectRef>
          <a:fontRef idx="minor">
            <a:schemeClr val="dk1"/>
          </a:fontRef>
        </p:style>
        <p:txBody>
          <a:bodyPr rtlCol="0" anchor="t"/>
          <a:lstStyle/>
          <a:p>
            <a:pPr lvl="0">
              <a:lnSpc>
                <a:spcPct val="115000"/>
              </a:lnSpc>
              <a:spcAft>
                <a:spcPts val="1000"/>
              </a:spcAft>
            </a:pPr>
            <a:r>
              <a:rPr lang="en-US" dirty="0" err="1">
                <a:solidFill>
                  <a:srgbClr val="000000"/>
                </a:solidFill>
                <a:latin typeface="Times New Roman" pitchFamily="18" charset="0"/>
                <a:ea typeface="Arial"/>
                <a:cs typeface="Times New Roman" pitchFamily="18" charset="0"/>
              </a:rPr>
              <a:t>Trẻ</a:t>
            </a:r>
            <a:r>
              <a:rPr lang="en-US" dirty="0">
                <a:solidFill>
                  <a:srgbClr val="000000"/>
                </a:solidFill>
                <a:latin typeface="Times New Roman" pitchFamily="18" charset="0"/>
                <a:ea typeface="Arial"/>
                <a:cs typeface="Times New Roman" pitchFamily="18" charset="0"/>
              </a:rPr>
              <a:t> ở </a:t>
            </a:r>
            <a:r>
              <a:rPr lang="en-US" dirty="0" err="1">
                <a:solidFill>
                  <a:srgbClr val="000000"/>
                </a:solidFill>
                <a:latin typeface="Times New Roman" pitchFamily="18" charset="0"/>
                <a:ea typeface="Arial"/>
                <a:cs typeface="Times New Roman" pitchFamily="18" charset="0"/>
              </a:rPr>
              <a:t>lứa</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tuổi</a:t>
            </a:r>
            <a:r>
              <a:rPr lang="en-US" dirty="0">
                <a:solidFill>
                  <a:srgbClr val="000000"/>
                </a:solidFill>
                <a:latin typeface="Times New Roman" pitchFamily="18" charset="0"/>
                <a:ea typeface="Arial"/>
                <a:cs typeface="Times New Roman" pitchFamily="18" charset="0"/>
              </a:rPr>
              <a:t> </a:t>
            </a:r>
            <a:r>
              <a:rPr lang="en-US" dirty="0" err="1" smtClean="0">
                <a:solidFill>
                  <a:srgbClr val="000000"/>
                </a:solidFill>
                <a:latin typeface="Times New Roman" pitchFamily="18" charset="0"/>
                <a:ea typeface="Arial"/>
                <a:cs typeface="Times New Roman" pitchFamily="18" charset="0"/>
              </a:rPr>
              <a:t>nhà</a:t>
            </a:r>
            <a:r>
              <a:rPr lang="en-US" dirty="0" smtClean="0">
                <a:solidFill>
                  <a:srgbClr val="000000"/>
                </a:solidFill>
                <a:latin typeface="Times New Roman" pitchFamily="18" charset="0"/>
                <a:ea typeface="Arial"/>
                <a:cs typeface="Times New Roman" pitchFamily="18" charset="0"/>
              </a:rPr>
              <a:t> </a:t>
            </a:r>
            <a:r>
              <a:rPr lang="en-US" dirty="0" err="1" smtClean="0">
                <a:solidFill>
                  <a:srgbClr val="000000"/>
                </a:solidFill>
                <a:latin typeface="Times New Roman" pitchFamily="18" charset="0"/>
                <a:ea typeface="Arial"/>
                <a:cs typeface="Times New Roman" pitchFamily="18" charset="0"/>
              </a:rPr>
              <a:t>trẻ</a:t>
            </a:r>
            <a:r>
              <a:rPr lang="en-US" dirty="0" smtClean="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vô</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cùng</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hiếu</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động</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và</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tò</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mò</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trẻ</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tự</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sử</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dụng</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mọi</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giác</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quan</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của</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mình</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để</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khám</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phá</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thế</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giới</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xung</a:t>
            </a:r>
            <a:r>
              <a:rPr lang="en-US" dirty="0">
                <a:solidFill>
                  <a:srgbClr val="000000"/>
                </a:solidFill>
                <a:latin typeface="Times New Roman" pitchFamily="18" charset="0"/>
                <a:ea typeface="Arial"/>
                <a:cs typeface="Times New Roman" pitchFamily="18" charset="0"/>
              </a:rPr>
              <a:t> </a:t>
            </a:r>
            <a:r>
              <a:rPr lang="en-US" dirty="0" err="1" smtClean="0">
                <a:solidFill>
                  <a:srgbClr val="000000"/>
                </a:solidFill>
                <a:latin typeface="Times New Roman" pitchFamily="18" charset="0"/>
                <a:ea typeface="Arial"/>
                <a:cs typeface="Times New Roman" pitchFamily="18" charset="0"/>
              </a:rPr>
              <a:t>quanh</a:t>
            </a:r>
            <a:r>
              <a:rPr lang="en-US" dirty="0" smtClean="0">
                <a:solidFill>
                  <a:srgbClr val="000000"/>
                </a:solidFill>
                <a:latin typeface="Times New Roman" pitchFamily="18" charset="0"/>
                <a:ea typeface="Arial"/>
                <a:cs typeface="Times New Roman" pitchFamily="18" charset="0"/>
              </a:rPr>
              <a:t>…</a:t>
            </a:r>
            <a:r>
              <a:rPr lang="en-US" dirty="0" err="1" smtClean="0">
                <a:solidFill>
                  <a:srgbClr val="000000"/>
                </a:solidFill>
                <a:latin typeface="Times New Roman" pitchFamily="18" charset="0"/>
                <a:ea typeface="Arial"/>
                <a:cs typeface="Times New Roman" pitchFamily="18" charset="0"/>
              </a:rPr>
              <a:t>trong</a:t>
            </a:r>
            <a:r>
              <a:rPr lang="en-US" dirty="0" smtClean="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sinh</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hoạt</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hàng</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ngày</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trẻ</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dễ</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xảy</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ra</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các</a:t>
            </a:r>
            <a:r>
              <a:rPr lang="en-US" dirty="0">
                <a:solidFill>
                  <a:srgbClr val="000000"/>
                </a:solidFill>
                <a:latin typeface="Times New Roman" pitchFamily="18" charset="0"/>
                <a:ea typeface="Arial"/>
                <a:cs typeface="Times New Roman" pitchFamily="18" charset="0"/>
              </a:rPr>
              <a:t> tai </a:t>
            </a:r>
            <a:r>
              <a:rPr lang="en-US" dirty="0" err="1">
                <a:solidFill>
                  <a:srgbClr val="000000"/>
                </a:solidFill>
                <a:latin typeface="Times New Roman" pitchFamily="18" charset="0"/>
                <a:ea typeface="Arial"/>
                <a:cs typeface="Times New Roman" pitchFamily="18" charset="0"/>
              </a:rPr>
              <a:t>nạn</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gây</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chảy</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máu</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rách</a:t>
            </a:r>
            <a:r>
              <a:rPr lang="en-US" dirty="0">
                <a:solidFill>
                  <a:srgbClr val="000000"/>
                </a:solidFill>
                <a:latin typeface="Times New Roman" pitchFamily="18" charset="0"/>
                <a:ea typeface="Arial"/>
                <a:cs typeface="Times New Roman" pitchFamily="18" charset="0"/>
              </a:rPr>
              <a:t> da, </a:t>
            </a:r>
            <a:r>
              <a:rPr lang="en-US" dirty="0" err="1">
                <a:solidFill>
                  <a:srgbClr val="000000"/>
                </a:solidFill>
                <a:latin typeface="Times New Roman" pitchFamily="18" charset="0"/>
                <a:ea typeface="Arial"/>
                <a:cs typeface="Times New Roman" pitchFamily="18" charset="0"/>
              </a:rPr>
              <a:t>trấn</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thương</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mềm</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để</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lại</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những</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hậu</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quả</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không</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tốt</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thậm</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chí</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có</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thể</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gây</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nguy</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hiểm</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đến</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tính</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mạng</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của</a:t>
            </a:r>
            <a:r>
              <a:rPr lang="en-US" dirty="0">
                <a:solidFill>
                  <a:srgbClr val="000000"/>
                </a:solidFill>
                <a:latin typeface="Times New Roman" pitchFamily="18" charset="0"/>
                <a:ea typeface="Arial"/>
                <a:cs typeface="Times New Roman" pitchFamily="18" charset="0"/>
              </a:rPr>
              <a:t> </a:t>
            </a:r>
            <a:r>
              <a:rPr lang="en-US" dirty="0" err="1">
                <a:solidFill>
                  <a:srgbClr val="000000"/>
                </a:solidFill>
                <a:latin typeface="Times New Roman" pitchFamily="18" charset="0"/>
                <a:ea typeface="Arial"/>
                <a:cs typeface="Times New Roman" pitchFamily="18" charset="0"/>
              </a:rPr>
              <a:t>trẻ</a:t>
            </a:r>
            <a:r>
              <a:rPr lang="en-US" dirty="0">
                <a:solidFill>
                  <a:srgbClr val="000000"/>
                </a:solidFill>
                <a:latin typeface="Times New Roman" pitchFamily="18" charset="0"/>
                <a:ea typeface="Arial"/>
                <a:cs typeface="Times New Roman" pitchFamily="18" charset="0"/>
              </a:rPr>
              <a:t>.</a:t>
            </a:r>
            <a:endParaRPr lang="vi-VN" dirty="0">
              <a:solidFill>
                <a:srgbClr val="000000"/>
              </a:solidFill>
              <a:latin typeface="Times New Roman" pitchFamily="18" charset="0"/>
              <a:ea typeface="Arial"/>
              <a:cs typeface="Times New Roman" pitchFamily="18" charset="0"/>
            </a:endParaRPr>
          </a:p>
          <a:p>
            <a:pPr algn="just" defTabSz="457200">
              <a:lnSpc>
                <a:spcPct val="130000"/>
              </a:lnSpc>
            </a:pPr>
            <a:endParaRPr lang="en-US" dirty="0" smtClean="0">
              <a:solidFill>
                <a:srgbClr val="7030A0"/>
              </a:solidFill>
              <a:latin typeface="Times New Roman" pitchFamily="18" charset="0"/>
              <a:cs typeface="Times New Roman" pitchFamily="18" charset="0"/>
            </a:endParaRPr>
          </a:p>
          <a:p>
            <a:pPr algn="just" defTabSz="457200">
              <a:lnSpc>
                <a:spcPct val="130000"/>
              </a:lnSpc>
              <a:buFont typeface="Arial" pitchFamily="34" charset="0"/>
              <a:buChar char="•"/>
            </a:pPr>
            <a:endParaRPr lang="vi-VN" dirty="0">
              <a:solidFill>
                <a:srgbClr val="7030A0"/>
              </a:solidFill>
              <a:latin typeface="Times New Roman" pitchFamily="18" charset="0"/>
              <a:cs typeface="Times New Roman" pitchFamily="18" charset="0"/>
            </a:endParaRPr>
          </a:p>
          <a:p>
            <a:pPr algn="ctr" defTabSz="457200"/>
            <a:endParaRPr lang="vi-VN" dirty="0">
              <a:solidFill>
                <a:prstClr val="black"/>
              </a:solidFill>
            </a:endParaRPr>
          </a:p>
        </p:txBody>
      </p:sp>
      <p:sp>
        <p:nvSpPr>
          <p:cNvPr id="22" name="Rectangle: Rounded Corners 21">
            <a:extLst>
              <a:ext uri="{FF2B5EF4-FFF2-40B4-BE49-F238E27FC236}">
                <a16:creationId xmlns:a16="http://schemas.microsoft.com/office/drawing/2014/main" id="{D120464D-8C37-41A3-928E-DACE4499777E}"/>
              </a:ext>
            </a:extLst>
          </p:cNvPr>
          <p:cNvSpPr/>
          <p:nvPr/>
        </p:nvSpPr>
        <p:spPr>
          <a:xfrm>
            <a:off x="2467322" y="2089396"/>
            <a:ext cx="3910370" cy="4677873"/>
          </a:xfrm>
          <a:prstGeom prst="roundRect">
            <a:avLst/>
          </a:prstGeom>
          <a:ln>
            <a:noFill/>
          </a:ln>
          <a:effectLst/>
          <a:scene3d>
            <a:camera prst="orthographicFront"/>
            <a:lightRig rig="soft" dir="t">
              <a:rot lat="0" lon="0" rev="0"/>
            </a:lightRig>
          </a:scene3d>
          <a:sp3d contourW="44450" prstMaterial="matte">
            <a:contourClr>
              <a:srgbClr val="FFFFFF"/>
            </a:contourClr>
          </a:sp3d>
        </p:spPr>
        <p:style>
          <a:lnRef idx="1">
            <a:schemeClr val="accent3"/>
          </a:lnRef>
          <a:fillRef idx="2">
            <a:schemeClr val="accent3"/>
          </a:fillRef>
          <a:effectRef idx="1">
            <a:schemeClr val="accent3"/>
          </a:effectRef>
          <a:fontRef idx="minor">
            <a:schemeClr val="dk1"/>
          </a:fontRef>
        </p:style>
        <p:txBody>
          <a:bodyPr rtlCol="0" anchor="ctr"/>
          <a:lstStyle/>
          <a:p>
            <a:pPr algn="ctr" defTabSz="457200"/>
            <a:endParaRPr lang="vi-VN" dirty="0">
              <a:solidFill>
                <a:prstClr val="black"/>
              </a:solidFill>
            </a:endParaRPr>
          </a:p>
        </p:txBody>
      </p:sp>
      <p:sp>
        <p:nvSpPr>
          <p:cNvPr id="23" name="Oval 22">
            <a:extLst>
              <a:ext uri="{FF2B5EF4-FFF2-40B4-BE49-F238E27FC236}">
                <a16:creationId xmlns:a16="http://schemas.microsoft.com/office/drawing/2014/main" id="{0B13AF8E-A69F-481B-9797-33B4F88968DC}"/>
              </a:ext>
            </a:extLst>
          </p:cNvPr>
          <p:cNvSpPr/>
          <p:nvPr/>
        </p:nvSpPr>
        <p:spPr>
          <a:xfrm>
            <a:off x="3020421" y="2159879"/>
            <a:ext cx="3075580" cy="583321"/>
          </a:xfrm>
          <a:prstGeom prst="ellipse">
            <a:avLst/>
          </a:prstGeom>
          <a:solidFill>
            <a:schemeClr val="accent6">
              <a:lumMod val="20000"/>
              <a:lumOff val="80000"/>
            </a:schemeClr>
          </a:solidFill>
          <a:ln>
            <a:solidFill>
              <a:schemeClr val="accent6">
                <a:lumMod val="40000"/>
                <a:lumOff val="60000"/>
              </a:schemeClr>
            </a:solidFill>
          </a:ln>
          <a:effectLst>
            <a:glow rad="1397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defTabSz="457200"/>
            <a:r>
              <a:rPr lang="en-US" sz="2000" b="1" dirty="0" err="1" smtClean="0">
                <a:solidFill>
                  <a:srgbClr val="7030A0"/>
                </a:solidFill>
                <a:latin typeface="Times New Roman" panose="02020603050405020304" pitchFamily="18" charset="0"/>
                <a:cs typeface="Times New Roman" panose="02020603050405020304" pitchFamily="18" charset="0"/>
              </a:rPr>
              <a:t>Trẻ</a:t>
            </a:r>
            <a:r>
              <a:rPr lang="en-US" sz="2000" b="1" dirty="0" smtClean="0">
                <a:solidFill>
                  <a:srgbClr val="7030A0"/>
                </a:solidFill>
                <a:latin typeface="Times New Roman" panose="02020603050405020304" pitchFamily="18" charset="0"/>
                <a:cs typeface="Times New Roman" panose="02020603050405020304" pitchFamily="18" charset="0"/>
              </a:rPr>
              <a:t> </a:t>
            </a:r>
            <a:r>
              <a:rPr lang="en-US" sz="2000" b="1" dirty="0" err="1" smtClean="0">
                <a:solidFill>
                  <a:srgbClr val="7030A0"/>
                </a:solidFill>
                <a:latin typeface="Times New Roman" panose="02020603050405020304" pitchFamily="18" charset="0"/>
                <a:cs typeface="Times New Roman" panose="02020603050405020304" pitchFamily="18" charset="0"/>
              </a:rPr>
              <a:t>biểu</a:t>
            </a:r>
            <a:r>
              <a:rPr lang="en-US" sz="2000" b="1" dirty="0" smtClean="0">
                <a:solidFill>
                  <a:srgbClr val="7030A0"/>
                </a:solidFill>
                <a:latin typeface="Times New Roman" panose="02020603050405020304" pitchFamily="18" charset="0"/>
                <a:cs typeface="Times New Roman" panose="02020603050405020304" pitchFamily="18" charset="0"/>
              </a:rPr>
              <a:t> </a:t>
            </a:r>
            <a:r>
              <a:rPr lang="en-US" sz="2000" b="1" dirty="0" err="1" smtClean="0">
                <a:solidFill>
                  <a:srgbClr val="7030A0"/>
                </a:solidFill>
                <a:latin typeface="Times New Roman" panose="02020603050405020304" pitchFamily="18" charset="0"/>
                <a:cs typeface="Times New Roman" panose="02020603050405020304" pitchFamily="18" charset="0"/>
              </a:rPr>
              <a:t>diễn</a:t>
            </a:r>
            <a:r>
              <a:rPr lang="en-US" sz="2000" b="1" dirty="0" smtClean="0">
                <a:solidFill>
                  <a:srgbClr val="7030A0"/>
                </a:solidFill>
                <a:latin typeface="Times New Roman" panose="02020603050405020304" pitchFamily="18" charset="0"/>
                <a:cs typeface="Times New Roman" panose="02020603050405020304" pitchFamily="18" charset="0"/>
              </a:rPr>
              <a:t> </a:t>
            </a:r>
            <a:r>
              <a:rPr lang="en-US" sz="2000" b="1" dirty="0" err="1" smtClean="0">
                <a:solidFill>
                  <a:srgbClr val="7030A0"/>
                </a:solidFill>
                <a:latin typeface="Times New Roman" panose="02020603050405020304" pitchFamily="18" charset="0"/>
                <a:cs typeface="Times New Roman" panose="02020603050405020304" pitchFamily="18" charset="0"/>
              </a:rPr>
              <a:t>văn</a:t>
            </a:r>
            <a:r>
              <a:rPr lang="en-US" sz="2000" b="1" dirty="0" smtClean="0">
                <a:solidFill>
                  <a:srgbClr val="7030A0"/>
                </a:solidFill>
                <a:latin typeface="Times New Roman" panose="02020603050405020304" pitchFamily="18" charset="0"/>
                <a:cs typeface="Times New Roman" panose="02020603050405020304" pitchFamily="18" charset="0"/>
              </a:rPr>
              <a:t> </a:t>
            </a:r>
            <a:r>
              <a:rPr lang="en-US" sz="2000" b="1" dirty="0" err="1" smtClean="0">
                <a:solidFill>
                  <a:srgbClr val="7030A0"/>
                </a:solidFill>
                <a:latin typeface="Times New Roman" panose="02020603050405020304" pitchFamily="18" charset="0"/>
                <a:cs typeface="Times New Roman" panose="02020603050405020304" pitchFamily="18" charset="0"/>
              </a:rPr>
              <a:t>nghệ</a:t>
            </a:r>
            <a:endParaRPr lang="vi-VN" sz="2000" b="1" dirty="0">
              <a:solidFill>
                <a:srgbClr val="7030A0"/>
              </a:solidFill>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F4D6B783-0AC8-41A2-B9CA-66C5F17F9BC2}"/>
              </a:ext>
            </a:extLst>
          </p:cNvPr>
          <p:cNvSpPr/>
          <p:nvPr/>
        </p:nvSpPr>
        <p:spPr>
          <a:xfrm>
            <a:off x="6403968" y="1447280"/>
            <a:ext cx="2325413" cy="5225850"/>
          </a:xfrm>
          <a:prstGeom prst="roundRect">
            <a:avLst/>
          </a:prstGeom>
          <a:ln>
            <a:noFill/>
          </a:ln>
          <a:effectLst/>
          <a:scene3d>
            <a:camera prst="orthographicFront"/>
            <a:lightRig rig="soft" dir="t">
              <a:rot lat="0" lon="0" rev="0"/>
            </a:lightRig>
          </a:scene3d>
          <a:sp3d contourW="44450" prstMaterial="matte">
            <a:contourClr>
              <a:srgbClr val="FFFFFF"/>
            </a:contourClr>
          </a:sp3d>
        </p:spPr>
        <p:style>
          <a:lnRef idx="1">
            <a:schemeClr val="accent3"/>
          </a:lnRef>
          <a:fillRef idx="2">
            <a:schemeClr val="accent3"/>
          </a:fillRef>
          <a:effectRef idx="1">
            <a:schemeClr val="accent3"/>
          </a:effectRef>
          <a:fontRef idx="minor">
            <a:schemeClr val="dk1"/>
          </a:fontRef>
        </p:style>
        <p:txBody>
          <a:bodyPr rtlCol="0" anchor="t"/>
          <a:lstStyle/>
          <a:p>
            <a:pPr lvl="0" algn="just"/>
            <a:r>
              <a:rPr lang="en-US" sz="2000" dirty="0" err="1">
                <a:solidFill>
                  <a:srgbClr val="000000"/>
                </a:solidFill>
                <a:latin typeface="Times New Roman" pitchFamily="18" charset="0"/>
                <a:ea typeface="Arial"/>
                <a:cs typeface="Times New Roman" pitchFamily="18" charset="0"/>
              </a:rPr>
              <a:t>Đảm</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bảo</a:t>
            </a:r>
            <a:r>
              <a:rPr lang="en-US" sz="2000" dirty="0">
                <a:solidFill>
                  <a:srgbClr val="000000"/>
                </a:solidFill>
                <a:latin typeface="Times New Roman" pitchFamily="18" charset="0"/>
                <a:ea typeface="Arial"/>
                <a:cs typeface="Times New Roman" pitchFamily="18" charset="0"/>
              </a:rPr>
              <a:t> an </a:t>
            </a:r>
            <a:r>
              <a:rPr lang="en-US" sz="2000" dirty="0" err="1">
                <a:solidFill>
                  <a:srgbClr val="000000"/>
                </a:solidFill>
                <a:latin typeface="Times New Roman" pitchFamily="18" charset="0"/>
                <a:ea typeface="Arial"/>
                <a:cs typeface="Times New Roman" pitchFamily="18" charset="0"/>
              </a:rPr>
              <a:t>toàn</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và</a:t>
            </a:r>
            <a:r>
              <a:rPr lang="en-US" sz="2000" dirty="0">
                <a:solidFill>
                  <a:srgbClr val="000000"/>
                </a:solidFill>
                <a:latin typeface="Times New Roman" pitchFamily="18" charset="0"/>
                <a:ea typeface="Arial"/>
                <a:cs typeface="Times New Roman" pitchFamily="18" charset="0"/>
              </a:rPr>
              <a:t> PCTNTT </a:t>
            </a:r>
            <a:r>
              <a:rPr lang="en-US" sz="2000" dirty="0" err="1">
                <a:solidFill>
                  <a:srgbClr val="000000"/>
                </a:solidFill>
                <a:latin typeface="Times New Roman" pitchFamily="18" charset="0"/>
                <a:ea typeface="Arial"/>
                <a:cs typeface="Times New Roman" pitchFamily="18" charset="0"/>
              </a:rPr>
              <a:t>cho</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trẻ</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em</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nói</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chung</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và</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trẻ</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mầm</a:t>
            </a:r>
            <a:r>
              <a:rPr lang="en-US" sz="2000" dirty="0">
                <a:solidFill>
                  <a:srgbClr val="000000"/>
                </a:solidFill>
                <a:latin typeface="Times New Roman" pitchFamily="18" charset="0"/>
                <a:ea typeface="Arial"/>
                <a:cs typeface="Times New Roman" pitchFamily="18" charset="0"/>
              </a:rPr>
              <a:t> non </a:t>
            </a:r>
            <a:r>
              <a:rPr lang="en-US" sz="2000" dirty="0" err="1">
                <a:solidFill>
                  <a:srgbClr val="000000"/>
                </a:solidFill>
                <a:latin typeface="Times New Roman" pitchFamily="18" charset="0"/>
                <a:ea typeface="Arial"/>
                <a:cs typeface="Times New Roman" pitchFamily="18" charset="0"/>
              </a:rPr>
              <a:t>nói</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riêng</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không</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phải</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là</a:t>
            </a:r>
            <a:r>
              <a:rPr lang="en-US" sz="2000" dirty="0">
                <a:solidFill>
                  <a:srgbClr val="000000"/>
                </a:solidFill>
                <a:latin typeface="Times New Roman" pitchFamily="18" charset="0"/>
                <a:ea typeface="Arial"/>
                <a:cs typeface="Times New Roman" pitchFamily="18" charset="0"/>
              </a:rPr>
              <a:t> 1 </a:t>
            </a:r>
            <a:r>
              <a:rPr lang="en-US" sz="2000" dirty="0" err="1">
                <a:solidFill>
                  <a:srgbClr val="000000"/>
                </a:solidFill>
                <a:latin typeface="Times New Roman" pitchFamily="18" charset="0"/>
                <a:ea typeface="Arial"/>
                <a:cs typeface="Times New Roman" pitchFamily="18" charset="0"/>
              </a:rPr>
              <a:t>nội</a:t>
            </a:r>
            <a:r>
              <a:rPr lang="en-US" sz="2000" dirty="0">
                <a:solidFill>
                  <a:srgbClr val="000000"/>
                </a:solidFill>
                <a:latin typeface="Times New Roman" pitchFamily="18" charset="0"/>
                <a:ea typeface="Arial"/>
                <a:cs typeface="Times New Roman" pitchFamily="18" charset="0"/>
              </a:rPr>
              <a:t> </a:t>
            </a:r>
            <a:r>
              <a:rPr lang="en-US" sz="2000" dirty="0" smtClean="0">
                <a:solidFill>
                  <a:srgbClr val="000000"/>
                </a:solidFill>
                <a:latin typeface="Times New Roman" pitchFamily="18" charset="0"/>
                <a:ea typeface="Arial"/>
                <a:cs typeface="Times New Roman" pitchFamily="18" charset="0"/>
              </a:rPr>
              <a:t>dung </a:t>
            </a:r>
            <a:r>
              <a:rPr lang="en-US" sz="2000" dirty="0" err="1" smtClean="0">
                <a:solidFill>
                  <a:srgbClr val="000000"/>
                </a:solidFill>
                <a:latin typeface="Times New Roman" pitchFamily="18" charset="0"/>
                <a:ea typeface="Arial"/>
                <a:cs typeface="Times New Roman" pitchFamily="18" charset="0"/>
              </a:rPr>
              <a:t>mới</a:t>
            </a:r>
            <a:r>
              <a:rPr lang="en-US" sz="2000" dirty="0" smtClean="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là</a:t>
            </a:r>
            <a:r>
              <a:rPr lang="en-US" sz="2000" dirty="0">
                <a:solidFill>
                  <a:srgbClr val="000000"/>
                </a:solidFill>
                <a:latin typeface="Times New Roman" pitchFamily="18" charset="0"/>
                <a:ea typeface="Arial"/>
                <a:cs typeface="Times New Roman" pitchFamily="18" charset="0"/>
              </a:rPr>
              <a:t> 1 </a:t>
            </a:r>
            <a:r>
              <a:rPr lang="en-US" sz="2000" dirty="0" err="1">
                <a:solidFill>
                  <a:srgbClr val="000000"/>
                </a:solidFill>
                <a:latin typeface="Times New Roman" pitchFamily="18" charset="0"/>
                <a:ea typeface="Arial"/>
                <a:cs typeface="Times New Roman" pitchFamily="18" charset="0"/>
              </a:rPr>
              <a:t>nhiệm</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vụ</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trọng</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tâm</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đòi</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hỏi</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chúng</a:t>
            </a:r>
            <a:r>
              <a:rPr lang="en-US" sz="2000" dirty="0">
                <a:solidFill>
                  <a:srgbClr val="000000"/>
                </a:solidFill>
                <a:latin typeface="Times New Roman" pitchFamily="18" charset="0"/>
                <a:ea typeface="Arial"/>
                <a:cs typeface="Times New Roman" pitchFamily="18" charset="0"/>
              </a:rPr>
              <a:t> ta </a:t>
            </a:r>
            <a:r>
              <a:rPr lang="en-US" sz="2000" dirty="0" err="1">
                <a:solidFill>
                  <a:srgbClr val="000000"/>
                </a:solidFill>
                <a:latin typeface="Times New Roman" pitchFamily="18" charset="0"/>
                <a:ea typeface="Arial"/>
                <a:cs typeface="Times New Roman" pitchFamily="18" charset="0"/>
              </a:rPr>
              <a:t>phải</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đặt</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lên</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hàng</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đầu</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là</a:t>
            </a:r>
            <a:r>
              <a:rPr lang="en-US" sz="2000" dirty="0">
                <a:solidFill>
                  <a:srgbClr val="000000"/>
                </a:solidFill>
                <a:latin typeface="Times New Roman" pitchFamily="18" charset="0"/>
                <a:ea typeface="Arial"/>
                <a:cs typeface="Times New Roman" pitchFamily="18" charset="0"/>
              </a:rPr>
              <a:t> 1 </a:t>
            </a:r>
            <a:r>
              <a:rPr lang="en-US" sz="2000" dirty="0" err="1">
                <a:solidFill>
                  <a:srgbClr val="000000"/>
                </a:solidFill>
                <a:latin typeface="Times New Roman" pitchFamily="18" charset="0"/>
                <a:ea typeface="Arial"/>
                <a:cs typeface="Times New Roman" pitchFamily="18" charset="0"/>
              </a:rPr>
              <a:t>nội</a:t>
            </a:r>
            <a:r>
              <a:rPr lang="en-US" sz="2000" dirty="0">
                <a:solidFill>
                  <a:srgbClr val="000000"/>
                </a:solidFill>
                <a:latin typeface="Times New Roman" pitchFamily="18" charset="0"/>
                <a:ea typeface="Arial"/>
                <a:cs typeface="Times New Roman" pitchFamily="18" charset="0"/>
              </a:rPr>
              <a:t> dung </a:t>
            </a:r>
            <a:r>
              <a:rPr lang="en-US" sz="2000" dirty="0" err="1">
                <a:solidFill>
                  <a:srgbClr val="000000"/>
                </a:solidFill>
                <a:latin typeface="Times New Roman" pitchFamily="18" charset="0"/>
                <a:ea typeface="Arial"/>
                <a:cs typeface="Times New Roman" pitchFamily="18" charset="0"/>
              </a:rPr>
              <a:t>trong</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chủ</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đề</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của</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năm</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học</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Xây</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dựng</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trường</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mầm</a:t>
            </a:r>
            <a:r>
              <a:rPr lang="en-US" sz="2000" dirty="0">
                <a:solidFill>
                  <a:srgbClr val="000000"/>
                </a:solidFill>
                <a:latin typeface="Times New Roman" pitchFamily="18" charset="0"/>
                <a:ea typeface="Arial"/>
                <a:cs typeface="Times New Roman" pitchFamily="18" charset="0"/>
              </a:rPr>
              <a:t> non </a:t>
            </a:r>
            <a:r>
              <a:rPr lang="en-US" sz="2000" dirty="0" err="1">
                <a:solidFill>
                  <a:srgbClr val="000000"/>
                </a:solidFill>
                <a:latin typeface="Times New Roman" pitchFamily="18" charset="0"/>
                <a:ea typeface="Arial"/>
                <a:cs typeface="Times New Roman" pitchFamily="18" charset="0"/>
              </a:rPr>
              <a:t>xanh</a:t>
            </a:r>
            <a:r>
              <a:rPr lang="en-US" sz="2000" dirty="0">
                <a:solidFill>
                  <a:srgbClr val="000000"/>
                </a:solidFill>
                <a:latin typeface="Times New Roman" pitchFamily="18" charset="0"/>
                <a:ea typeface="Arial"/>
                <a:cs typeface="Times New Roman" pitchFamily="18" charset="0"/>
              </a:rPr>
              <a:t> an </a:t>
            </a:r>
            <a:r>
              <a:rPr lang="en-US" sz="2000" dirty="0" err="1">
                <a:solidFill>
                  <a:srgbClr val="000000"/>
                </a:solidFill>
                <a:latin typeface="Times New Roman" pitchFamily="18" charset="0"/>
                <a:ea typeface="Arial"/>
                <a:cs typeface="Times New Roman" pitchFamily="18" charset="0"/>
              </a:rPr>
              <a:t>toàn</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và</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thân</a:t>
            </a:r>
            <a:r>
              <a:rPr lang="en-US" sz="2000" dirty="0">
                <a:solidFill>
                  <a:srgbClr val="000000"/>
                </a:solidFill>
                <a:latin typeface="Times New Roman" pitchFamily="18" charset="0"/>
                <a:ea typeface="Arial"/>
                <a:cs typeface="Times New Roman" pitchFamily="18" charset="0"/>
              </a:rPr>
              <a:t> </a:t>
            </a:r>
            <a:r>
              <a:rPr lang="en-US" sz="2000" dirty="0" err="1">
                <a:solidFill>
                  <a:srgbClr val="000000"/>
                </a:solidFill>
                <a:latin typeface="Times New Roman" pitchFamily="18" charset="0"/>
                <a:ea typeface="Arial"/>
                <a:cs typeface="Times New Roman" pitchFamily="18" charset="0"/>
              </a:rPr>
              <a:t>thiện</a:t>
            </a:r>
            <a:r>
              <a:rPr lang="en-US" sz="2000" dirty="0">
                <a:solidFill>
                  <a:srgbClr val="000000"/>
                </a:solidFill>
                <a:latin typeface="Times New Roman" pitchFamily="18" charset="0"/>
                <a:ea typeface="Arial"/>
                <a:cs typeface="Times New Roman" pitchFamily="18" charset="0"/>
              </a:rPr>
              <a:t>”</a:t>
            </a:r>
            <a:endParaRPr lang="en-US" sz="2000" dirty="0">
              <a:solidFill>
                <a:srgbClr val="000000"/>
              </a:solidFill>
              <a:latin typeface="Times New Roman" pitchFamily="18" charset="0"/>
              <a:cs typeface="Times New Roman" pitchFamily="18" charset="0"/>
            </a:endParaRPr>
          </a:p>
        </p:txBody>
      </p:sp>
      <p:sp>
        <p:nvSpPr>
          <p:cNvPr id="35" name="Oval 34">
            <a:extLst>
              <a:ext uri="{FF2B5EF4-FFF2-40B4-BE49-F238E27FC236}">
                <a16:creationId xmlns:a16="http://schemas.microsoft.com/office/drawing/2014/main" id="{74EBCB02-7E6A-426C-872E-9442407EA96C}"/>
              </a:ext>
            </a:extLst>
          </p:cNvPr>
          <p:cNvSpPr/>
          <p:nvPr/>
        </p:nvSpPr>
        <p:spPr>
          <a:xfrm>
            <a:off x="3047192" y="6263035"/>
            <a:ext cx="2590800" cy="450455"/>
          </a:xfrm>
          <a:prstGeom prst="ellipse">
            <a:avLst/>
          </a:prstGeom>
          <a:solidFill>
            <a:schemeClr val="accent6">
              <a:lumMod val="20000"/>
              <a:lumOff val="80000"/>
            </a:schemeClr>
          </a:solidFill>
          <a:ln>
            <a:solidFill>
              <a:schemeClr val="accent6">
                <a:lumMod val="40000"/>
                <a:lumOff val="60000"/>
              </a:schemeClr>
            </a:solidFill>
          </a:ln>
          <a:effectLst>
            <a:glow rad="1397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defTabSz="457200"/>
            <a:r>
              <a:rPr lang="en-US" sz="2000" b="1" dirty="0" err="1" smtClean="0">
                <a:solidFill>
                  <a:srgbClr val="7030A0"/>
                </a:solidFill>
                <a:latin typeface="Times New Roman" panose="02020603050405020304" pitchFamily="18" charset="0"/>
                <a:cs typeface="Times New Roman" panose="02020603050405020304" pitchFamily="18" charset="0"/>
              </a:rPr>
              <a:t>Hoạt</a:t>
            </a:r>
            <a:r>
              <a:rPr lang="en-US" sz="2000" b="1" dirty="0" smtClean="0">
                <a:solidFill>
                  <a:srgbClr val="7030A0"/>
                </a:solidFill>
                <a:latin typeface="Times New Roman" panose="02020603050405020304" pitchFamily="18" charset="0"/>
                <a:cs typeface="Times New Roman" panose="02020603050405020304" pitchFamily="18" charset="0"/>
              </a:rPr>
              <a:t> </a:t>
            </a:r>
            <a:r>
              <a:rPr lang="en-US" sz="2000" b="1" dirty="0" err="1" smtClean="0">
                <a:solidFill>
                  <a:srgbClr val="7030A0"/>
                </a:solidFill>
                <a:latin typeface="Times New Roman" panose="02020603050405020304" pitchFamily="18" charset="0"/>
                <a:cs typeface="Times New Roman" panose="02020603050405020304" pitchFamily="18" charset="0"/>
              </a:rPr>
              <a:t>động</a:t>
            </a:r>
            <a:r>
              <a:rPr lang="en-US" sz="2000" b="1" dirty="0" smtClean="0">
                <a:solidFill>
                  <a:srgbClr val="7030A0"/>
                </a:solidFill>
                <a:latin typeface="Times New Roman" panose="02020603050405020304" pitchFamily="18" charset="0"/>
                <a:cs typeface="Times New Roman" panose="02020603050405020304" pitchFamily="18" charset="0"/>
              </a:rPr>
              <a:t> </a:t>
            </a:r>
            <a:r>
              <a:rPr lang="en-US" sz="2000" b="1" dirty="0" err="1" smtClean="0">
                <a:solidFill>
                  <a:srgbClr val="7030A0"/>
                </a:solidFill>
                <a:latin typeface="Times New Roman" panose="02020603050405020304" pitchFamily="18" charset="0"/>
                <a:cs typeface="Times New Roman" panose="02020603050405020304" pitchFamily="18" charset="0"/>
              </a:rPr>
              <a:t>góc</a:t>
            </a:r>
            <a:endParaRPr lang="vi-VN" sz="2000" b="1" dirty="0">
              <a:solidFill>
                <a:srgbClr val="7030A0"/>
              </a:solidFill>
              <a:latin typeface="Times New Roman" panose="020206030504050203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8D528473-1625-4177-A1D0-59D63D77819C}"/>
              </a:ext>
            </a:extLst>
          </p:cNvPr>
          <p:cNvCxnSpPr>
            <a:cxnSpLocks/>
          </p:cNvCxnSpPr>
          <p:nvPr/>
        </p:nvCxnSpPr>
        <p:spPr>
          <a:xfrm flipH="1">
            <a:off x="1763127" y="956441"/>
            <a:ext cx="2514586" cy="342900"/>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D528473-1625-4177-A1D0-59D63D77819C}"/>
              </a:ext>
            </a:extLst>
          </p:cNvPr>
          <p:cNvCxnSpPr>
            <a:cxnSpLocks/>
          </p:cNvCxnSpPr>
          <p:nvPr/>
        </p:nvCxnSpPr>
        <p:spPr>
          <a:xfrm>
            <a:off x="4310152" y="956441"/>
            <a:ext cx="32440" cy="981679"/>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D528473-1625-4177-A1D0-59D63D77819C}"/>
              </a:ext>
            </a:extLst>
          </p:cNvPr>
          <p:cNvCxnSpPr>
            <a:cxnSpLocks/>
          </p:cNvCxnSpPr>
          <p:nvPr/>
        </p:nvCxnSpPr>
        <p:spPr>
          <a:xfrm>
            <a:off x="4277713" y="956441"/>
            <a:ext cx="2732687" cy="512379"/>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 name="Ảnh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7192" y="2743200"/>
            <a:ext cx="2766307" cy="1780902"/>
          </a:xfrm>
          <a:prstGeom prst="rect">
            <a:avLst/>
          </a:prstGeom>
        </p:spPr>
      </p:pic>
      <p:pic>
        <p:nvPicPr>
          <p:cNvPr id="1026" name="Picture 2" descr="E:\tai zalo\e76b203eedd43a8a63c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7192" y="4524102"/>
            <a:ext cx="2766307" cy="1687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675505"/>
      </p:ext>
    </p:extLst>
  </p:cSld>
  <p:clrMapOvr>
    <a:masterClrMapping/>
  </p:clrMapOvr>
  <p:transition>
    <p:wheel spokes="2"/>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lstStyle/>
          <a:p>
            <a:r>
              <a:rPr lang="en-US" sz="2800" b="1" dirty="0" smtClean="0">
                <a:latin typeface="Times New Roman" pitchFamily="18" charset="0"/>
                <a:cs typeface="Times New Roman" pitchFamily="18" charset="0"/>
              </a:rPr>
              <a:t>Qua </a:t>
            </a:r>
            <a:r>
              <a:rPr lang="en-US" sz="2800" b="1" dirty="0" err="1" smtClean="0">
                <a:latin typeface="Times New Roman" pitchFamily="18" charset="0"/>
                <a:cs typeface="Times New Roman" pitchFamily="18" charset="0"/>
              </a:rPr>
              <a:t>tìm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hiểu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thực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tế</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tại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nhóm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lớp</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mình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tôi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đã</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tìm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ra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được</a:t>
            </a:r>
            <a:r>
              <a:rPr lang="en-US" sz="2800" b="1" dirty="0" smtClean="0">
                <a:latin typeface="Times New Roman" pitchFamily="18" charset="0"/>
                <a:cs typeface="Times New Roman" pitchFamily="18" charset="0"/>
              </a:rPr>
              <a:t> 1 </a:t>
            </a:r>
            <a:r>
              <a:rPr lang="en-US" sz="2800" b="1" dirty="0" err="1" smtClean="0">
                <a:latin typeface="Times New Roman" pitchFamily="18" charset="0"/>
                <a:cs typeface="Times New Roman" pitchFamily="18" charset="0"/>
              </a:rPr>
              <a:t>số</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nguyên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nhân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gây</a:t>
            </a:r>
            <a:r>
              <a:rPr lang="en-US" sz="2800" b="1" dirty="0" smtClean="0">
                <a:latin typeface="Times New Roman" pitchFamily="18" charset="0"/>
                <a:cs typeface="Times New Roman" pitchFamily="18" charset="0"/>
              </a:rPr>
              <a:t> tai </a:t>
            </a:r>
            <a:r>
              <a:rPr lang="en-US" sz="2800" b="1" dirty="0" err="1" smtClean="0">
                <a:latin typeface="Times New Roman" pitchFamily="18" charset="0"/>
                <a:cs typeface="Times New Roman" pitchFamily="18" charset="0"/>
              </a:rPr>
              <a:t>nạn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thương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tích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như</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sau</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447800"/>
            <a:ext cx="7708900" cy="5016500"/>
          </a:xfrm>
          <a:prstGeom prst="rect">
            <a:avLst/>
          </a:prstGeom>
        </p:spPr>
      </p:pic>
    </p:spTree>
    <p:extLst>
      <p:ext uri="{BB962C8B-B14F-4D97-AF65-F5344CB8AC3E}">
        <p14:creationId xmlns:p14="http://schemas.microsoft.com/office/powerpoint/2010/main" val="22347994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81000" y="304800"/>
            <a:ext cx="8382000" cy="4800600"/>
          </a:xfrm>
        </p:spPr>
      </p:pic>
      <p:sp>
        <p:nvSpPr>
          <p:cNvPr id="5" name="Content Placeholder 4"/>
          <p:cNvSpPr>
            <a:spLocks noGrp="1"/>
          </p:cNvSpPr>
          <p:nvPr>
            <p:ph sz="quarter" idx="2"/>
          </p:nvPr>
        </p:nvSpPr>
        <p:spPr>
          <a:xfrm>
            <a:off x="838200" y="5410199"/>
            <a:ext cx="7620000" cy="1447801"/>
          </a:xfrm>
        </p:spPr>
        <p:txBody>
          <a:bodyPr/>
          <a:lstStyle/>
          <a:p>
            <a:r>
              <a:rPr lang="en-US" b="1" dirty="0" err="1" smtClean="0"/>
              <a:t>Trẻ</a:t>
            </a:r>
            <a:r>
              <a:rPr lang="en-US" b="1" dirty="0" smtClean="0"/>
              <a:t> </a:t>
            </a:r>
            <a:r>
              <a:rPr lang="en-US" b="1" dirty="0"/>
              <a:t> </a:t>
            </a:r>
            <a:r>
              <a:rPr lang="en-US" b="1" dirty="0" err="1" smtClean="0"/>
              <a:t>trèo</a:t>
            </a:r>
            <a:r>
              <a:rPr lang="en-US" b="1" dirty="0" smtClean="0"/>
              <a:t> </a:t>
            </a:r>
            <a:r>
              <a:rPr lang="en-US" b="1" dirty="0" err="1" smtClean="0"/>
              <a:t>lên</a:t>
            </a:r>
            <a:r>
              <a:rPr lang="en-US" b="1" dirty="0" smtClean="0"/>
              <a:t> </a:t>
            </a:r>
            <a:r>
              <a:rPr lang="en-US" b="1" dirty="0" err="1" smtClean="0"/>
              <a:t>ghế</a:t>
            </a:r>
            <a:endParaRPr lang="en-US" b="1" dirty="0"/>
          </a:p>
        </p:txBody>
      </p:sp>
    </p:spTree>
    <p:extLst>
      <p:ext uri="{BB962C8B-B14F-4D97-AF65-F5344CB8AC3E}">
        <p14:creationId xmlns:p14="http://schemas.microsoft.com/office/powerpoint/2010/main" val="3676610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1" y="762000"/>
            <a:ext cx="4267200" cy="4953000"/>
          </a:xfrm>
          <a:prstGeom prst="rect">
            <a:avLst/>
          </a:prstGeom>
        </p:spPr>
      </p:pic>
      <p:sp>
        <p:nvSpPr>
          <p:cNvPr id="7" name="TextBox 6"/>
          <p:cNvSpPr txBox="1"/>
          <p:nvPr/>
        </p:nvSpPr>
        <p:spPr>
          <a:xfrm>
            <a:off x="2136076" y="5894457"/>
            <a:ext cx="4871847" cy="707886"/>
          </a:xfrm>
          <a:prstGeom prst="rect">
            <a:avLst/>
          </a:prstGeom>
          <a:noFill/>
        </p:spPr>
        <p:txBody>
          <a:bodyPr wrap="none" rtlCol="0">
            <a:spAutoFit/>
          </a:bodyPr>
          <a:lstStyle/>
          <a:p>
            <a:r>
              <a:rPr lang="en-US" sz="4000" b="1" dirty="0" err="1" smtClean="0"/>
              <a:t>Giờ</a:t>
            </a:r>
            <a:r>
              <a:rPr lang="en-US" sz="4000" b="1" dirty="0" smtClean="0"/>
              <a:t> </a:t>
            </a:r>
            <a:r>
              <a:rPr lang="en-US" sz="4000" b="1" dirty="0" err="1" smtClean="0"/>
              <a:t>chơi</a:t>
            </a:r>
            <a:r>
              <a:rPr lang="en-US" sz="4000" b="1" dirty="0" smtClean="0"/>
              <a:t> </a:t>
            </a:r>
            <a:r>
              <a:rPr lang="en-US" sz="4000" b="1" dirty="0" err="1" smtClean="0"/>
              <a:t>ngoài</a:t>
            </a:r>
            <a:r>
              <a:rPr lang="en-US" sz="4000" b="1" dirty="0" smtClean="0"/>
              <a:t> </a:t>
            </a:r>
            <a:r>
              <a:rPr lang="en-US" sz="4000" b="1" dirty="0" err="1" smtClean="0"/>
              <a:t>trời</a:t>
            </a:r>
            <a:endParaRPr lang="en-US" sz="4000" b="1" dirty="0"/>
          </a:p>
        </p:txBody>
      </p:sp>
      <p:sp>
        <p:nvSpPr>
          <p:cNvPr id="2" name="AutoShape 2" descr="blob:https://chat.zalo.me/3b79e19d-cbe5-4a3a-9cf8-14857b34955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3" name="AutoShape 4" descr="blob:https://chat.zalo.me/3b79e19d-cbe5-4a3a-9cf8-14857b349550"/>
          <p:cNvSpPr>
            <a:spLocks noChangeAspect="1" noChangeArrowheads="1"/>
          </p:cNvSpPr>
          <p:nvPr/>
        </p:nvSpPr>
        <p:spPr bwMode="auto">
          <a:xfrm rot="10800000" flipV="1">
            <a:off x="307974" y="88107"/>
            <a:ext cx="8836026" cy="44926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sz="2400" b="1" dirty="0" err="1" smtClean="0">
                <a:latin typeface="Times New Roman" pitchFamily="18" charset="0"/>
                <a:cs typeface="Times New Roman" pitchFamily="18" charset="0"/>
              </a:rPr>
              <a:t>Các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thời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điểm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dễ</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xảy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ra</a:t>
            </a:r>
            <a:r>
              <a:rPr lang="en-US" sz="2400" b="1" dirty="0" smtClean="0">
                <a:latin typeface="Times New Roman" pitchFamily="18" charset="0"/>
                <a:cs typeface="Times New Roman" pitchFamily="18" charset="0"/>
              </a:rPr>
              <a:t> tai </a:t>
            </a:r>
            <a:r>
              <a:rPr lang="en-US" sz="2400" b="1" dirty="0" err="1" smtClean="0">
                <a:latin typeface="Times New Roman" pitchFamily="18" charset="0"/>
                <a:cs typeface="Times New Roman" pitchFamily="18" charset="0"/>
              </a:rPr>
              <a:t>nạn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đó</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chơi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trò</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chơi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ngoài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trời</a:t>
            </a:r>
            <a:endParaRPr lang="vi-VN" sz="2400" b="1" dirty="0">
              <a:latin typeface="Times New Roman" pitchFamily="18" charset="0"/>
              <a:cs typeface="Times New Roman" pitchFamily="18" charset="0"/>
            </a:endParaRPr>
          </a:p>
        </p:txBody>
      </p:sp>
      <p:pic>
        <p:nvPicPr>
          <p:cNvPr id="2053" name="Picture 5" descr="E:\tai zalo\d030df7937b4e0eab9a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762000"/>
            <a:ext cx="4492625"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3142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Facet">
  <a:themeElements>
    <a:clrScheme name="Custom 1">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
  <TotalTime>3294</TotalTime>
  <Words>1818</Words>
  <Application>Microsoft Office PowerPoint</Application>
  <PresentationFormat>On-screen Show (4:3)</PresentationFormat>
  <Paragraphs>104</Paragraphs>
  <Slides>45</Slides>
  <Notes>0</Notes>
  <HiddenSlides>0</HiddenSlides>
  <MMClips>0</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45</vt:i4>
      </vt:variant>
    </vt:vector>
  </HeadingPairs>
  <TitlesOfParts>
    <vt:vector size="63" baseType="lpstr">
      <vt:lpstr>Arial</vt:lpstr>
      <vt:lpstr>Calibri</vt:lpstr>
      <vt:lpstr>Cambria</vt:lpstr>
      <vt:lpstr>Roboto</vt:lpstr>
      <vt:lpstr>Tahoma</vt:lpstr>
      <vt:lpstr>Times New Roman</vt:lpstr>
      <vt:lpstr>Trebuchet MS</vt:lpstr>
      <vt:lpstr>Wingdings 3</vt:lpstr>
      <vt:lpstr>Office Theme</vt:lpstr>
      <vt:lpstr>1_Office Theme</vt:lpstr>
      <vt:lpstr>2_Office Theme</vt:lpstr>
      <vt:lpstr>3_Office Theme</vt:lpstr>
      <vt:lpstr>4_Office Theme</vt:lpstr>
      <vt:lpstr>5_Office Theme</vt:lpstr>
      <vt:lpstr>6_Office Theme</vt:lpstr>
      <vt:lpstr>7_Office Theme</vt:lpstr>
      <vt:lpstr>Facet</vt:lpstr>
      <vt:lpstr>9_Office Theme</vt:lpstr>
      <vt:lpstr>BÀI TUYÊN TRUYỀN </vt:lpstr>
      <vt:lpstr>PowerPoint Presentation</vt:lpstr>
      <vt:lpstr>PowerPoint Presentation</vt:lpstr>
      <vt:lpstr>PowerPoint Presentation</vt:lpstr>
      <vt:lpstr>PowerPoint Presentation</vt:lpstr>
      <vt:lpstr>PowerPoint Presentation</vt:lpstr>
      <vt:lpstr>Qua tìm hiểu thực tế tại nhóm lớp mình tôi đã tìm ra được 1 số nguyên nhân gây tai nạn thương tích như sau: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dc:title>
  <dc:creator>HP</dc:creator>
  <cp:lastModifiedBy>ADMIN</cp:lastModifiedBy>
  <cp:revision>235</cp:revision>
  <dcterms:created xsi:type="dcterms:W3CDTF">2020-10-20T01:30:37Z</dcterms:created>
  <dcterms:modified xsi:type="dcterms:W3CDTF">2024-09-24T02:50:55Z</dcterms:modified>
</cp:coreProperties>
</file>