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66" r:id="rId4"/>
    <p:sldId id="267" r:id="rId5"/>
    <p:sldId id="268" r:id="rId6"/>
    <p:sldId id="269" r:id="rId7"/>
    <p:sldId id="274" r:id="rId8"/>
    <p:sldId id="27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5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2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0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3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7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3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7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9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7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4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3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725CA-37FC-4420-B66A-E05E688D7CA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F33BE-1463-45D1-A638-CA495E9CB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8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7E8EE8-5710-0F35-CC9D-CD5C04D3D1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75"/>
            <a:ext cx="12192000" cy="68262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17268B2-3074-09E8-E668-0204B25A3250}"/>
              </a:ext>
            </a:extLst>
          </p:cNvPr>
          <p:cNvSpPr/>
          <p:nvPr/>
        </p:nvSpPr>
        <p:spPr>
          <a:xfrm>
            <a:off x="709236" y="163752"/>
            <a:ext cx="17620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64A499-A59C-0F56-5069-1A1302C5F199}"/>
              </a:ext>
            </a:extLst>
          </p:cNvPr>
          <p:cNvSpPr/>
          <p:nvPr/>
        </p:nvSpPr>
        <p:spPr>
          <a:xfrm>
            <a:off x="2653164" y="164904"/>
            <a:ext cx="19078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C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B44A4D-B2FC-D228-E01A-025E8DE433A5}"/>
              </a:ext>
            </a:extLst>
          </p:cNvPr>
          <p:cNvSpPr/>
          <p:nvPr/>
        </p:nvSpPr>
        <p:spPr>
          <a:xfrm>
            <a:off x="4569314" y="224720"/>
            <a:ext cx="1146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FE3AC-7EC5-EF1C-C8CD-96415FFA4EE0}"/>
              </a:ext>
            </a:extLst>
          </p:cNvPr>
          <p:cNvSpPr/>
          <p:nvPr/>
        </p:nvSpPr>
        <p:spPr>
          <a:xfrm>
            <a:off x="5772972" y="244599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C281E5-2E30-8106-5309-83C6EE4B7491}"/>
              </a:ext>
            </a:extLst>
          </p:cNvPr>
          <p:cNvSpPr/>
          <p:nvPr/>
        </p:nvSpPr>
        <p:spPr>
          <a:xfrm>
            <a:off x="6611663" y="245751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E44CBC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E44CBC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3C7FCA-D829-E804-F30C-92A1CD5CB91B}"/>
              </a:ext>
            </a:extLst>
          </p:cNvPr>
          <p:cNvSpPr/>
          <p:nvPr/>
        </p:nvSpPr>
        <p:spPr>
          <a:xfrm>
            <a:off x="7507544" y="225872"/>
            <a:ext cx="984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2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6BF657-0B34-5E7F-72FE-20DA435C5383}"/>
              </a:ext>
            </a:extLst>
          </p:cNvPr>
          <p:cNvSpPr/>
          <p:nvPr/>
        </p:nvSpPr>
        <p:spPr>
          <a:xfrm>
            <a:off x="8631289" y="257264"/>
            <a:ext cx="1146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BB50B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0BB50B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5957C3-08DD-EF15-31A0-DDCD2F36E823}"/>
              </a:ext>
            </a:extLst>
          </p:cNvPr>
          <p:cNvSpPr/>
          <p:nvPr/>
        </p:nvSpPr>
        <p:spPr>
          <a:xfrm>
            <a:off x="9959664" y="263891"/>
            <a:ext cx="1261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1BD0FD-E1FC-8FF4-48DF-14AF89453AE9}"/>
              </a:ext>
            </a:extLst>
          </p:cNvPr>
          <p:cNvSpPr/>
          <p:nvPr/>
        </p:nvSpPr>
        <p:spPr>
          <a:xfrm>
            <a:off x="3341542" y="1249360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707C9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0707C9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7D9A29-AE48-DC1E-C1BD-60F8E77111D7}"/>
              </a:ext>
            </a:extLst>
          </p:cNvPr>
          <p:cNvSpPr/>
          <p:nvPr/>
        </p:nvSpPr>
        <p:spPr>
          <a:xfrm>
            <a:off x="5022218" y="1249360"/>
            <a:ext cx="19078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E8FB3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E8FB3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7D93E9-174C-577A-68D7-EEDC68FADAE4}"/>
              </a:ext>
            </a:extLst>
          </p:cNvPr>
          <p:cNvSpPr/>
          <p:nvPr/>
        </p:nvSpPr>
        <p:spPr>
          <a:xfrm>
            <a:off x="7152145" y="1249360"/>
            <a:ext cx="17238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20/11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DD937CF-3155-0544-1F7B-9AD703891D27}"/>
              </a:ext>
            </a:extLst>
          </p:cNvPr>
          <p:cNvSpPr/>
          <p:nvPr/>
        </p:nvSpPr>
        <p:spPr>
          <a:xfrm>
            <a:off x="4762315" y="3256579"/>
            <a:ext cx="30796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Lớp: Cơm Nát</a:t>
            </a:r>
            <a:endParaRPr lang="en-US" sz="3600" b="1" cap="none" spc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387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141" y="257577"/>
            <a:ext cx="8809148" cy="4327302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  <a:br>
              <a:rPr lang="en-US" sz="3000" dirty="0">
                <a:solidFill>
                  <a:srgbClr val="FF0000"/>
                </a:solidFill>
              </a:rPr>
            </a:br>
            <a: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PHÁT TRIỂN NGÔN NGỮ</a:t>
            </a:r>
            <a:b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 THƠ: GÀ GÁY</a:t>
            </a:r>
            <a:b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</a:t>
            </a:r>
            <a:r>
              <a:rPr lang="en-US" sz="39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18 – 24 </a:t>
            </a:r>
            <a: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b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</a:t>
            </a:r>
            <a:r>
              <a:rPr lang="en-US" sz="39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VŨ THỊ HƯỚNG</a:t>
            </a:r>
            <a:b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</a:t>
            </a:r>
            <a:r>
              <a:rPr lang="en-US" sz="39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2024 - 2025</a:t>
            </a:r>
            <a:endParaRPr lang="en-US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7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27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E95CC2-ABF6-8849-E526-65836799566E}"/>
              </a:ext>
            </a:extLst>
          </p:cNvPr>
          <p:cNvSpPr txBox="1"/>
          <p:nvPr/>
        </p:nvSpPr>
        <p:spPr>
          <a:xfrm>
            <a:off x="967409" y="4333461"/>
            <a:ext cx="5128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Thấy trời đã sáng</a:t>
            </a:r>
          </a:p>
          <a:p>
            <a:pPr algn="ctr"/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Gà gáy ó o…</a:t>
            </a:r>
          </a:p>
        </p:txBody>
      </p:sp>
    </p:spTree>
    <p:extLst>
      <p:ext uri="{BB962C8B-B14F-4D97-AF65-F5344CB8AC3E}">
        <p14:creationId xmlns:p14="http://schemas.microsoft.com/office/powerpoint/2010/main" val="13688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1B9C7F-A7DB-F07E-DEE6-D14FA494152D}"/>
              </a:ext>
            </a:extLst>
          </p:cNvPr>
          <p:cNvSpPr txBox="1"/>
          <p:nvPr/>
        </p:nvSpPr>
        <p:spPr>
          <a:xfrm>
            <a:off x="6361044" y="3044279"/>
            <a:ext cx="51550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gà gáy</a:t>
            </a:r>
          </a:p>
        </p:txBody>
      </p:sp>
    </p:spTree>
    <p:extLst>
      <p:ext uri="{BB962C8B-B14F-4D97-AF65-F5344CB8AC3E}">
        <p14:creationId xmlns:p14="http://schemas.microsoft.com/office/powerpoint/2010/main" val="244191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602CBE-C364-7643-26CC-5898E5F94F18}"/>
              </a:ext>
            </a:extLst>
          </p:cNvPr>
          <p:cNvSpPr txBox="1"/>
          <p:nvPr/>
        </p:nvSpPr>
        <p:spPr>
          <a:xfrm>
            <a:off x="7010400" y="3286539"/>
            <a:ext cx="48900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Gà gáy thật to</a:t>
            </a:r>
          </a:p>
          <a:p>
            <a:pPr algn="ctr"/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Ò ó o o…</a:t>
            </a:r>
          </a:p>
        </p:txBody>
      </p:sp>
    </p:spTree>
    <p:extLst>
      <p:ext uri="{BB962C8B-B14F-4D97-AF65-F5344CB8AC3E}">
        <p14:creationId xmlns:p14="http://schemas.microsoft.com/office/powerpoint/2010/main" val="10494304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79257" y="2052934"/>
            <a:ext cx="7787708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7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7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7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br>
              <a:rPr lang="en-US" sz="7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7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7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40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3" y="2169940"/>
            <a:ext cx="5905500" cy="4343400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4147930" y="305691"/>
            <a:ext cx="3520185" cy="1728186"/>
          </a:xfrm>
          <a:prstGeom prst="cloudCallout">
            <a:avLst>
              <a:gd name="adj1" fmla="val -27924"/>
              <a:gd name="adj2" fmla="val 657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6700707" y="2283909"/>
            <a:ext cx="3364318" cy="1807699"/>
          </a:xfrm>
          <a:prstGeom prst="cloudCallout">
            <a:avLst>
              <a:gd name="adj1" fmla="val -61712"/>
              <a:gd name="adj2" fmla="val 315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có con gì?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8002173" y="4341640"/>
            <a:ext cx="3502856" cy="1924982"/>
          </a:xfrm>
          <a:prstGeom prst="cloudCallout">
            <a:avLst>
              <a:gd name="adj1" fmla="val -65163"/>
              <a:gd name="adj2" fmla="val 226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4982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0584" y="2545304"/>
            <a:ext cx="824135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6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77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117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GIÁO ÁN LĨNH VỰC: PHÁT TRIỂN NGÔN NGỮ ĐỀ TÀI THƠ: GÀ GÁY ĐỐI TƯỢNG: 18 – 24 THÁNG GIÁO VIÊN: VŨ THỊ HƯỚNG NĂM HỌC: 2024 - 2025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ĐIỆN TỬ LĨNH VỰC: PHÁT TRIỂN NGÔN NGỮ ĐỀ TÀI THƠ: GÀ GÁY ĐỐI TƯỢNG:</dc:title>
  <dc:creator>Admin</dc:creator>
  <cp:lastModifiedBy>Windows 10</cp:lastModifiedBy>
  <cp:revision>26</cp:revision>
  <cp:lastPrinted>2017-12-12T13:10:35Z</cp:lastPrinted>
  <dcterms:created xsi:type="dcterms:W3CDTF">2017-12-12T11:14:15Z</dcterms:created>
  <dcterms:modified xsi:type="dcterms:W3CDTF">2024-11-15T01:14:27Z</dcterms:modified>
</cp:coreProperties>
</file>