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9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4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5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39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1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7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8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4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6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6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5296A-0DEA-4C12-A518-FEE46C1C9A5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2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225685" cy="6858001"/>
          </a:xfrm>
        </p:spPr>
      </p:pic>
    </p:spTree>
    <p:extLst>
      <p:ext uri="{BB962C8B-B14F-4D97-AF65-F5344CB8AC3E}">
        <p14:creationId xmlns:p14="http://schemas.microsoft.com/office/powerpoint/2010/main" val="344816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41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6075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01847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032" y="0"/>
            <a:ext cx="12295031" cy="7031865"/>
          </a:xfrm>
        </p:spPr>
      </p:pic>
    </p:spTree>
    <p:extLst>
      <p:ext uri="{BB962C8B-B14F-4D97-AF65-F5344CB8AC3E}">
        <p14:creationId xmlns:p14="http://schemas.microsoft.com/office/powerpoint/2010/main" val="1735112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55449"/>
          </a:xfrm>
        </p:spPr>
      </p:pic>
    </p:spTree>
    <p:extLst>
      <p:ext uri="{BB962C8B-B14F-4D97-AF65-F5344CB8AC3E}">
        <p14:creationId xmlns:p14="http://schemas.microsoft.com/office/powerpoint/2010/main" val="2196892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</dc:creator>
  <cp:lastModifiedBy>Hi</cp:lastModifiedBy>
  <cp:revision>2</cp:revision>
  <cp:lastPrinted>2024-11-24T14:04:14Z</cp:lastPrinted>
  <dcterms:created xsi:type="dcterms:W3CDTF">2024-11-24T14:03:07Z</dcterms:created>
  <dcterms:modified xsi:type="dcterms:W3CDTF">2024-11-25T08:40:45Z</dcterms:modified>
</cp:coreProperties>
</file>