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70" r:id="rId2"/>
    <p:sldId id="267" r:id="rId3"/>
    <p:sldId id="265" r:id="rId4"/>
    <p:sldId id="257" r:id="rId5"/>
    <p:sldId id="258" r:id="rId6"/>
    <p:sldId id="259" r:id="rId7"/>
    <p:sldId id="260" r:id="rId8"/>
    <p:sldId id="261" r:id="rId9"/>
    <p:sldId id="266" r:id="rId10"/>
    <p:sldId id="262" r:id="rId11"/>
    <p:sldId id="268" r:id="rId12"/>
    <p:sldId id="271" r:id="rId13"/>
  </p:sldIdLst>
  <p:sldSz cx="12192000" cy="6858000"/>
  <p:notesSz cx="6858000" cy="9144000"/>
  <p:embeddedFontLst>
    <p:embeddedFont>
      <p:font typeface="Tahoma" panose="020B0604030504040204" pitchFamily="34" charset="0"/>
      <p:regular r:id="rId15"/>
      <p:bold r:id="rId16"/>
    </p:embeddedFont>
    <p:embeddedFont>
      <p:font typeface="Calibri Light" panose="020F0302020204030204" pitchFamily="34" charset="0"/>
      <p:regular r:id="rId17"/>
      <p:italic r:id="rId18"/>
    </p:embeddedFont>
    <p:embeddedFont>
      <p:font typeface="Calibri" panose="020F0502020204030204" pitchFamily="34" charset="0"/>
      <p:regular r:id="rId19"/>
      <p:bold r:id="rId20"/>
      <p:italic r:id="rId21"/>
      <p:boldItalic r:id="rId22"/>
    </p:embeddedFont>
  </p:embeddedFontLst>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00"/>
    <a:srgbClr val="FF0066"/>
    <a:srgbClr val="FF9900"/>
    <a:srgbClr val="008000"/>
    <a:srgbClr val="FFFF00"/>
    <a:srgbClr val="FF00FF"/>
    <a:srgbClr val="990099"/>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66" y="125"/>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6823C-36CB-4C7E-B6B1-0243C72CA50B}"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186A46-CF05-4AD8-ADB7-396A1606BBC5}" type="slidenum">
              <a:rPr lang="en-US" smtClean="0"/>
              <a:t>‹#›</a:t>
            </a:fld>
            <a:endParaRPr lang="en-US"/>
          </a:p>
        </p:txBody>
      </p:sp>
    </p:spTree>
    <p:extLst>
      <p:ext uri="{BB962C8B-B14F-4D97-AF65-F5344CB8AC3E}">
        <p14:creationId xmlns:p14="http://schemas.microsoft.com/office/powerpoint/2010/main" val="95850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2</a:t>
            </a:fld>
            <a:endParaRPr lang="en-US"/>
          </a:p>
        </p:txBody>
      </p:sp>
    </p:spTree>
    <p:extLst>
      <p:ext uri="{BB962C8B-B14F-4D97-AF65-F5344CB8AC3E}">
        <p14:creationId xmlns:p14="http://schemas.microsoft.com/office/powerpoint/2010/main" val="2178002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11</a:t>
            </a:fld>
            <a:endParaRPr lang="en-US"/>
          </a:p>
        </p:txBody>
      </p:sp>
    </p:spTree>
    <p:extLst>
      <p:ext uri="{BB962C8B-B14F-4D97-AF65-F5344CB8AC3E}">
        <p14:creationId xmlns:p14="http://schemas.microsoft.com/office/powerpoint/2010/main" val="1822051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3</a:t>
            </a:fld>
            <a:endParaRPr lang="en-US"/>
          </a:p>
        </p:txBody>
      </p:sp>
    </p:spTree>
    <p:extLst>
      <p:ext uri="{BB962C8B-B14F-4D97-AF65-F5344CB8AC3E}">
        <p14:creationId xmlns:p14="http://schemas.microsoft.com/office/powerpoint/2010/main" val="112434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4</a:t>
            </a:fld>
            <a:endParaRPr lang="en-US"/>
          </a:p>
        </p:txBody>
      </p:sp>
    </p:spTree>
    <p:extLst>
      <p:ext uri="{BB962C8B-B14F-4D97-AF65-F5344CB8AC3E}">
        <p14:creationId xmlns:p14="http://schemas.microsoft.com/office/powerpoint/2010/main" val="46435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5</a:t>
            </a:fld>
            <a:endParaRPr lang="en-US"/>
          </a:p>
        </p:txBody>
      </p:sp>
    </p:spTree>
    <p:extLst>
      <p:ext uri="{BB962C8B-B14F-4D97-AF65-F5344CB8AC3E}">
        <p14:creationId xmlns:p14="http://schemas.microsoft.com/office/powerpoint/2010/main" val="421033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6</a:t>
            </a:fld>
            <a:endParaRPr lang="en-US"/>
          </a:p>
        </p:txBody>
      </p:sp>
    </p:spTree>
    <p:extLst>
      <p:ext uri="{BB962C8B-B14F-4D97-AF65-F5344CB8AC3E}">
        <p14:creationId xmlns:p14="http://schemas.microsoft.com/office/powerpoint/2010/main" val="21820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7</a:t>
            </a:fld>
            <a:endParaRPr lang="en-US"/>
          </a:p>
        </p:txBody>
      </p:sp>
    </p:spTree>
    <p:extLst>
      <p:ext uri="{BB962C8B-B14F-4D97-AF65-F5344CB8AC3E}">
        <p14:creationId xmlns:p14="http://schemas.microsoft.com/office/powerpoint/2010/main" val="327193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8</a:t>
            </a:fld>
            <a:endParaRPr lang="en-US"/>
          </a:p>
        </p:txBody>
      </p:sp>
    </p:spTree>
    <p:extLst>
      <p:ext uri="{BB962C8B-B14F-4D97-AF65-F5344CB8AC3E}">
        <p14:creationId xmlns:p14="http://schemas.microsoft.com/office/powerpoint/2010/main" val="393276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9</a:t>
            </a:fld>
            <a:endParaRPr lang="en-US"/>
          </a:p>
        </p:txBody>
      </p:sp>
    </p:spTree>
    <p:extLst>
      <p:ext uri="{BB962C8B-B14F-4D97-AF65-F5344CB8AC3E}">
        <p14:creationId xmlns:p14="http://schemas.microsoft.com/office/powerpoint/2010/main" val="413985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86A46-CF05-4AD8-ADB7-396A1606BBC5}" type="slidenum">
              <a:rPr lang="en-US" smtClean="0"/>
              <a:t>10</a:t>
            </a:fld>
            <a:endParaRPr lang="en-US"/>
          </a:p>
        </p:txBody>
      </p:sp>
    </p:spTree>
    <p:extLst>
      <p:ext uri="{BB962C8B-B14F-4D97-AF65-F5344CB8AC3E}">
        <p14:creationId xmlns:p14="http://schemas.microsoft.com/office/powerpoint/2010/main" val="3606839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74F3D2-5C27-4C73-9321-683F27863C4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300779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4F3D2-5C27-4C73-9321-683F27863C4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347527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4F3D2-5C27-4C73-9321-683F27863C4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138803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4F3D2-5C27-4C73-9321-683F27863C4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134291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74F3D2-5C27-4C73-9321-683F27863C4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42707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74F3D2-5C27-4C73-9321-683F27863C49}"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360373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74F3D2-5C27-4C73-9321-683F27863C49}"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1016823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74F3D2-5C27-4C73-9321-683F27863C49}"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167506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4F3D2-5C27-4C73-9321-683F27863C49}"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258361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74F3D2-5C27-4C73-9321-683F27863C49}"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424471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74F3D2-5C27-4C73-9321-683F27863C49}"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3FE10-E572-40A4-B1F3-871E53549E35}" type="slidenum">
              <a:rPr lang="en-US" smtClean="0"/>
              <a:t>‹#›</a:t>
            </a:fld>
            <a:endParaRPr lang="en-US"/>
          </a:p>
        </p:txBody>
      </p:sp>
    </p:spTree>
    <p:extLst>
      <p:ext uri="{BB962C8B-B14F-4D97-AF65-F5344CB8AC3E}">
        <p14:creationId xmlns:p14="http://schemas.microsoft.com/office/powerpoint/2010/main" val="16511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4F3D2-5C27-4C73-9321-683F27863C49}"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3FE10-E572-40A4-B1F3-871E53549E35}" type="slidenum">
              <a:rPr lang="en-US" smtClean="0"/>
              <a:t>‹#›</a:t>
            </a:fld>
            <a:endParaRPr lang="en-US"/>
          </a:p>
        </p:txBody>
      </p:sp>
    </p:spTree>
    <p:extLst>
      <p:ext uri="{BB962C8B-B14F-4D97-AF65-F5344CB8AC3E}">
        <p14:creationId xmlns:p14="http://schemas.microsoft.com/office/powerpoint/2010/main" val="1404725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microsoft.com/office/2007/relationships/hdphoto" Target="../media/hdphoto1.wdp"/><Relationship Id="rId3" Type="http://schemas.openxmlformats.org/officeDocument/2006/relationships/audio" Target="NULL" TargetMode="Externa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slide" Target="slide2.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3.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media" Target="../media/media35.mp3"/><Relationship Id="rId13" Type="http://schemas.openxmlformats.org/officeDocument/2006/relationships/image" Target="../media/image10.png"/><Relationship Id="rId18" Type="http://schemas.openxmlformats.org/officeDocument/2006/relationships/slide" Target="slide12.xml"/><Relationship Id="rId3" Type="http://schemas.openxmlformats.org/officeDocument/2006/relationships/audio" Target="../media/media33.mp3"/><Relationship Id="rId7" Type="http://schemas.openxmlformats.org/officeDocument/2006/relationships/audio" Target="../media/media12.mp3"/><Relationship Id="rId12" Type="http://schemas.openxmlformats.org/officeDocument/2006/relationships/image" Target="../media/image34.png"/><Relationship Id="rId17" Type="http://schemas.openxmlformats.org/officeDocument/2006/relationships/image" Target="../media/image36.jpg"/><Relationship Id="rId2" Type="http://schemas.microsoft.com/office/2007/relationships/media" Target="../media/media33.mp3"/><Relationship Id="rId16" Type="http://schemas.openxmlformats.org/officeDocument/2006/relationships/slide" Target="slide3.xml"/><Relationship Id="rId1" Type="http://schemas.openxmlformats.org/officeDocument/2006/relationships/tags" Target="../tags/tag10.xml"/><Relationship Id="rId6" Type="http://schemas.microsoft.com/office/2007/relationships/media" Target="../media/media12.mp3"/><Relationship Id="rId11" Type="http://schemas.openxmlformats.org/officeDocument/2006/relationships/notesSlide" Target="../notesSlides/notesSlide9.xml"/><Relationship Id="rId5" Type="http://schemas.openxmlformats.org/officeDocument/2006/relationships/audio" Target="../media/media34.mp3"/><Relationship Id="rId15" Type="http://schemas.openxmlformats.org/officeDocument/2006/relationships/image" Target="../media/image35.jpg"/><Relationship Id="rId10" Type="http://schemas.openxmlformats.org/officeDocument/2006/relationships/slideLayout" Target="../slideLayouts/slideLayout2.xml"/><Relationship Id="rId4" Type="http://schemas.microsoft.com/office/2007/relationships/media" Target="../media/media34.mp3"/><Relationship Id="rId9" Type="http://schemas.openxmlformats.org/officeDocument/2006/relationships/audio" Target="../media/media35.mp3"/><Relationship Id="rId1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microsoft.com/office/2007/relationships/media" Target="../media/media36.mp3"/><Relationship Id="rId13" Type="http://schemas.openxmlformats.org/officeDocument/2006/relationships/image" Target="../media/image37.png"/><Relationship Id="rId18" Type="http://schemas.openxmlformats.org/officeDocument/2006/relationships/slide" Target="slide12.xml"/><Relationship Id="rId3" Type="http://schemas.openxmlformats.org/officeDocument/2006/relationships/audio" Target="../media/media33.mp3"/><Relationship Id="rId7" Type="http://schemas.openxmlformats.org/officeDocument/2006/relationships/audio" Target="../media/media12.mp3"/><Relationship Id="rId12" Type="http://schemas.openxmlformats.org/officeDocument/2006/relationships/image" Target="../media/image34.png"/><Relationship Id="rId17" Type="http://schemas.openxmlformats.org/officeDocument/2006/relationships/image" Target="../media/image38.jpg"/><Relationship Id="rId2" Type="http://schemas.microsoft.com/office/2007/relationships/media" Target="../media/media33.mp3"/><Relationship Id="rId16" Type="http://schemas.openxmlformats.org/officeDocument/2006/relationships/image" Target="../media/image35.jpg"/><Relationship Id="rId1" Type="http://schemas.openxmlformats.org/officeDocument/2006/relationships/tags" Target="../tags/tag11.xml"/><Relationship Id="rId6" Type="http://schemas.microsoft.com/office/2007/relationships/media" Target="../media/media12.mp3"/><Relationship Id="rId11" Type="http://schemas.openxmlformats.org/officeDocument/2006/relationships/notesSlide" Target="../notesSlides/notesSlide10.xml"/><Relationship Id="rId5" Type="http://schemas.openxmlformats.org/officeDocument/2006/relationships/audio" Target="../media/media34.mp3"/><Relationship Id="rId15" Type="http://schemas.openxmlformats.org/officeDocument/2006/relationships/image" Target="../media/image7.png"/><Relationship Id="rId10" Type="http://schemas.openxmlformats.org/officeDocument/2006/relationships/slideLayout" Target="../slideLayouts/slideLayout2.xml"/><Relationship Id="rId4" Type="http://schemas.microsoft.com/office/2007/relationships/media" Target="../media/media34.mp3"/><Relationship Id="rId9" Type="http://schemas.openxmlformats.org/officeDocument/2006/relationships/audio" Target="../media/media36.mp3"/><Relationship Id="rId1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slideLayout" Target="../slideLayouts/slideLayout2.xml"/><Relationship Id="rId4" Type="http://schemas.microsoft.com/office/2007/relationships/media" Target="../media/media2.mp3"/></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microsoft.com/office/2007/relationships/media" Target="../media/media2.mp3"/><Relationship Id="rId7" Type="http://schemas.openxmlformats.org/officeDocument/2006/relationships/notesSlide" Target="../notesSlides/notesSlide1.xml"/><Relationship Id="rId12" Type="http://schemas.openxmlformats.org/officeDocument/2006/relationships/image" Target="../media/image6.png"/><Relationship Id="rId2" Type="http://schemas.openxmlformats.org/officeDocument/2006/relationships/audio" Target="NULL" TargetMode="External"/><Relationship Id="rId16" Type="http://schemas.openxmlformats.org/officeDocument/2006/relationships/slide" Target="slide12.xml"/><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5.png"/><Relationship Id="rId5" Type="http://schemas.openxmlformats.org/officeDocument/2006/relationships/audio" Target="../media/media3.m4a"/><Relationship Id="rId15" Type="http://schemas.openxmlformats.org/officeDocument/2006/relationships/slide" Target="slide3.xml"/><Relationship Id="rId10" Type="http://schemas.openxmlformats.org/officeDocument/2006/relationships/image" Target="../media/image4.png"/><Relationship Id="rId4" Type="http://schemas.microsoft.com/office/2007/relationships/media" Target="../media/media3.m4a"/><Relationship Id="rId9" Type="http://schemas.openxmlformats.org/officeDocument/2006/relationships/image" Target="../media/image3.png"/><Relationship Id="rId1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18" Type="http://schemas.openxmlformats.org/officeDocument/2006/relationships/slide" Target="slide8.xml"/><Relationship Id="rId3" Type="http://schemas.openxmlformats.org/officeDocument/2006/relationships/audio" Target="../media/media4.mp3"/><Relationship Id="rId21" Type="http://schemas.openxmlformats.org/officeDocument/2006/relationships/image" Target="../media/image9.png"/><Relationship Id="rId7" Type="http://schemas.openxmlformats.org/officeDocument/2006/relationships/image" Target="../media/image2.jpeg"/><Relationship Id="rId12" Type="http://schemas.microsoft.com/office/2007/relationships/hdphoto" Target="../media/hdphoto2.wdp"/><Relationship Id="rId17" Type="http://schemas.openxmlformats.org/officeDocument/2006/relationships/slide" Target="slide7.xml"/><Relationship Id="rId2" Type="http://schemas.microsoft.com/office/2007/relationships/media" Target="../media/media4.mp3"/><Relationship Id="rId16" Type="http://schemas.openxmlformats.org/officeDocument/2006/relationships/slide" Target="slide6.xml"/><Relationship Id="rId20" Type="http://schemas.openxmlformats.org/officeDocument/2006/relationships/slide" Target="slide10.xml"/><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image" Target="../media/image8.png"/><Relationship Id="rId5" Type="http://schemas.openxmlformats.org/officeDocument/2006/relationships/notesSlide" Target="../notesSlides/notesSlide2.xml"/><Relationship Id="rId15" Type="http://schemas.openxmlformats.org/officeDocument/2006/relationships/slide" Target="slide5.xml"/><Relationship Id="rId23"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slide" Target="slide9.xml"/><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slide" Target="slide4.xml"/><Relationship Id="rId22" Type="http://schemas.openxmlformats.org/officeDocument/2006/relationships/slide" Target="slide11.xml"/></Relationships>
</file>

<file path=ppt/slides/_rels/slide4.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audio" Target="../media/media10.mp3"/><Relationship Id="rId18" Type="http://schemas.openxmlformats.org/officeDocument/2006/relationships/slideLayout" Target="../slideLayouts/slideLayout2.xml"/><Relationship Id="rId26" Type="http://schemas.openxmlformats.org/officeDocument/2006/relationships/slide" Target="slide3.xml"/><Relationship Id="rId3" Type="http://schemas.openxmlformats.org/officeDocument/2006/relationships/audio" Target="../media/media5.mp3"/><Relationship Id="rId21" Type="http://schemas.openxmlformats.org/officeDocument/2006/relationships/image" Target="../media/image12.png"/><Relationship Id="rId7" Type="http://schemas.openxmlformats.org/officeDocument/2006/relationships/audio" Target="../media/media7.mp3"/><Relationship Id="rId12" Type="http://schemas.microsoft.com/office/2007/relationships/media" Target="../media/media10.mp3"/><Relationship Id="rId17" Type="http://schemas.openxmlformats.org/officeDocument/2006/relationships/audio" Target="../media/media12.mp3"/><Relationship Id="rId25" Type="http://schemas.openxmlformats.org/officeDocument/2006/relationships/image" Target="../media/image7.png"/><Relationship Id="rId2" Type="http://schemas.microsoft.com/office/2007/relationships/media" Target="../media/media5.mp3"/><Relationship Id="rId16" Type="http://schemas.microsoft.com/office/2007/relationships/media" Target="../media/media12.mp3"/><Relationship Id="rId20" Type="http://schemas.openxmlformats.org/officeDocument/2006/relationships/image" Target="../media/image11.png"/><Relationship Id="rId1" Type="http://schemas.openxmlformats.org/officeDocument/2006/relationships/tags" Target="../tags/tag4.xml"/><Relationship Id="rId6" Type="http://schemas.microsoft.com/office/2007/relationships/media" Target="../media/media7.mp3"/><Relationship Id="rId11" Type="http://schemas.openxmlformats.org/officeDocument/2006/relationships/audio" Target="../media/media9.mp3"/><Relationship Id="rId24" Type="http://schemas.openxmlformats.org/officeDocument/2006/relationships/image" Target="../media/image15.png"/><Relationship Id="rId5" Type="http://schemas.openxmlformats.org/officeDocument/2006/relationships/audio" Target="../media/media6.mp3"/><Relationship Id="rId15" Type="http://schemas.openxmlformats.org/officeDocument/2006/relationships/audio" Target="../media/media11.mp3"/><Relationship Id="rId23" Type="http://schemas.openxmlformats.org/officeDocument/2006/relationships/image" Target="../media/image14.png"/><Relationship Id="rId10" Type="http://schemas.microsoft.com/office/2007/relationships/media" Target="../media/media9.mp3"/><Relationship Id="rId19" Type="http://schemas.openxmlformats.org/officeDocument/2006/relationships/notesSlide" Target="../notesSlides/notesSlide3.xml"/><Relationship Id="rId4" Type="http://schemas.microsoft.com/office/2007/relationships/media" Target="../media/media6.mp3"/><Relationship Id="rId9" Type="http://schemas.openxmlformats.org/officeDocument/2006/relationships/audio" Target="../media/media8.mp3"/><Relationship Id="rId14" Type="http://schemas.microsoft.com/office/2007/relationships/media" Target="../media/media11.mp3"/><Relationship Id="rId22" Type="http://schemas.openxmlformats.org/officeDocument/2006/relationships/image" Target="../media/image13.png"/><Relationship Id="rId27"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microsoft.com/office/2007/relationships/media" Target="../media/media16.mp3"/><Relationship Id="rId13" Type="http://schemas.openxmlformats.org/officeDocument/2006/relationships/audio" Target="../media/media9.mp3"/><Relationship Id="rId18" Type="http://schemas.openxmlformats.org/officeDocument/2006/relationships/slideLayout" Target="../slideLayouts/slideLayout2.xml"/><Relationship Id="rId26" Type="http://schemas.openxmlformats.org/officeDocument/2006/relationships/image" Target="../media/image18.jpeg"/><Relationship Id="rId3" Type="http://schemas.openxmlformats.org/officeDocument/2006/relationships/audio" Target="../media/media13.mp3"/><Relationship Id="rId21" Type="http://schemas.openxmlformats.org/officeDocument/2006/relationships/slide" Target="slide3.xml"/><Relationship Id="rId7" Type="http://schemas.openxmlformats.org/officeDocument/2006/relationships/audio" Target="../media/media15.mp3"/><Relationship Id="rId12" Type="http://schemas.microsoft.com/office/2007/relationships/media" Target="../media/media9.mp3"/><Relationship Id="rId17" Type="http://schemas.openxmlformats.org/officeDocument/2006/relationships/audio" Target="../media/media12.mp3"/><Relationship Id="rId25" Type="http://schemas.openxmlformats.org/officeDocument/2006/relationships/image" Target="../media/image17.jpeg"/><Relationship Id="rId2" Type="http://schemas.microsoft.com/office/2007/relationships/media" Target="../media/media13.mp3"/><Relationship Id="rId16" Type="http://schemas.microsoft.com/office/2007/relationships/media" Target="../media/media12.mp3"/><Relationship Id="rId20" Type="http://schemas.openxmlformats.org/officeDocument/2006/relationships/image" Target="../media/image16.png"/><Relationship Id="rId1" Type="http://schemas.openxmlformats.org/officeDocument/2006/relationships/tags" Target="../tags/tag5.xml"/><Relationship Id="rId6" Type="http://schemas.microsoft.com/office/2007/relationships/media" Target="../media/media15.mp3"/><Relationship Id="rId11" Type="http://schemas.openxmlformats.org/officeDocument/2006/relationships/audio" Target="../media/media11.mp3"/><Relationship Id="rId24" Type="http://schemas.openxmlformats.org/officeDocument/2006/relationships/image" Target="../media/image14.png"/><Relationship Id="rId5" Type="http://schemas.openxmlformats.org/officeDocument/2006/relationships/audio" Target="../media/media14.mp3"/><Relationship Id="rId15" Type="http://schemas.openxmlformats.org/officeDocument/2006/relationships/audio" Target="../media/media10.mp3"/><Relationship Id="rId23" Type="http://schemas.openxmlformats.org/officeDocument/2006/relationships/image" Target="../media/image15.png"/><Relationship Id="rId28" Type="http://schemas.openxmlformats.org/officeDocument/2006/relationships/slide" Target="slide12.xml"/><Relationship Id="rId10" Type="http://schemas.microsoft.com/office/2007/relationships/media" Target="../media/media11.mp3"/><Relationship Id="rId19" Type="http://schemas.openxmlformats.org/officeDocument/2006/relationships/notesSlide" Target="../notesSlides/notesSlide4.xml"/><Relationship Id="rId4" Type="http://schemas.microsoft.com/office/2007/relationships/media" Target="../media/media14.mp3"/><Relationship Id="rId9" Type="http://schemas.openxmlformats.org/officeDocument/2006/relationships/audio" Target="../media/media16.mp3"/><Relationship Id="rId14" Type="http://schemas.microsoft.com/office/2007/relationships/media" Target="../media/media10.mp3"/><Relationship Id="rId22" Type="http://schemas.openxmlformats.org/officeDocument/2006/relationships/image" Target="../media/image7.png"/><Relationship Id="rId27"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microsoft.com/office/2007/relationships/media" Target="../media/media20.mp3"/><Relationship Id="rId13" Type="http://schemas.openxmlformats.org/officeDocument/2006/relationships/audio" Target="../media/media9.mp3"/><Relationship Id="rId18" Type="http://schemas.openxmlformats.org/officeDocument/2006/relationships/slideLayout" Target="../slideLayouts/slideLayout2.xml"/><Relationship Id="rId26" Type="http://schemas.openxmlformats.org/officeDocument/2006/relationships/slide" Target="slide3.xml"/><Relationship Id="rId3" Type="http://schemas.openxmlformats.org/officeDocument/2006/relationships/audio" Target="../media/media17.mp3"/><Relationship Id="rId21" Type="http://schemas.openxmlformats.org/officeDocument/2006/relationships/image" Target="../media/image21.png"/><Relationship Id="rId7" Type="http://schemas.openxmlformats.org/officeDocument/2006/relationships/audio" Target="../media/media19.mp3"/><Relationship Id="rId12" Type="http://schemas.microsoft.com/office/2007/relationships/media" Target="../media/media9.mp3"/><Relationship Id="rId17" Type="http://schemas.openxmlformats.org/officeDocument/2006/relationships/audio" Target="../media/media12.mp3"/><Relationship Id="rId25" Type="http://schemas.openxmlformats.org/officeDocument/2006/relationships/image" Target="../media/image14.png"/><Relationship Id="rId2" Type="http://schemas.microsoft.com/office/2007/relationships/media" Target="../media/media17.mp3"/><Relationship Id="rId16" Type="http://schemas.microsoft.com/office/2007/relationships/media" Target="../media/media12.mp3"/><Relationship Id="rId20" Type="http://schemas.openxmlformats.org/officeDocument/2006/relationships/image" Target="../media/image20.png"/><Relationship Id="rId1" Type="http://schemas.openxmlformats.org/officeDocument/2006/relationships/tags" Target="../tags/tag6.xml"/><Relationship Id="rId6" Type="http://schemas.microsoft.com/office/2007/relationships/media" Target="../media/media19.mp3"/><Relationship Id="rId11" Type="http://schemas.openxmlformats.org/officeDocument/2006/relationships/audio" Target="../media/media11.mp3"/><Relationship Id="rId24" Type="http://schemas.openxmlformats.org/officeDocument/2006/relationships/image" Target="../media/image15.png"/><Relationship Id="rId5" Type="http://schemas.openxmlformats.org/officeDocument/2006/relationships/audio" Target="../media/media18.mp3"/><Relationship Id="rId15" Type="http://schemas.openxmlformats.org/officeDocument/2006/relationships/audio" Target="../media/media10.mp3"/><Relationship Id="rId23" Type="http://schemas.openxmlformats.org/officeDocument/2006/relationships/image" Target="../media/image7.png"/><Relationship Id="rId10" Type="http://schemas.microsoft.com/office/2007/relationships/media" Target="../media/media11.mp3"/><Relationship Id="rId19" Type="http://schemas.openxmlformats.org/officeDocument/2006/relationships/notesSlide" Target="../notesSlides/notesSlide5.xml"/><Relationship Id="rId4" Type="http://schemas.microsoft.com/office/2007/relationships/media" Target="../media/media18.mp3"/><Relationship Id="rId9" Type="http://schemas.openxmlformats.org/officeDocument/2006/relationships/audio" Target="../media/media20.mp3"/><Relationship Id="rId14" Type="http://schemas.microsoft.com/office/2007/relationships/media" Target="../media/media10.mp3"/><Relationship Id="rId22" Type="http://schemas.openxmlformats.org/officeDocument/2006/relationships/image" Target="../media/image22.png"/><Relationship Id="rId27" Type="http://schemas.openxmlformats.org/officeDocument/2006/relationships/slide" Target="slide12.xml"/></Relationships>
</file>

<file path=ppt/slides/_rels/slide7.xml.rels><?xml version="1.0" encoding="UTF-8" standalone="yes"?>
<Relationships xmlns="http://schemas.openxmlformats.org/package/2006/relationships"><Relationship Id="rId8" Type="http://schemas.microsoft.com/office/2007/relationships/media" Target="../media/media24.mp3"/><Relationship Id="rId13" Type="http://schemas.openxmlformats.org/officeDocument/2006/relationships/audio" Target="../media/media10.mp3"/><Relationship Id="rId18" Type="http://schemas.openxmlformats.org/officeDocument/2006/relationships/slideLayout" Target="../slideLayouts/slideLayout2.xml"/><Relationship Id="rId26" Type="http://schemas.openxmlformats.org/officeDocument/2006/relationships/slide" Target="slide3.xml"/><Relationship Id="rId3" Type="http://schemas.openxmlformats.org/officeDocument/2006/relationships/audio" Target="../media/media21.mp3"/><Relationship Id="rId21" Type="http://schemas.openxmlformats.org/officeDocument/2006/relationships/image" Target="../media/image24.png"/><Relationship Id="rId7" Type="http://schemas.openxmlformats.org/officeDocument/2006/relationships/audio" Target="../media/media23.mp3"/><Relationship Id="rId12" Type="http://schemas.microsoft.com/office/2007/relationships/media" Target="../media/media10.mp3"/><Relationship Id="rId17" Type="http://schemas.openxmlformats.org/officeDocument/2006/relationships/audio" Target="../media/media9.mp3"/><Relationship Id="rId25" Type="http://schemas.openxmlformats.org/officeDocument/2006/relationships/image" Target="../media/image27.png"/><Relationship Id="rId2" Type="http://schemas.microsoft.com/office/2007/relationships/media" Target="../media/media21.mp3"/><Relationship Id="rId16" Type="http://schemas.microsoft.com/office/2007/relationships/media" Target="../media/media9.mp3"/><Relationship Id="rId20" Type="http://schemas.openxmlformats.org/officeDocument/2006/relationships/image" Target="../media/image23.png"/><Relationship Id="rId1" Type="http://schemas.openxmlformats.org/officeDocument/2006/relationships/tags" Target="../tags/tag7.xml"/><Relationship Id="rId6" Type="http://schemas.microsoft.com/office/2007/relationships/media" Target="../media/media23.mp3"/><Relationship Id="rId11" Type="http://schemas.openxmlformats.org/officeDocument/2006/relationships/audio" Target="../media/media11.mp3"/><Relationship Id="rId24" Type="http://schemas.openxmlformats.org/officeDocument/2006/relationships/image" Target="../media/image26.png"/><Relationship Id="rId5" Type="http://schemas.openxmlformats.org/officeDocument/2006/relationships/audio" Target="../media/media22.mp3"/><Relationship Id="rId15" Type="http://schemas.openxmlformats.org/officeDocument/2006/relationships/audio" Target="../media/media12.mp3"/><Relationship Id="rId23" Type="http://schemas.openxmlformats.org/officeDocument/2006/relationships/image" Target="../media/image7.png"/><Relationship Id="rId10" Type="http://schemas.microsoft.com/office/2007/relationships/media" Target="../media/media11.mp3"/><Relationship Id="rId19" Type="http://schemas.openxmlformats.org/officeDocument/2006/relationships/notesSlide" Target="../notesSlides/notesSlide6.xml"/><Relationship Id="rId4" Type="http://schemas.microsoft.com/office/2007/relationships/media" Target="../media/media22.mp3"/><Relationship Id="rId9" Type="http://schemas.openxmlformats.org/officeDocument/2006/relationships/audio" Target="../media/media24.mp3"/><Relationship Id="rId14" Type="http://schemas.microsoft.com/office/2007/relationships/media" Target="../media/media12.mp3"/><Relationship Id="rId22" Type="http://schemas.openxmlformats.org/officeDocument/2006/relationships/image" Target="../media/image25.png"/><Relationship Id="rId27" Type="http://schemas.openxmlformats.org/officeDocument/2006/relationships/slide" Target="slide12.xml"/></Relationships>
</file>

<file path=ppt/slides/_rels/slide8.xml.rels><?xml version="1.0" encoding="UTF-8" standalone="yes"?>
<Relationships xmlns="http://schemas.openxmlformats.org/package/2006/relationships"><Relationship Id="rId8" Type="http://schemas.microsoft.com/office/2007/relationships/media" Target="../media/media28.mp3"/><Relationship Id="rId13" Type="http://schemas.openxmlformats.org/officeDocument/2006/relationships/audio" Target="../media/media10.mp3"/><Relationship Id="rId18" Type="http://schemas.openxmlformats.org/officeDocument/2006/relationships/slideLayout" Target="../slideLayouts/slideLayout2.xml"/><Relationship Id="rId26" Type="http://schemas.openxmlformats.org/officeDocument/2006/relationships/image" Target="../media/image30.png"/><Relationship Id="rId3" Type="http://schemas.openxmlformats.org/officeDocument/2006/relationships/audio" Target="../media/media25.mp3"/><Relationship Id="rId21" Type="http://schemas.openxmlformats.org/officeDocument/2006/relationships/image" Target="../media/image29.png"/><Relationship Id="rId7" Type="http://schemas.openxmlformats.org/officeDocument/2006/relationships/audio" Target="../media/media27.mp3"/><Relationship Id="rId12" Type="http://schemas.microsoft.com/office/2007/relationships/media" Target="../media/media10.mp3"/><Relationship Id="rId17" Type="http://schemas.openxmlformats.org/officeDocument/2006/relationships/audio" Target="../media/media9.mp3"/><Relationship Id="rId25" Type="http://schemas.openxmlformats.org/officeDocument/2006/relationships/slide" Target="slide3.xml"/><Relationship Id="rId2" Type="http://schemas.microsoft.com/office/2007/relationships/media" Target="../media/media25.mp3"/><Relationship Id="rId16" Type="http://schemas.microsoft.com/office/2007/relationships/media" Target="../media/media9.mp3"/><Relationship Id="rId20" Type="http://schemas.openxmlformats.org/officeDocument/2006/relationships/image" Target="../media/image28.png"/><Relationship Id="rId1" Type="http://schemas.openxmlformats.org/officeDocument/2006/relationships/tags" Target="../tags/tag8.xml"/><Relationship Id="rId6" Type="http://schemas.microsoft.com/office/2007/relationships/media" Target="../media/media27.mp3"/><Relationship Id="rId11" Type="http://schemas.openxmlformats.org/officeDocument/2006/relationships/audio" Target="../media/media11.mp3"/><Relationship Id="rId24" Type="http://schemas.openxmlformats.org/officeDocument/2006/relationships/image" Target="../media/image27.png"/><Relationship Id="rId5" Type="http://schemas.openxmlformats.org/officeDocument/2006/relationships/audio" Target="../media/media26.mp3"/><Relationship Id="rId15" Type="http://schemas.openxmlformats.org/officeDocument/2006/relationships/audio" Target="../media/media12.mp3"/><Relationship Id="rId23" Type="http://schemas.openxmlformats.org/officeDocument/2006/relationships/image" Target="../media/image26.png"/><Relationship Id="rId10" Type="http://schemas.microsoft.com/office/2007/relationships/media" Target="../media/media11.mp3"/><Relationship Id="rId19" Type="http://schemas.openxmlformats.org/officeDocument/2006/relationships/notesSlide" Target="../notesSlides/notesSlide7.xml"/><Relationship Id="rId4" Type="http://schemas.microsoft.com/office/2007/relationships/media" Target="../media/media26.mp3"/><Relationship Id="rId9" Type="http://schemas.openxmlformats.org/officeDocument/2006/relationships/audio" Target="../media/media28.mp3"/><Relationship Id="rId14" Type="http://schemas.microsoft.com/office/2007/relationships/media" Target="../media/media12.mp3"/><Relationship Id="rId22" Type="http://schemas.openxmlformats.org/officeDocument/2006/relationships/image" Target="../media/image7.png"/><Relationship Id="rId27"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microsoft.com/office/2007/relationships/media" Target="../media/media32.mp3"/><Relationship Id="rId13" Type="http://schemas.openxmlformats.org/officeDocument/2006/relationships/audio" Target="../media/media10.mp3"/><Relationship Id="rId18" Type="http://schemas.openxmlformats.org/officeDocument/2006/relationships/image" Target="../media/image31.png"/><Relationship Id="rId3" Type="http://schemas.openxmlformats.org/officeDocument/2006/relationships/audio" Target="../media/media29.mp3"/><Relationship Id="rId21" Type="http://schemas.openxmlformats.org/officeDocument/2006/relationships/image" Target="../media/image7.png"/><Relationship Id="rId7" Type="http://schemas.openxmlformats.org/officeDocument/2006/relationships/audio" Target="../media/media31.mp3"/><Relationship Id="rId12" Type="http://schemas.microsoft.com/office/2007/relationships/media" Target="../media/media10.mp3"/><Relationship Id="rId17" Type="http://schemas.openxmlformats.org/officeDocument/2006/relationships/notesSlide" Target="../notesSlides/notesSlide8.xml"/><Relationship Id="rId25" Type="http://schemas.openxmlformats.org/officeDocument/2006/relationships/slide" Target="slide12.xml"/><Relationship Id="rId2" Type="http://schemas.microsoft.com/office/2007/relationships/media" Target="../media/media29.mp3"/><Relationship Id="rId16" Type="http://schemas.openxmlformats.org/officeDocument/2006/relationships/slideLayout" Target="../slideLayouts/slideLayout2.xml"/><Relationship Id="rId20" Type="http://schemas.openxmlformats.org/officeDocument/2006/relationships/image" Target="../media/image33.png"/><Relationship Id="rId1" Type="http://schemas.openxmlformats.org/officeDocument/2006/relationships/tags" Target="../tags/tag9.xml"/><Relationship Id="rId6" Type="http://schemas.microsoft.com/office/2007/relationships/media" Target="../media/media31.mp3"/><Relationship Id="rId11" Type="http://schemas.openxmlformats.org/officeDocument/2006/relationships/audio" Target="../media/media9.mp3"/><Relationship Id="rId24" Type="http://schemas.openxmlformats.org/officeDocument/2006/relationships/slide" Target="slide3.xml"/><Relationship Id="rId5" Type="http://schemas.openxmlformats.org/officeDocument/2006/relationships/audio" Target="../media/media30.mp3"/><Relationship Id="rId15" Type="http://schemas.openxmlformats.org/officeDocument/2006/relationships/audio" Target="../media/media12.mp3"/><Relationship Id="rId23" Type="http://schemas.openxmlformats.org/officeDocument/2006/relationships/image" Target="../media/image14.png"/><Relationship Id="rId10" Type="http://schemas.microsoft.com/office/2007/relationships/media" Target="../media/media9.mp3"/><Relationship Id="rId19" Type="http://schemas.openxmlformats.org/officeDocument/2006/relationships/image" Target="../media/image32.jpeg"/><Relationship Id="rId4" Type="http://schemas.microsoft.com/office/2007/relationships/media" Target="../media/media30.mp3"/><Relationship Id="rId9" Type="http://schemas.openxmlformats.org/officeDocument/2006/relationships/audio" Target="../media/media32.mp3"/><Relationship Id="rId14" Type="http://schemas.microsoft.com/office/2007/relationships/media" Target="../media/media12.mp3"/><Relationship Id="rId2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439" y="4272326"/>
            <a:ext cx="2250078" cy="83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rapezoid 35">
            <a:extLst>
              <a:ext uri="{FF2B5EF4-FFF2-40B4-BE49-F238E27FC236}">
                <a16:creationId xmlns:a16="http://schemas.microsoft.com/office/drawing/2014/main" xmlns="" id="{AF2CCBF9-31B4-40AC-9B37-C56BBBEDA08E}"/>
              </a:ext>
            </a:extLst>
          </p:cNvPr>
          <p:cNvSpPr/>
          <p:nvPr/>
        </p:nvSpPr>
        <p:spPr>
          <a:xfrm>
            <a:off x="5311128" y="4851548"/>
            <a:ext cx="1878003" cy="1292670"/>
          </a:xfrm>
          <a:prstGeom prst="trapezoid">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
            <a:extLst>
              <a:ext uri="{FF2B5EF4-FFF2-40B4-BE49-F238E27FC236}">
                <a16:creationId xmlns:a16="http://schemas.microsoft.com/office/drawing/2014/main" xmlns="" id="{B3ADC077-E510-4A1D-97A3-49D1289B8D41}"/>
              </a:ext>
            </a:extLst>
          </p:cNvPr>
          <p:cNvGrpSpPr/>
          <p:nvPr/>
        </p:nvGrpSpPr>
        <p:grpSpPr>
          <a:xfrm>
            <a:off x="4404073" y="1204253"/>
            <a:ext cx="3692115" cy="3695570"/>
            <a:chOff x="5284142" y="103272"/>
            <a:chExt cx="5145315" cy="5114906"/>
          </a:xfrm>
        </p:grpSpPr>
        <p:grpSp>
          <p:nvGrpSpPr>
            <p:cNvPr id="39" name="Group 29">
              <a:extLst>
                <a:ext uri="{FF2B5EF4-FFF2-40B4-BE49-F238E27FC236}">
                  <a16:creationId xmlns:a16="http://schemas.microsoft.com/office/drawing/2014/main" xmlns="" id="{9A94E41B-FB73-42A6-9EED-58503A2CC302}"/>
                </a:ext>
              </a:extLst>
            </p:cNvPr>
            <p:cNvGrpSpPr/>
            <p:nvPr/>
          </p:nvGrpSpPr>
          <p:grpSpPr>
            <a:xfrm>
              <a:off x="5284142" y="103272"/>
              <a:ext cx="5145315" cy="5114906"/>
              <a:chOff x="2895599" y="124751"/>
              <a:chExt cx="6400800" cy="6428449"/>
            </a:xfrm>
            <a:effectLst>
              <a:glow rad="228600">
                <a:schemeClr val="bg1">
                  <a:alpha val="40000"/>
                </a:schemeClr>
              </a:glow>
            </a:effectLst>
          </p:grpSpPr>
          <p:sp>
            <p:nvSpPr>
              <p:cNvPr id="51" name="Flowchart: Or 4">
                <a:extLst>
                  <a:ext uri="{FF2B5EF4-FFF2-40B4-BE49-F238E27FC236}">
                    <a16:creationId xmlns:a16="http://schemas.microsoft.com/office/drawing/2014/main" xmlns="" id="{CC272620-89E9-401D-B7D1-F386737A1D90}"/>
                  </a:ext>
                </a:extLst>
              </p:cNvPr>
              <p:cNvSpPr/>
              <p:nvPr/>
            </p:nvSpPr>
            <p:spPr>
              <a:xfrm>
                <a:off x="2895599" y="152400"/>
                <a:ext cx="6400800" cy="6400800"/>
              </a:xfrm>
              <a:prstGeom prst="flowChartOr">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Flowchart: Or 7">
                <a:extLst>
                  <a:ext uri="{FF2B5EF4-FFF2-40B4-BE49-F238E27FC236}">
                    <a16:creationId xmlns:a16="http://schemas.microsoft.com/office/drawing/2014/main" xmlns="" id="{71811972-49F5-40F3-9D2E-C46889D82DA4}"/>
                  </a:ext>
                </a:extLst>
              </p:cNvPr>
              <p:cNvSpPr/>
              <p:nvPr/>
            </p:nvSpPr>
            <p:spPr>
              <a:xfrm rot="2747475">
                <a:off x="2895599" y="152400"/>
                <a:ext cx="6400800" cy="6400800"/>
              </a:xfrm>
              <a:prstGeom prst="flowChartOr">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Isosceles Triangle 1">
                <a:extLst>
                  <a:ext uri="{FF2B5EF4-FFF2-40B4-BE49-F238E27FC236}">
                    <a16:creationId xmlns:a16="http://schemas.microsoft.com/office/drawing/2014/main" xmlns="" id="{9DFFBA1D-58B2-4098-B495-37C9649B30F7}"/>
                  </a:ext>
                </a:extLst>
              </p:cNvPr>
              <p:cNvSpPr/>
              <p:nvPr/>
            </p:nvSpPr>
            <p:spPr>
              <a:xfrm rot="12098680">
                <a:off x="5470381" y="300600"/>
                <a:ext cx="2512074" cy="3183747"/>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90" h="3183747">
                    <a:moveTo>
                      <a:pt x="0" y="2930118"/>
                    </a:moveTo>
                    <a:lnTo>
                      <a:pt x="1248842" y="0"/>
                    </a:lnTo>
                    <a:lnTo>
                      <a:pt x="2429390" y="2974335"/>
                    </a:lnTo>
                    <a:cubicBezTo>
                      <a:pt x="2085748" y="3104670"/>
                      <a:pt x="1779956" y="3192661"/>
                      <a:pt x="1134829" y="3183028"/>
                    </a:cubicBezTo>
                    <a:cubicBezTo>
                      <a:pt x="994174" y="3161418"/>
                      <a:pt x="879377" y="3170538"/>
                      <a:pt x="738722" y="3148928"/>
                    </a:cubicBezTo>
                    <a:lnTo>
                      <a:pt x="483336" y="3084471"/>
                    </a:lnTo>
                    <a:lnTo>
                      <a:pt x="0" y="2930118"/>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4" name="Isosceles Triangle 1">
                <a:extLst>
                  <a:ext uri="{FF2B5EF4-FFF2-40B4-BE49-F238E27FC236}">
                    <a16:creationId xmlns:a16="http://schemas.microsoft.com/office/drawing/2014/main" xmlns="" id="{73EEA1E0-9205-4A22-811E-B031D96FADFA}"/>
                  </a:ext>
                </a:extLst>
              </p:cNvPr>
              <p:cNvSpPr/>
              <p:nvPr/>
            </p:nvSpPr>
            <p:spPr>
              <a:xfrm rot="14836304">
                <a:off x="6424972" y="1157489"/>
                <a:ext cx="2417678" cy="3183530"/>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 name="connsiteX0" fmla="*/ 0 w 2431794"/>
                  <a:gd name="connsiteY0" fmla="*/ 2930118 h 3183539"/>
                  <a:gd name="connsiteX1" fmla="*/ 1248842 w 2431794"/>
                  <a:gd name="connsiteY1" fmla="*/ 0 h 3183539"/>
                  <a:gd name="connsiteX2" fmla="*/ 2431794 w 2431794"/>
                  <a:gd name="connsiteY2" fmla="*/ 2934249 h 3183539"/>
                  <a:gd name="connsiteX3" fmla="*/ 1134829 w 2431794"/>
                  <a:gd name="connsiteY3" fmla="*/ 3183028 h 3183539"/>
                  <a:gd name="connsiteX4" fmla="*/ 738722 w 2431794"/>
                  <a:gd name="connsiteY4" fmla="*/ 3148928 h 3183539"/>
                  <a:gd name="connsiteX5" fmla="*/ 483336 w 2431794"/>
                  <a:gd name="connsiteY5" fmla="*/ 3084471 h 3183539"/>
                  <a:gd name="connsiteX6" fmla="*/ 0 w 2431794"/>
                  <a:gd name="connsiteY6" fmla="*/ 2930118 h 3183539"/>
                  <a:gd name="connsiteX0" fmla="*/ 0 w 2431794"/>
                  <a:gd name="connsiteY0" fmla="*/ 2930118 h 3183539"/>
                  <a:gd name="connsiteX1" fmla="*/ 1228470 w 2431794"/>
                  <a:gd name="connsiteY1" fmla="*/ 2124 h 3183539"/>
                  <a:gd name="connsiteX2" fmla="*/ 1248842 w 2431794"/>
                  <a:gd name="connsiteY2" fmla="*/ 0 h 3183539"/>
                  <a:gd name="connsiteX3" fmla="*/ 2431794 w 2431794"/>
                  <a:gd name="connsiteY3" fmla="*/ 2934249 h 3183539"/>
                  <a:gd name="connsiteX4" fmla="*/ 1134829 w 2431794"/>
                  <a:gd name="connsiteY4" fmla="*/ 3183028 h 3183539"/>
                  <a:gd name="connsiteX5" fmla="*/ 738722 w 2431794"/>
                  <a:gd name="connsiteY5" fmla="*/ 3148928 h 3183539"/>
                  <a:gd name="connsiteX6" fmla="*/ 483336 w 2431794"/>
                  <a:gd name="connsiteY6" fmla="*/ 3084471 h 3183539"/>
                  <a:gd name="connsiteX7" fmla="*/ 0 w 2431794"/>
                  <a:gd name="connsiteY7" fmla="*/ 2930118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396842"/>
                  <a:gd name="connsiteY0" fmla="*/ 2875950 h 3183539"/>
                  <a:gd name="connsiteX1" fmla="*/ 1193518 w 2396842"/>
                  <a:gd name="connsiteY1" fmla="*/ 2124 h 3183539"/>
                  <a:gd name="connsiteX2" fmla="*/ 1213890 w 2396842"/>
                  <a:gd name="connsiteY2" fmla="*/ 0 h 3183539"/>
                  <a:gd name="connsiteX3" fmla="*/ 2396842 w 2396842"/>
                  <a:gd name="connsiteY3" fmla="*/ 2934249 h 3183539"/>
                  <a:gd name="connsiteX4" fmla="*/ 1099877 w 2396842"/>
                  <a:gd name="connsiteY4" fmla="*/ 3183028 h 3183539"/>
                  <a:gd name="connsiteX5" fmla="*/ 703770 w 2396842"/>
                  <a:gd name="connsiteY5" fmla="*/ 3148928 h 3183539"/>
                  <a:gd name="connsiteX6" fmla="*/ 448384 w 2396842"/>
                  <a:gd name="connsiteY6" fmla="*/ 3084471 h 3183539"/>
                  <a:gd name="connsiteX7" fmla="*/ 0 w 2396842"/>
                  <a:gd name="connsiteY7" fmla="*/ 2875950 h 3183539"/>
                  <a:gd name="connsiteX0" fmla="*/ 0 w 2396842"/>
                  <a:gd name="connsiteY0" fmla="*/ 2875950 h 3183539"/>
                  <a:gd name="connsiteX1" fmla="*/ 1193518 w 2396842"/>
                  <a:gd name="connsiteY1" fmla="*/ 2124 h 3183539"/>
                  <a:gd name="connsiteX2" fmla="*/ 1213890 w 2396842"/>
                  <a:gd name="connsiteY2" fmla="*/ 0 h 3183539"/>
                  <a:gd name="connsiteX3" fmla="*/ 2326321 w 2396842"/>
                  <a:gd name="connsiteY3" fmla="*/ 2709271 h 3183539"/>
                  <a:gd name="connsiteX4" fmla="*/ 2396842 w 2396842"/>
                  <a:gd name="connsiteY4" fmla="*/ 2934249 h 3183539"/>
                  <a:gd name="connsiteX5" fmla="*/ 1099877 w 2396842"/>
                  <a:gd name="connsiteY5" fmla="*/ 3183028 h 3183539"/>
                  <a:gd name="connsiteX6" fmla="*/ 703770 w 2396842"/>
                  <a:gd name="connsiteY6" fmla="*/ 3148928 h 3183539"/>
                  <a:gd name="connsiteX7" fmla="*/ 448384 w 2396842"/>
                  <a:gd name="connsiteY7" fmla="*/ 3084471 h 3183539"/>
                  <a:gd name="connsiteX8" fmla="*/ 0 w 2396842"/>
                  <a:gd name="connsiteY8" fmla="*/ 2875950 h 3183539"/>
                  <a:gd name="connsiteX0" fmla="*/ 0 w 2424720"/>
                  <a:gd name="connsiteY0" fmla="*/ 2875950 h 3183530"/>
                  <a:gd name="connsiteX1" fmla="*/ 1193518 w 2424720"/>
                  <a:gd name="connsiteY1" fmla="*/ 2124 h 3183530"/>
                  <a:gd name="connsiteX2" fmla="*/ 1213890 w 2424720"/>
                  <a:gd name="connsiteY2" fmla="*/ 0 h 3183530"/>
                  <a:gd name="connsiteX3" fmla="*/ 2326321 w 2424720"/>
                  <a:gd name="connsiteY3" fmla="*/ 2709271 h 3183530"/>
                  <a:gd name="connsiteX4" fmla="*/ 2424720 w 2424720"/>
                  <a:gd name="connsiteY4" fmla="*/ 2931949 h 3183530"/>
                  <a:gd name="connsiteX5" fmla="*/ 1099877 w 2424720"/>
                  <a:gd name="connsiteY5" fmla="*/ 3183028 h 3183530"/>
                  <a:gd name="connsiteX6" fmla="*/ 703770 w 2424720"/>
                  <a:gd name="connsiteY6" fmla="*/ 3148928 h 3183530"/>
                  <a:gd name="connsiteX7" fmla="*/ 448384 w 2424720"/>
                  <a:gd name="connsiteY7" fmla="*/ 3084471 h 3183530"/>
                  <a:gd name="connsiteX8" fmla="*/ 0 w 2424720"/>
                  <a:gd name="connsiteY8" fmla="*/ 2875950 h 3183530"/>
                  <a:gd name="connsiteX0" fmla="*/ 0 w 2413117"/>
                  <a:gd name="connsiteY0" fmla="*/ 2880691 h 3183530"/>
                  <a:gd name="connsiteX1" fmla="*/ 1181915 w 2413117"/>
                  <a:gd name="connsiteY1" fmla="*/ 2124 h 3183530"/>
                  <a:gd name="connsiteX2" fmla="*/ 1202287 w 2413117"/>
                  <a:gd name="connsiteY2" fmla="*/ 0 h 3183530"/>
                  <a:gd name="connsiteX3" fmla="*/ 2314718 w 2413117"/>
                  <a:gd name="connsiteY3" fmla="*/ 2709271 h 3183530"/>
                  <a:gd name="connsiteX4" fmla="*/ 2413117 w 2413117"/>
                  <a:gd name="connsiteY4" fmla="*/ 2931949 h 3183530"/>
                  <a:gd name="connsiteX5" fmla="*/ 1088274 w 2413117"/>
                  <a:gd name="connsiteY5" fmla="*/ 3183028 h 3183530"/>
                  <a:gd name="connsiteX6" fmla="*/ 692167 w 2413117"/>
                  <a:gd name="connsiteY6" fmla="*/ 3148928 h 3183530"/>
                  <a:gd name="connsiteX7" fmla="*/ 436781 w 2413117"/>
                  <a:gd name="connsiteY7" fmla="*/ 3084471 h 3183530"/>
                  <a:gd name="connsiteX8" fmla="*/ 0 w 2413117"/>
                  <a:gd name="connsiteY8" fmla="*/ 2880691 h 3183530"/>
                  <a:gd name="connsiteX0" fmla="*/ 99 w 2413216"/>
                  <a:gd name="connsiteY0" fmla="*/ 2880691 h 3183530"/>
                  <a:gd name="connsiteX1" fmla="*/ 402537 w 2413216"/>
                  <a:gd name="connsiteY1" fmla="*/ 1886898 h 3183530"/>
                  <a:gd name="connsiteX2" fmla="*/ 1182014 w 2413216"/>
                  <a:gd name="connsiteY2" fmla="*/ 2124 h 3183530"/>
                  <a:gd name="connsiteX3" fmla="*/ 1202386 w 2413216"/>
                  <a:gd name="connsiteY3" fmla="*/ 0 h 3183530"/>
                  <a:gd name="connsiteX4" fmla="*/ 2314817 w 2413216"/>
                  <a:gd name="connsiteY4" fmla="*/ 2709271 h 3183530"/>
                  <a:gd name="connsiteX5" fmla="*/ 2413216 w 2413216"/>
                  <a:gd name="connsiteY5" fmla="*/ 2931949 h 3183530"/>
                  <a:gd name="connsiteX6" fmla="*/ 1088373 w 2413216"/>
                  <a:gd name="connsiteY6" fmla="*/ 3183028 h 3183530"/>
                  <a:gd name="connsiteX7" fmla="*/ 692266 w 2413216"/>
                  <a:gd name="connsiteY7" fmla="*/ 3148928 h 3183530"/>
                  <a:gd name="connsiteX8" fmla="*/ 436880 w 2413216"/>
                  <a:gd name="connsiteY8" fmla="*/ 3084471 h 3183530"/>
                  <a:gd name="connsiteX9" fmla="*/ 99 w 2413216"/>
                  <a:gd name="connsiteY9" fmla="*/ 2880691 h 3183530"/>
                  <a:gd name="connsiteX0" fmla="*/ 89 w 2437155"/>
                  <a:gd name="connsiteY0" fmla="*/ 2870877 h 3183530"/>
                  <a:gd name="connsiteX1" fmla="*/ 426476 w 2437155"/>
                  <a:gd name="connsiteY1" fmla="*/ 1886898 h 3183530"/>
                  <a:gd name="connsiteX2" fmla="*/ 1205953 w 2437155"/>
                  <a:gd name="connsiteY2" fmla="*/ 2124 h 3183530"/>
                  <a:gd name="connsiteX3" fmla="*/ 1226325 w 2437155"/>
                  <a:gd name="connsiteY3" fmla="*/ 0 h 3183530"/>
                  <a:gd name="connsiteX4" fmla="*/ 2338756 w 2437155"/>
                  <a:gd name="connsiteY4" fmla="*/ 2709271 h 3183530"/>
                  <a:gd name="connsiteX5" fmla="*/ 2437155 w 2437155"/>
                  <a:gd name="connsiteY5" fmla="*/ 2931949 h 3183530"/>
                  <a:gd name="connsiteX6" fmla="*/ 1112312 w 2437155"/>
                  <a:gd name="connsiteY6" fmla="*/ 3183028 h 3183530"/>
                  <a:gd name="connsiteX7" fmla="*/ 716205 w 2437155"/>
                  <a:gd name="connsiteY7" fmla="*/ 3148928 h 3183530"/>
                  <a:gd name="connsiteX8" fmla="*/ 460819 w 2437155"/>
                  <a:gd name="connsiteY8" fmla="*/ 3084471 h 3183530"/>
                  <a:gd name="connsiteX9" fmla="*/ 89 w 2437155"/>
                  <a:gd name="connsiteY9" fmla="*/ 2870877 h 3183530"/>
                  <a:gd name="connsiteX0" fmla="*/ 24491 w 2461557"/>
                  <a:gd name="connsiteY0" fmla="*/ 2870877 h 3183530"/>
                  <a:gd name="connsiteX1" fmla="*/ 102345 w 2461557"/>
                  <a:gd name="connsiteY1" fmla="*/ 2686121 h 3183530"/>
                  <a:gd name="connsiteX2" fmla="*/ 450878 w 2461557"/>
                  <a:gd name="connsiteY2" fmla="*/ 1886898 h 3183530"/>
                  <a:gd name="connsiteX3" fmla="*/ 1230355 w 2461557"/>
                  <a:gd name="connsiteY3" fmla="*/ 2124 h 3183530"/>
                  <a:gd name="connsiteX4" fmla="*/ 1250727 w 2461557"/>
                  <a:gd name="connsiteY4" fmla="*/ 0 h 3183530"/>
                  <a:gd name="connsiteX5" fmla="*/ 2363158 w 2461557"/>
                  <a:gd name="connsiteY5" fmla="*/ 2709271 h 3183530"/>
                  <a:gd name="connsiteX6" fmla="*/ 2461557 w 2461557"/>
                  <a:gd name="connsiteY6" fmla="*/ 2931949 h 3183530"/>
                  <a:gd name="connsiteX7" fmla="*/ 1136714 w 2461557"/>
                  <a:gd name="connsiteY7" fmla="*/ 3183028 h 3183530"/>
                  <a:gd name="connsiteX8" fmla="*/ 740607 w 2461557"/>
                  <a:gd name="connsiteY8" fmla="*/ 3148928 h 3183530"/>
                  <a:gd name="connsiteX9" fmla="*/ 485221 w 2461557"/>
                  <a:gd name="connsiteY9" fmla="*/ 3084471 h 3183530"/>
                  <a:gd name="connsiteX10" fmla="*/ 24491 w 2461557"/>
                  <a:gd name="connsiteY10" fmla="*/ 2870877 h 3183530"/>
                  <a:gd name="connsiteX0" fmla="*/ 41740 w 2418933"/>
                  <a:gd name="connsiteY0" fmla="*/ 2895411 h 3183530"/>
                  <a:gd name="connsiteX1" fmla="*/ 59721 w 2418933"/>
                  <a:gd name="connsiteY1" fmla="*/ 2686121 h 3183530"/>
                  <a:gd name="connsiteX2" fmla="*/ 408254 w 2418933"/>
                  <a:gd name="connsiteY2" fmla="*/ 1886898 h 3183530"/>
                  <a:gd name="connsiteX3" fmla="*/ 1187731 w 2418933"/>
                  <a:gd name="connsiteY3" fmla="*/ 2124 h 3183530"/>
                  <a:gd name="connsiteX4" fmla="*/ 1208103 w 2418933"/>
                  <a:gd name="connsiteY4" fmla="*/ 0 h 3183530"/>
                  <a:gd name="connsiteX5" fmla="*/ 2320534 w 2418933"/>
                  <a:gd name="connsiteY5" fmla="*/ 2709271 h 3183530"/>
                  <a:gd name="connsiteX6" fmla="*/ 2418933 w 2418933"/>
                  <a:gd name="connsiteY6" fmla="*/ 2931949 h 3183530"/>
                  <a:gd name="connsiteX7" fmla="*/ 1094090 w 2418933"/>
                  <a:gd name="connsiteY7" fmla="*/ 3183028 h 3183530"/>
                  <a:gd name="connsiteX8" fmla="*/ 697983 w 2418933"/>
                  <a:gd name="connsiteY8" fmla="*/ 3148928 h 3183530"/>
                  <a:gd name="connsiteX9" fmla="*/ 442597 w 2418933"/>
                  <a:gd name="connsiteY9" fmla="*/ 3084471 h 3183530"/>
                  <a:gd name="connsiteX10" fmla="*/ 41740 w 2418933"/>
                  <a:gd name="connsiteY10"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79779 w 2456972"/>
                  <a:gd name="connsiteY11"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43328 w 2471493"/>
                  <a:gd name="connsiteY0" fmla="*/ 2915833 h 3183530"/>
                  <a:gd name="connsiteX1" fmla="*/ 15034 w 2471493"/>
                  <a:gd name="connsiteY1" fmla="*/ 2880349 h 3183530"/>
                  <a:gd name="connsiteX2" fmla="*/ 112281 w 2471493"/>
                  <a:gd name="connsiteY2" fmla="*/ 2686121 h 3183530"/>
                  <a:gd name="connsiteX3" fmla="*/ 460814 w 2471493"/>
                  <a:gd name="connsiteY3" fmla="*/ 1886898 h 3183530"/>
                  <a:gd name="connsiteX4" fmla="*/ 1240291 w 2471493"/>
                  <a:gd name="connsiteY4" fmla="*/ 2124 h 3183530"/>
                  <a:gd name="connsiteX5" fmla="*/ 1260663 w 2471493"/>
                  <a:gd name="connsiteY5" fmla="*/ 0 h 3183530"/>
                  <a:gd name="connsiteX6" fmla="*/ 2373094 w 2471493"/>
                  <a:gd name="connsiteY6" fmla="*/ 2709271 h 3183530"/>
                  <a:gd name="connsiteX7" fmla="*/ 2471493 w 2471493"/>
                  <a:gd name="connsiteY7" fmla="*/ 2931949 h 3183530"/>
                  <a:gd name="connsiteX8" fmla="*/ 1146650 w 2471493"/>
                  <a:gd name="connsiteY8" fmla="*/ 3183028 h 3183530"/>
                  <a:gd name="connsiteX9" fmla="*/ 750543 w 2471493"/>
                  <a:gd name="connsiteY9" fmla="*/ 3148928 h 3183530"/>
                  <a:gd name="connsiteX10" fmla="*/ 495157 w 2471493"/>
                  <a:gd name="connsiteY10" fmla="*/ 3084471 h 3183530"/>
                  <a:gd name="connsiteX11" fmla="*/ 160671 w 2471493"/>
                  <a:gd name="connsiteY11" fmla="*/ 2967566 h 3183530"/>
                  <a:gd name="connsiteX12" fmla="*/ 43328 w 2471493"/>
                  <a:gd name="connsiteY12" fmla="*/ 2915833 h 31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493" h="3183530">
                    <a:moveTo>
                      <a:pt x="43328" y="2915833"/>
                    </a:moveTo>
                    <a:cubicBezTo>
                      <a:pt x="-30841" y="2868146"/>
                      <a:pt x="12037" y="2915231"/>
                      <a:pt x="15034" y="2880349"/>
                    </a:cubicBezTo>
                    <a:cubicBezTo>
                      <a:pt x="18031" y="2845467"/>
                      <a:pt x="43836" y="2838030"/>
                      <a:pt x="112281" y="2686121"/>
                    </a:cubicBezTo>
                    <a:cubicBezTo>
                      <a:pt x="180726" y="2534212"/>
                      <a:pt x="273837" y="2320881"/>
                      <a:pt x="460814" y="1886898"/>
                    </a:cubicBezTo>
                    <a:cubicBezTo>
                      <a:pt x="647791" y="1452915"/>
                      <a:pt x="1107360" y="321325"/>
                      <a:pt x="1240291" y="2124"/>
                    </a:cubicBezTo>
                    <a:lnTo>
                      <a:pt x="1260663" y="0"/>
                    </a:lnTo>
                    <a:cubicBezTo>
                      <a:pt x="1628360" y="910945"/>
                      <a:pt x="2005397" y="1798326"/>
                      <a:pt x="2373094" y="2709271"/>
                    </a:cubicBezTo>
                    <a:lnTo>
                      <a:pt x="2471493" y="2931949"/>
                    </a:lnTo>
                    <a:cubicBezTo>
                      <a:pt x="2127851" y="3062284"/>
                      <a:pt x="1791777" y="3192661"/>
                      <a:pt x="1146650" y="3183028"/>
                    </a:cubicBezTo>
                    <a:cubicBezTo>
                      <a:pt x="1005995" y="3161418"/>
                      <a:pt x="891198" y="3170538"/>
                      <a:pt x="750543" y="3148928"/>
                    </a:cubicBezTo>
                    <a:lnTo>
                      <a:pt x="495157" y="3084471"/>
                    </a:lnTo>
                    <a:cubicBezTo>
                      <a:pt x="402185" y="3047252"/>
                      <a:pt x="227481" y="2999076"/>
                      <a:pt x="160671" y="2967566"/>
                    </a:cubicBezTo>
                    <a:cubicBezTo>
                      <a:pt x="93861" y="2936056"/>
                      <a:pt x="72941" y="2923378"/>
                      <a:pt x="43328" y="2915833"/>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1">
                <a:extLst>
                  <a:ext uri="{FF2B5EF4-FFF2-40B4-BE49-F238E27FC236}">
                    <a16:creationId xmlns:a16="http://schemas.microsoft.com/office/drawing/2014/main" xmlns="" id="{A00A7C44-6258-4731-99E5-F7CA6F3E4FF6}"/>
                  </a:ext>
                </a:extLst>
              </p:cNvPr>
              <p:cNvSpPr/>
              <p:nvPr/>
            </p:nvSpPr>
            <p:spPr>
              <a:xfrm rot="1337181">
                <a:off x="4242011" y="3206722"/>
                <a:ext cx="2466591" cy="3183747"/>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90" h="3183747">
                    <a:moveTo>
                      <a:pt x="0" y="2930118"/>
                    </a:moveTo>
                    <a:lnTo>
                      <a:pt x="1248842" y="0"/>
                    </a:lnTo>
                    <a:lnTo>
                      <a:pt x="2429390" y="2974335"/>
                    </a:lnTo>
                    <a:cubicBezTo>
                      <a:pt x="2085748" y="3104670"/>
                      <a:pt x="1779956" y="3192661"/>
                      <a:pt x="1134829" y="3183028"/>
                    </a:cubicBezTo>
                    <a:cubicBezTo>
                      <a:pt x="994174" y="3161418"/>
                      <a:pt x="879377" y="3170538"/>
                      <a:pt x="738722" y="3148928"/>
                    </a:cubicBezTo>
                    <a:lnTo>
                      <a:pt x="483336" y="3084471"/>
                    </a:lnTo>
                    <a:lnTo>
                      <a:pt x="0" y="2930118"/>
                    </a:lnTo>
                    <a:close/>
                  </a:path>
                </a:pathLst>
              </a:cu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pic>
            <p:nvPicPr>
              <p:cNvPr id="56" name="Picture 2">
                <a:extLst>
                  <a:ext uri="{FF2B5EF4-FFF2-40B4-BE49-F238E27FC236}">
                    <a16:creationId xmlns:a16="http://schemas.microsoft.com/office/drawing/2014/main" xmlns="" id="{732626AF-0AC5-4BFD-BBB8-E35D8C9CA460}"/>
                  </a:ext>
                </a:extLst>
              </p:cNvPr>
              <p:cNvPicPr>
                <a:picLocks noChangeAspect="1"/>
              </p:cNvPicPr>
              <p:nvPr/>
            </p:nvPicPr>
            <p:blipFill>
              <a:blip r:embed="rId9"/>
              <a:stretch>
                <a:fillRect/>
              </a:stretch>
            </p:blipFill>
            <p:spPr>
              <a:xfrm rot="10800000">
                <a:off x="2915096" y="3290223"/>
                <a:ext cx="3182388" cy="2322777"/>
              </a:xfrm>
              <a:prstGeom prst="rect">
                <a:avLst/>
              </a:prstGeom>
            </p:spPr>
          </p:pic>
          <p:sp>
            <p:nvSpPr>
              <p:cNvPr id="57" name="Isosceles Triangle 1">
                <a:extLst>
                  <a:ext uri="{FF2B5EF4-FFF2-40B4-BE49-F238E27FC236}">
                    <a16:creationId xmlns:a16="http://schemas.microsoft.com/office/drawing/2014/main" xmlns="" id="{651B691C-2C62-4351-A658-D8C3B4FF7397}"/>
                  </a:ext>
                </a:extLst>
              </p:cNvPr>
              <p:cNvSpPr/>
              <p:nvPr/>
            </p:nvSpPr>
            <p:spPr>
              <a:xfrm rot="9378225">
                <a:off x="4241461" y="276603"/>
                <a:ext cx="2466591" cy="3183747"/>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90" h="3183747">
                    <a:moveTo>
                      <a:pt x="0" y="2930118"/>
                    </a:moveTo>
                    <a:lnTo>
                      <a:pt x="1248842" y="0"/>
                    </a:lnTo>
                    <a:lnTo>
                      <a:pt x="2429390" y="2974335"/>
                    </a:lnTo>
                    <a:cubicBezTo>
                      <a:pt x="2085748" y="3104670"/>
                      <a:pt x="1779956" y="3192661"/>
                      <a:pt x="1134829" y="3183028"/>
                    </a:cubicBezTo>
                    <a:cubicBezTo>
                      <a:pt x="994174" y="3161418"/>
                      <a:pt x="879377" y="3170538"/>
                      <a:pt x="738722" y="3148928"/>
                    </a:cubicBezTo>
                    <a:lnTo>
                      <a:pt x="483336" y="3084471"/>
                    </a:lnTo>
                    <a:lnTo>
                      <a:pt x="0" y="2930118"/>
                    </a:lnTo>
                    <a:close/>
                  </a:path>
                </a:pathLst>
              </a:cu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58" name="Isosceles Triangle 1">
                <a:extLst>
                  <a:ext uri="{FF2B5EF4-FFF2-40B4-BE49-F238E27FC236}">
                    <a16:creationId xmlns:a16="http://schemas.microsoft.com/office/drawing/2014/main" xmlns="" id="{6A51A925-4533-41EF-8019-195DF5FF897D}"/>
                  </a:ext>
                </a:extLst>
              </p:cNvPr>
              <p:cNvSpPr/>
              <p:nvPr/>
            </p:nvSpPr>
            <p:spPr>
              <a:xfrm rot="17501525">
                <a:off x="6337553" y="2383543"/>
                <a:ext cx="2493935" cy="3183530"/>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 name="connsiteX0" fmla="*/ 0 w 2431794"/>
                  <a:gd name="connsiteY0" fmla="*/ 2930118 h 3183539"/>
                  <a:gd name="connsiteX1" fmla="*/ 1248842 w 2431794"/>
                  <a:gd name="connsiteY1" fmla="*/ 0 h 3183539"/>
                  <a:gd name="connsiteX2" fmla="*/ 2431794 w 2431794"/>
                  <a:gd name="connsiteY2" fmla="*/ 2934249 h 3183539"/>
                  <a:gd name="connsiteX3" fmla="*/ 1134829 w 2431794"/>
                  <a:gd name="connsiteY3" fmla="*/ 3183028 h 3183539"/>
                  <a:gd name="connsiteX4" fmla="*/ 738722 w 2431794"/>
                  <a:gd name="connsiteY4" fmla="*/ 3148928 h 3183539"/>
                  <a:gd name="connsiteX5" fmla="*/ 483336 w 2431794"/>
                  <a:gd name="connsiteY5" fmla="*/ 3084471 h 3183539"/>
                  <a:gd name="connsiteX6" fmla="*/ 0 w 2431794"/>
                  <a:gd name="connsiteY6" fmla="*/ 2930118 h 3183539"/>
                  <a:gd name="connsiteX0" fmla="*/ 0 w 2431794"/>
                  <a:gd name="connsiteY0" fmla="*/ 2930118 h 3183539"/>
                  <a:gd name="connsiteX1" fmla="*/ 1228470 w 2431794"/>
                  <a:gd name="connsiteY1" fmla="*/ 2124 h 3183539"/>
                  <a:gd name="connsiteX2" fmla="*/ 1248842 w 2431794"/>
                  <a:gd name="connsiteY2" fmla="*/ 0 h 3183539"/>
                  <a:gd name="connsiteX3" fmla="*/ 2431794 w 2431794"/>
                  <a:gd name="connsiteY3" fmla="*/ 2934249 h 3183539"/>
                  <a:gd name="connsiteX4" fmla="*/ 1134829 w 2431794"/>
                  <a:gd name="connsiteY4" fmla="*/ 3183028 h 3183539"/>
                  <a:gd name="connsiteX5" fmla="*/ 738722 w 2431794"/>
                  <a:gd name="connsiteY5" fmla="*/ 3148928 h 3183539"/>
                  <a:gd name="connsiteX6" fmla="*/ 483336 w 2431794"/>
                  <a:gd name="connsiteY6" fmla="*/ 3084471 h 3183539"/>
                  <a:gd name="connsiteX7" fmla="*/ 0 w 2431794"/>
                  <a:gd name="connsiteY7" fmla="*/ 2930118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396842"/>
                  <a:gd name="connsiteY0" fmla="*/ 2875950 h 3183539"/>
                  <a:gd name="connsiteX1" fmla="*/ 1193518 w 2396842"/>
                  <a:gd name="connsiteY1" fmla="*/ 2124 h 3183539"/>
                  <a:gd name="connsiteX2" fmla="*/ 1213890 w 2396842"/>
                  <a:gd name="connsiteY2" fmla="*/ 0 h 3183539"/>
                  <a:gd name="connsiteX3" fmla="*/ 2396842 w 2396842"/>
                  <a:gd name="connsiteY3" fmla="*/ 2934249 h 3183539"/>
                  <a:gd name="connsiteX4" fmla="*/ 1099877 w 2396842"/>
                  <a:gd name="connsiteY4" fmla="*/ 3183028 h 3183539"/>
                  <a:gd name="connsiteX5" fmla="*/ 703770 w 2396842"/>
                  <a:gd name="connsiteY5" fmla="*/ 3148928 h 3183539"/>
                  <a:gd name="connsiteX6" fmla="*/ 448384 w 2396842"/>
                  <a:gd name="connsiteY6" fmla="*/ 3084471 h 3183539"/>
                  <a:gd name="connsiteX7" fmla="*/ 0 w 2396842"/>
                  <a:gd name="connsiteY7" fmla="*/ 2875950 h 3183539"/>
                  <a:gd name="connsiteX0" fmla="*/ 0 w 2396842"/>
                  <a:gd name="connsiteY0" fmla="*/ 2875950 h 3183539"/>
                  <a:gd name="connsiteX1" fmla="*/ 1193518 w 2396842"/>
                  <a:gd name="connsiteY1" fmla="*/ 2124 h 3183539"/>
                  <a:gd name="connsiteX2" fmla="*/ 1213890 w 2396842"/>
                  <a:gd name="connsiteY2" fmla="*/ 0 h 3183539"/>
                  <a:gd name="connsiteX3" fmla="*/ 2326321 w 2396842"/>
                  <a:gd name="connsiteY3" fmla="*/ 2709271 h 3183539"/>
                  <a:gd name="connsiteX4" fmla="*/ 2396842 w 2396842"/>
                  <a:gd name="connsiteY4" fmla="*/ 2934249 h 3183539"/>
                  <a:gd name="connsiteX5" fmla="*/ 1099877 w 2396842"/>
                  <a:gd name="connsiteY5" fmla="*/ 3183028 h 3183539"/>
                  <a:gd name="connsiteX6" fmla="*/ 703770 w 2396842"/>
                  <a:gd name="connsiteY6" fmla="*/ 3148928 h 3183539"/>
                  <a:gd name="connsiteX7" fmla="*/ 448384 w 2396842"/>
                  <a:gd name="connsiteY7" fmla="*/ 3084471 h 3183539"/>
                  <a:gd name="connsiteX8" fmla="*/ 0 w 2396842"/>
                  <a:gd name="connsiteY8" fmla="*/ 2875950 h 3183539"/>
                  <a:gd name="connsiteX0" fmla="*/ 0 w 2424720"/>
                  <a:gd name="connsiteY0" fmla="*/ 2875950 h 3183530"/>
                  <a:gd name="connsiteX1" fmla="*/ 1193518 w 2424720"/>
                  <a:gd name="connsiteY1" fmla="*/ 2124 h 3183530"/>
                  <a:gd name="connsiteX2" fmla="*/ 1213890 w 2424720"/>
                  <a:gd name="connsiteY2" fmla="*/ 0 h 3183530"/>
                  <a:gd name="connsiteX3" fmla="*/ 2326321 w 2424720"/>
                  <a:gd name="connsiteY3" fmla="*/ 2709271 h 3183530"/>
                  <a:gd name="connsiteX4" fmla="*/ 2424720 w 2424720"/>
                  <a:gd name="connsiteY4" fmla="*/ 2931949 h 3183530"/>
                  <a:gd name="connsiteX5" fmla="*/ 1099877 w 2424720"/>
                  <a:gd name="connsiteY5" fmla="*/ 3183028 h 3183530"/>
                  <a:gd name="connsiteX6" fmla="*/ 703770 w 2424720"/>
                  <a:gd name="connsiteY6" fmla="*/ 3148928 h 3183530"/>
                  <a:gd name="connsiteX7" fmla="*/ 448384 w 2424720"/>
                  <a:gd name="connsiteY7" fmla="*/ 3084471 h 3183530"/>
                  <a:gd name="connsiteX8" fmla="*/ 0 w 2424720"/>
                  <a:gd name="connsiteY8" fmla="*/ 2875950 h 3183530"/>
                  <a:gd name="connsiteX0" fmla="*/ 0 w 2413117"/>
                  <a:gd name="connsiteY0" fmla="*/ 2880691 h 3183530"/>
                  <a:gd name="connsiteX1" fmla="*/ 1181915 w 2413117"/>
                  <a:gd name="connsiteY1" fmla="*/ 2124 h 3183530"/>
                  <a:gd name="connsiteX2" fmla="*/ 1202287 w 2413117"/>
                  <a:gd name="connsiteY2" fmla="*/ 0 h 3183530"/>
                  <a:gd name="connsiteX3" fmla="*/ 2314718 w 2413117"/>
                  <a:gd name="connsiteY3" fmla="*/ 2709271 h 3183530"/>
                  <a:gd name="connsiteX4" fmla="*/ 2413117 w 2413117"/>
                  <a:gd name="connsiteY4" fmla="*/ 2931949 h 3183530"/>
                  <a:gd name="connsiteX5" fmla="*/ 1088274 w 2413117"/>
                  <a:gd name="connsiteY5" fmla="*/ 3183028 h 3183530"/>
                  <a:gd name="connsiteX6" fmla="*/ 692167 w 2413117"/>
                  <a:gd name="connsiteY6" fmla="*/ 3148928 h 3183530"/>
                  <a:gd name="connsiteX7" fmla="*/ 436781 w 2413117"/>
                  <a:gd name="connsiteY7" fmla="*/ 3084471 h 3183530"/>
                  <a:gd name="connsiteX8" fmla="*/ 0 w 2413117"/>
                  <a:gd name="connsiteY8" fmla="*/ 2880691 h 3183530"/>
                  <a:gd name="connsiteX0" fmla="*/ 99 w 2413216"/>
                  <a:gd name="connsiteY0" fmla="*/ 2880691 h 3183530"/>
                  <a:gd name="connsiteX1" fmla="*/ 402537 w 2413216"/>
                  <a:gd name="connsiteY1" fmla="*/ 1886898 h 3183530"/>
                  <a:gd name="connsiteX2" fmla="*/ 1182014 w 2413216"/>
                  <a:gd name="connsiteY2" fmla="*/ 2124 h 3183530"/>
                  <a:gd name="connsiteX3" fmla="*/ 1202386 w 2413216"/>
                  <a:gd name="connsiteY3" fmla="*/ 0 h 3183530"/>
                  <a:gd name="connsiteX4" fmla="*/ 2314817 w 2413216"/>
                  <a:gd name="connsiteY4" fmla="*/ 2709271 h 3183530"/>
                  <a:gd name="connsiteX5" fmla="*/ 2413216 w 2413216"/>
                  <a:gd name="connsiteY5" fmla="*/ 2931949 h 3183530"/>
                  <a:gd name="connsiteX6" fmla="*/ 1088373 w 2413216"/>
                  <a:gd name="connsiteY6" fmla="*/ 3183028 h 3183530"/>
                  <a:gd name="connsiteX7" fmla="*/ 692266 w 2413216"/>
                  <a:gd name="connsiteY7" fmla="*/ 3148928 h 3183530"/>
                  <a:gd name="connsiteX8" fmla="*/ 436880 w 2413216"/>
                  <a:gd name="connsiteY8" fmla="*/ 3084471 h 3183530"/>
                  <a:gd name="connsiteX9" fmla="*/ 99 w 2413216"/>
                  <a:gd name="connsiteY9" fmla="*/ 2880691 h 3183530"/>
                  <a:gd name="connsiteX0" fmla="*/ 89 w 2437155"/>
                  <a:gd name="connsiteY0" fmla="*/ 2870877 h 3183530"/>
                  <a:gd name="connsiteX1" fmla="*/ 426476 w 2437155"/>
                  <a:gd name="connsiteY1" fmla="*/ 1886898 h 3183530"/>
                  <a:gd name="connsiteX2" fmla="*/ 1205953 w 2437155"/>
                  <a:gd name="connsiteY2" fmla="*/ 2124 h 3183530"/>
                  <a:gd name="connsiteX3" fmla="*/ 1226325 w 2437155"/>
                  <a:gd name="connsiteY3" fmla="*/ 0 h 3183530"/>
                  <a:gd name="connsiteX4" fmla="*/ 2338756 w 2437155"/>
                  <a:gd name="connsiteY4" fmla="*/ 2709271 h 3183530"/>
                  <a:gd name="connsiteX5" fmla="*/ 2437155 w 2437155"/>
                  <a:gd name="connsiteY5" fmla="*/ 2931949 h 3183530"/>
                  <a:gd name="connsiteX6" fmla="*/ 1112312 w 2437155"/>
                  <a:gd name="connsiteY6" fmla="*/ 3183028 h 3183530"/>
                  <a:gd name="connsiteX7" fmla="*/ 716205 w 2437155"/>
                  <a:gd name="connsiteY7" fmla="*/ 3148928 h 3183530"/>
                  <a:gd name="connsiteX8" fmla="*/ 460819 w 2437155"/>
                  <a:gd name="connsiteY8" fmla="*/ 3084471 h 3183530"/>
                  <a:gd name="connsiteX9" fmla="*/ 89 w 2437155"/>
                  <a:gd name="connsiteY9" fmla="*/ 2870877 h 3183530"/>
                  <a:gd name="connsiteX0" fmla="*/ 24491 w 2461557"/>
                  <a:gd name="connsiteY0" fmla="*/ 2870877 h 3183530"/>
                  <a:gd name="connsiteX1" fmla="*/ 102345 w 2461557"/>
                  <a:gd name="connsiteY1" fmla="*/ 2686121 h 3183530"/>
                  <a:gd name="connsiteX2" fmla="*/ 450878 w 2461557"/>
                  <a:gd name="connsiteY2" fmla="*/ 1886898 h 3183530"/>
                  <a:gd name="connsiteX3" fmla="*/ 1230355 w 2461557"/>
                  <a:gd name="connsiteY3" fmla="*/ 2124 h 3183530"/>
                  <a:gd name="connsiteX4" fmla="*/ 1250727 w 2461557"/>
                  <a:gd name="connsiteY4" fmla="*/ 0 h 3183530"/>
                  <a:gd name="connsiteX5" fmla="*/ 2363158 w 2461557"/>
                  <a:gd name="connsiteY5" fmla="*/ 2709271 h 3183530"/>
                  <a:gd name="connsiteX6" fmla="*/ 2461557 w 2461557"/>
                  <a:gd name="connsiteY6" fmla="*/ 2931949 h 3183530"/>
                  <a:gd name="connsiteX7" fmla="*/ 1136714 w 2461557"/>
                  <a:gd name="connsiteY7" fmla="*/ 3183028 h 3183530"/>
                  <a:gd name="connsiteX8" fmla="*/ 740607 w 2461557"/>
                  <a:gd name="connsiteY8" fmla="*/ 3148928 h 3183530"/>
                  <a:gd name="connsiteX9" fmla="*/ 485221 w 2461557"/>
                  <a:gd name="connsiteY9" fmla="*/ 3084471 h 3183530"/>
                  <a:gd name="connsiteX10" fmla="*/ 24491 w 2461557"/>
                  <a:gd name="connsiteY10" fmla="*/ 2870877 h 3183530"/>
                  <a:gd name="connsiteX0" fmla="*/ 41740 w 2418933"/>
                  <a:gd name="connsiteY0" fmla="*/ 2895411 h 3183530"/>
                  <a:gd name="connsiteX1" fmla="*/ 59721 w 2418933"/>
                  <a:gd name="connsiteY1" fmla="*/ 2686121 h 3183530"/>
                  <a:gd name="connsiteX2" fmla="*/ 408254 w 2418933"/>
                  <a:gd name="connsiteY2" fmla="*/ 1886898 h 3183530"/>
                  <a:gd name="connsiteX3" fmla="*/ 1187731 w 2418933"/>
                  <a:gd name="connsiteY3" fmla="*/ 2124 h 3183530"/>
                  <a:gd name="connsiteX4" fmla="*/ 1208103 w 2418933"/>
                  <a:gd name="connsiteY4" fmla="*/ 0 h 3183530"/>
                  <a:gd name="connsiteX5" fmla="*/ 2320534 w 2418933"/>
                  <a:gd name="connsiteY5" fmla="*/ 2709271 h 3183530"/>
                  <a:gd name="connsiteX6" fmla="*/ 2418933 w 2418933"/>
                  <a:gd name="connsiteY6" fmla="*/ 2931949 h 3183530"/>
                  <a:gd name="connsiteX7" fmla="*/ 1094090 w 2418933"/>
                  <a:gd name="connsiteY7" fmla="*/ 3183028 h 3183530"/>
                  <a:gd name="connsiteX8" fmla="*/ 697983 w 2418933"/>
                  <a:gd name="connsiteY8" fmla="*/ 3148928 h 3183530"/>
                  <a:gd name="connsiteX9" fmla="*/ 442597 w 2418933"/>
                  <a:gd name="connsiteY9" fmla="*/ 3084471 h 3183530"/>
                  <a:gd name="connsiteX10" fmla="*/ 41740 w 2418933"/>
                  <a:gd name="connsiteY10"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79779 w 2456972"/>
                  <a:gd name="connsiteY11"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43328 w 2471493"/>
                  <a:gd name="connsiteY0" fmla="*/ 2915833 h 3183530"/>
                  <a:gd name="connsiteX1" fmla="*/ 15034 w 2471493"/>
                  <a:gd name="connsiteY1" fmla="*/ 2880349 h 3183530"/>
                  <a:gd name="connsiteX2" fmla="*/ 112281 w 2471493"/>
                  <a:gd name="connsiteY2" fmla="*/ 2686121 h 3183530"/>
                  <a:gd name="connsiteX3" fmla="*/ 460814 w 2471493"/>
                  <a:gd name="connsiteY3" fmla="*/ 1886898 h 3183530"/>
                  <a:gd name="connsiteX4" fmla="*/ 1240291 w 2471493"/>
                  <a:gd name="connsiteY4" fmla="*/ 2124 h 3183530"/>
                  <a:gd name="connsiteX5" fmla="*/ 1260663 w 2471493"/>
                  <a:gd name="connsiteY5" fmla="*/ 0 h 3183530"/>
                  <a:gd name="connsiteX6" fmla="*/ 2373094 w 2471493"/>
                  <a:gd name="connsiteY6" fmla="*/ 2709271 h 3183530"/>
                  <a:gd name="connsiteX7" fmla="*/ 2471493 w 2471493"/>
                  <a:gd name="connsiteY7" fmla="*/ 2931949 h 3183530"/>
                  <a:gd name="connsiteX8" fmla="*/ 1146650 w 2471493"/>
                  <a:gd name="connsiteY8" fmla="*/ 3183028 h 3183530"/>
                  <a:gd name="connsiteX9" fmla="*/ 750543 w 2471493"/>
                  <a:gd name="connsiteY9" fmla="*/ 3148928 h 3183530"/>
                  <a:gd name="connsiteX10" fmla="*/ 495157 w 2471493"/>
                  <a:gd name="connsiteY10" fmla="*/ 3084471 h 3183530"/>
                  <a:gd name="connsiteX11" fmla="*/ 160671 w 2471493"/>
                  <a:gd name="connsiteY11" fmla="*/ 2967566 h 3183530"/>
                  <a:gd name="connsiteX12" fmla="*/ 43328 w 2471493"/>
                  <a:gd name="connsiteY12" fmla="*/ 2915833 h 31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493" h="3183530">
                    <a:moveTo>
                      <a:pt x="43328" y="2915833"/>
                    </a:moveTo>
                    <a:cubicBezTo>
                      <a:pt x="-30841" y="2868146"/>
                      <a:pt x="12037" y="2915231"/>
                      <a:pt x="15034" y="2880349"/>
                    </a:cubicBezTo>
                    <a:cubicBezTo>
                      <a:pt x="18031" y="2845467"/>
                      <a:pt x="43836" y="2838030"/>
                      <a:pt x="112281" y="2686121"/>
                    </a:cubicBezTo>
                    <a:cubicBezTo>
                      <a:pt x="180726" y="2534212"/>
                      <a:pt x="273837" y="2320881"/>
                      <a:pt x="460814" y="1886898"/>
                    </a:cubicBezTo>
                    <a:cubicBezTo>
                      <a:pt x="647791" y="1452915"/>
                      <a:pt x="1107360" y="321325"/>
                      <a:pt x="1240291" y="2124"/>
                    </a:cubicBezTo>
                    <a:lnTo>
                      <a:pt x="1260663" y="0"/>
                    </a:lnTo>
                    <a:cubicBezTo>
                      <a:pt x="1628360" y="910945"/>
                      <a:pt x="2005397" y="1798326"/>
                      <a:pt x="2373094" y="2709271"/>
                    </a:cubicBezTo>
                    <a:lnTo>
                      <a:pt x="2471493" y="2931949"/>
                    </a:lnTo>
                    <a:cubicBezTo>
                      <a:pt x="2127851" y="3062284"/>
                      <a:pt x="1791777" y="3192661"/>
                      <a:pt x="1146650" y="3183028"/>
                    </a:cubicBezTo>
                    <a:cubicBezTo>
                      <a:pt x="1005995" y="3161418"/>
                      <a:pt x="891198" y="3170538"/>
                      <a:pt x="750543" y="3148928"/>
                    </a:cubicBezTo>
                    <a:lnTo>
                      <a:pt x="495157" y="3084471"/>
                    </a:lnTo>
                    <a:cubicBezTo>
                      <a:pt x="402185" y="3047252"/>
                      <a:pt x="227481" y="2999076"/>
                      <a:pt x="160671" y="2967566"/>
                    </a:cubicBezTo>
                    <a:cubicBezTo>
                      <a:pt x="93861" y="2936056"/>
                      <a:pt x="72941" y="2923378"/>
                      <a:pt x="43328" y="2915833"/>
                    </a:cubicBezTo>
                    <a:close/>
                  </a:path>
                </a:pathLst>
              </a:cu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14">
                <a:extLst>
                  <a:ext uri="{FF2B5EF4-FFF2-40B4-BE49-F238E27FC236}">
                    <a16:creationId xmlns:a16="http://schemas.microsoft.com/office/drawing/2014/main" xmlns="" id="{8C0EC041-5CA4-4801-A0B4-D81C5F2DDA32}"/>
                  </a:ext>
                </a:extLst>
              </p:cNvPr>
              <p:cNvPicPr>
                <a:picLocks noChangeAspect="1"/>
              </p:cNvPicPr>
              <p:nvPr/>
            </p:nvPicPr>
            <p:blipFill>
              <a:blip r:embed="rId10"/>
              <a:stretch>
                <a:fillRect/>
              </a:stretch>
            </p:blipFill>
            <p:spPr>
              <a:xfrm rot="10800000">
                <a:off x="6095999" y="3319291"/>
                <a:ext cx="2310584" cy="3218967"/>
              </a:xfrm>
              <a:prstGeom prst="rect">
                <a:avLst/>
              </a:prstGeom>
            </p:spPr>
          </p:pic>
          <p:sp>
            <p:nvSpPr>
              <p:cNvPr id="60" name="Isosceles Triangle 1">
                <a:extLst>
                  <a:ext uri="{FF2B5EF4-FFF2-40B4-BE49-F238E27FC236}">
                    <a16:creationId xmlns:a16="http://schemas.microsoft.com/office/drawing/2014/main" xmlns="" id="{966BEFF8-A6E4-4F3E-945D-829A65DC94BE}"/>
                  </a:ext>
                </a:extLst>
              </p:cNvPr>
              <p:cNvSpPr/>
              <p:nvPr/>
            </p:nvSpPr>
            <p:spPr>
              <a:xfrm rot="6618640">
                <a:off x="3351524" y="1157488"/>
                <a:ext cx="2493935" cy="3183530"/>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 name="connsiteX0" fmla="*/ 0 w 2431794"/>
                  <a:gd name="connsiteY0" fmla="*/ 2930118 h 3183539"/>
                  <a:gd name="connsiteX1" fmla="*/ 1248842 w 2431794"/>
                  <a:gd name="connsiteY1" fmla="*/ 0 h 3183539"/>
                  <a:gd name="connsiteX2" fmla="*/ 2431794 w 2431794"/>
                  <a:gd name="connsiteY2" fmla="*/ 2934249 h 3183539"/>
                  <a:gd name="connsiteX3" fmla="*/ 1134829 w 2431794"/>
                  <a:gd name="connsiteY3" fmla="*/ 3183028 h 3183539"/>
                  <a:gd name="connsiteX4" fmla="*/ 738722 w 2431794"/>
                  <a:gd name="connsiteY4" fmla="*/ 3148928 h 3183539"/>
                  <a:gd name="connsiteX5" fmla="*/ 483336 w 2431794"/>
                  <a:gd name="connsiteY5" fmla="*/ 3084471 h 3183539"/>
                  <a:gd name="connsiteX6" fmla="*/ 0 w 2431794"/>
                  <a:gd name="connsiteY6" fmla="*/ 2930118 h 3183539"/>
                  <a:gd name="connsiteX0" fmla="*/ 0 w 2431794"/>
                  <a:gd name="connsiteY0" fmla="*/ 2930118 h 3183539"/>
                  <a:gd name="connsiteX1" fmla="*/ 1228470 w 2431794"/>
                  <a:gd name="connsiteY1" fmla="*/ 2124 h 3183539"/>
                  <a:gd name="connsiteX2" fmla="*/ 1248842 w 2431794"/>
                  <a:gd name="connsiteY2" fmla="*/ 0 h 3183539"/>
                  <a:gd name="connsiteX3" fmla="*/ 2431794 w 2431794"/>
                  <a:gd name="connsiteY3" fmla="*/ 2934249 h 3183539"/>
                  <a:gd name="connsiteX4" fmla="*/ 1134829 w 2431794"/>
                  <a:gd name="connsiteY4" fmla="*/ 3183028 h 3183539"/>
                  <a:gd name="connsiteX5" fmla="*/ 738722 w 2431794"/>
                  <a:gd name="connsiteY5" fmla="*/ 3148928 h 3183539"/>
                  <a:gd name="connsiteX6" fmla="*/ 483336 w 2431794"/>
                  <a:gd name="connsiteY6" fmla="*/ 3084471 h 3183539"/>
                  <a:gd name="connsiteX7" fmla="*/ 0 w 2431794"/>
                  <a:gd name="connsiteY7" fmla="*/ 2930118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396842"/>
                  <a:gd name="connsiteY0" fmla="*/ 2875950 h 3183539"/>
                  <a:gd name="connsiteX1" fmla="*/ 1193518 w 2396842"/>
                  <a:gd name="connsiteY1" fmla="*/ 2124 h 3183539"/>
                  <a:gd name="connsiteX2" fmla="*/ 1213890 w 2396842"/>
                  <a:gd name="connsiteY2" fmla="*/ 0 h 3183539"/>
                  <a:gd name="connsiteX3" fmla="*/ 2396842 w 2396842"/>
                  <a:gd name="connsiteY3" fmla="*/ 2934249 h 3183539"/>
                  <a:gd name="connsiteX4" fmla="*/ 1099877 w 2396842"/>
                  <a:gd name="connsiteY4" fmla="*/ 3183028 h 3183539"/>
                  <a:gd name="connsiteX5" fmla="*/ 703770 w 2396842"/>
                  <a:gd name="connsiteY5" fmla="*/ 3148928 h 3183539"/>
                  <a:gd name="connsiteX6" fmla="*/ 448384 w 2396842"/>
                  <a:gd name="connsiteY6" fmla="*/ 3084471 h 3183539"/>
                  <a:gd name="connsiteX7" fmla="*/ 0 w 2396842"/>
                  <a:gd name="connsiteY7" fmla="*/ 2875950 h 3183539"/>
                  <a:gd name="connsiteX0" fmla="*/ 0 w 2396842"/>
                  <a:gd name="connsiteY0" fmla="*/ 2875950 h 3183539"/>
                  <a:gd name="connsiteX1" fmla="*/ 1193518 w 2396842"/>
                  <a:gd name="connsiteY1" fmla="*/ 2124 h 3183539"/>
                  <a:gd name="connsiteX2" fmla="*/ 1213890 w 2396842"/>
                  <a:gd name="connsiteY2" fmla="*/ 0 h 3183539"/>
                  <a:gd name="connsiteX3" fmla="*/ 2326321 w 2396842"/>
                  <a:gd name="connsiteY3" fmla="*/ 2709271 h 3183539"/>
                  <a:gd name="connsiteX4" fmla="*/ 2396842 w 2396842"/>
                  <a:gd name="connsiteY4" fmla="*/ 2934249 h 3183539"/>
                  <a:gd name="connsiteX5" fmla="*/ 1099877 w 2396842"/>
                  <a:gd name="connsiteY5" fmla="*/ 3183028 h 3183539"/>
                  <a:gd name="connsiteX6" fmla="*/ 703770 w 2396842"/>
                  <a:gd name="connsiteY6" fmla="*/ 3148928 h 3183539"/>
                  <a:gd name="connsiteX7" fmla="*/ 448384 w 2396842"/>
                  <a:gd name="connsiteY7" fmla="*/ 3084471 h 3183539"/>
                  <a:gd name="connsiteX8" fmla="*/ 0 w 2396842"/>
                  <a:gd name="connsiteY8" fmla="*/ 2875950 h 3183539"/>
                  <a:gd name="connsiteX0" fmla="*/ 0 w 2424720"/>
                  <a:gd name="connsiteY0" fmla="*/ 2875950 h 3183530"/>
                  <a:gd name="connsiteX1" fmla="*/ 1193518 w 2424720"/>
                  <a:gd name="connsiteY1" fmla="*/ 2124 h 3183530"/>
                  <a:gd name="connsiteX2" fmla="*/ 1213890 w 2424720"/>
                  <a:gd name="connsiteY2" fmla="*/ 0 h 3183530"/>
                  <a:gd name="connsiteX3" fmla="*/ 2326321 w 2424720"/>
                  <a:gd name="connsiteY3" fmla="*/ 2709271 h 3183530"/>
                  <a:gd name="connsiteX4" fmla="*/ 2424720 w 2424720"/>
                  <a:gd name="connsiteY4" fmla="*/ 2931949 h 3183530"/>
                  <a:gd name="connsiteX5" fmla="*/ 1099877 w 2424720"/>
                  <a:gd name="connsiteY5" fmla="*/ 3183028 h 3183530"/>
                  <a:gd name="connsiteX6" fmla="*/ 703770 w 2424720"/>
                  <a:gd name="connsiteY6" fmla="*/ 3148928 h 3183530"/>
                  <a:gd name="connsiteX7" fmla="*/ 448384 w 2424720"/>
                  <a:gd name="connsiteY7" fmla="*/ 3084471 h 3183530"/>
                  <a:gd name="connsiteX8" fmla="*/ 0 w 2424720"/>
                  <a:gd name="connsiteY8" fmla="*/ 2875950 h 3183530"/>
                  <a:gd name="connsiteX0" fmla="*/ 0 w 2413117"/>
                  <a:gd name="connsiteY0" fmla="*/ 2880691 h 3183530"/>
                  <a:gd name="connsiteX1" fmla="*/ 1181915 w 2413117"/>
                  <a:gd name="connsiteY1" fmla="*/ 2124 h 3183530"/>
                  <a:gd name="connsiteX2" fmla="*/ 1202287 w 2413117"/>
                  <a:gd name="connsiteY2" fmla="*/ 0 h 3183530"/>
                  <a:gd name="connsiteX3" fmla="*/ 2314718 w 2413117"/>
                  <a:gd name="connsiteY3" fmla="*/ 2709271 h 3183530"/>
                  <a:gd name="connsiteX4" fmla="*/ 2413117 w 2413117"/>
                  <a:gd name="connsiteY4" fmla="*/ 2931949 h 3183530"/>
                  <a:gd name="connsiteX5" fmla="*/ 1088274 w 2413117"/>
                  <a:gd name="connsiteY5" fmla="*/ 3183028 h 3183530"/>
                  <a:gd name="connsiteX6" fmla="*/ 692167 w 2413117"/>
                  <a:gd name="connsiteY6" fmla="*/ 3148928 h 3183530"/>
                  <a:gd name="connsiteX7" fmla="*/ 436781 w 2413117"/>
                  <a:gd name="connsiteY7" fmla="*/ 3084471 h 3183530"/>
                  <a:gd name="connsiteX8" fmla="*/ 0 w 2413117"/>
                  <a:gd name="connsiteY8" fmla="*/ 2880691 h 3183530"/>
                  <a:gd name="connsiteX0" fmla="*/ 99 w 2413216"/>
                  <a:gd name="connsiteY0" fmla="*/ 2880691 h 3183530"/>
                  <a:gd name="connsiteX1" fmla="*/ 402537 w 2413216"/>
                  <a:gd name="connsiteY1" fmla="*/ 1886898 h 3183530"/>
                  <a:gd name="connsiteX2" fmla="*/ 1182014 w 2413216"/>
                  <a:gd name="connsiteY2" fmla="*/ 2124 h 3183530"/>
                  <a:gd name="connsiteX3" fmla="*/ 1202386 w 2413216"/>
                  <a:gd name="connsiteY3" fmla="*/ 0 h 3183530"/>
                  <a:gd name="connsiteX4" fmla="*/ 2314817 w 2413216"/>
                  <a:gd name="connsiteY4" fmla="*/ 2709271 h 3183530"/>
                  <a:gd name="connsiteX5" fmla="*/ 2413216 w 2413216"/>
                  <a:gd name="connsiteY5" fmla="*/ 2931949 h 3183530"/>
                  <a:gd name="connsiteX6" fmla="*/ 1088373 w 2413216"/>
                  <a:gd name="connsiteY6" fmla="*/ 3183028 h 3183530"/>
                  <a:gd name="connsiteX7" fmla="*/ 692266 w 2413216"/>
                  <a:gd name="connsiteY7" fmla="*/ 3148928 h 3183530"/>
                  <a:gd name="connsiteX8" fmla="*/ 436880 w 2413216"/>
                  <a:gd name="connsiteY8" fmla="*/ 3084471 h 3183530"/>
                  <a:gd name="connsiteX9" fmla="*/ 99 w 2413216"/>
                  <a:gd name="connsiteY9" fmla="*/ 2880691 h 3183530"/>
                  <a:gd name="connsiteX0" fmla="*/ 89 w 2437155"/>
                  <a:gd name="connsiteY0" fmla="*/ 2870877 h 3183530"/>
                  <a:gd name="connsiteX1" fmla="*/ 426476 w 2437155"/>
                  <a:gd name="connsiteY1" fmla="*/ 1886898 h 3183530"/>
                  <a:gd name="connsiteX2" fmla="*/ 1205953 w 2437155"/>
                  <a:gd name="connsiteY2" fmla="*/ 2124 h 3183530"/>
                  <a:gd name="connsiteX3" fmla="*/ 1226325 w 2437155"/>
                  <a:gd name="connsiteY3" fmla="*/ 0 h 3183530"/>
                  <a:gd name="connsiteX4" fmla="*/ 2338756 w 2437155"/>
                  <a:gd name="connsiteY4" fmla="*/ 2709271 h 3183530"/>
                  <a:gd name="connsiteX5" fmla="*/ 2437155 w 2437155"/>
                  <a:gd name="connsiteY5" fmla="*/ 2931949 h 3183530"/>
                  <a:gd name="connsiteX6" fmla="*/ 1112312 w 2437155"/>
                  <a:gd name="connsiteY6" fmla="*/ 3183028 h 3183530"/>
                  <a:gd name="connsiteX7" fmla="*/ 716205 w 2437155"/>
                  <a:gd name="connsiteY7" fmla="*/ 3148928 h 3183530"/>
                  <a:gd name="connsiteX8" fmla="*/ 460819 w 2437155"/>
                  <a:gd name="connsiteY8" fmla="*/ 3084471 h 3183530"/>
                  <a:gd name="connsiteX9" fmla="*/ 89 w 2437155"/>
                  <a:gd name="connsiteY9" fmla="*/ 2870877 h 3183530"/>
                  <a:gd name="connsiteX0" fmla="*/ 24491 w 2461557"/>
                  <a:gd name="connsiteY0" fmla="*/ 2870877 h 3183530"/>
                  <a:gd name="connsiteX1" fmla="*/ 102345 w 2461557"/>
                  <a:gd name="connsiteY1" fmla="*/ 2686121 h 3183530"/>
                  <a:gd name="connsiteX2" fmla="*/ 450878 w 2461557"/>
                  <a:gd name="connsiteY2" fmla="*/ 1886898 h 3183530"/>
                  <a:gd name="connsiteX3" fmla="*/ 1230355 w 2461557"/>
                  <a:gd name="connsiteY3" fmla="*/ 2124 h 3183530"/>
                  <a:gd name="connsiteX4" fmla="*/ 1250727 w 2461557"/>
                  <a:gd name="connsiteY4" fmla="*/ 0 h 3183530"/>
                  <a:gd name="connsiteX5" fmla="*/ 2363158 w 2461557"/>
                  <a:gd name="connsiteY5" fmla="*/ 2709271 h 3183530"/>
                  <a:gd name="connsiteX6" fmla="*/ 2461557 w 2461557"/>
                  <a:gd name="connsiteY6" fmla="*/ 2931949 h 3183530"/>
                  <a:gd name="connsiteX7" fmla="*/ 1136714 w 2461557"/>
                  <a:gd name="connsiteY7" fmla="*/ 3183028 h 3183530"/>
                  <a:gd name="connsiteX8" fmla="*/ 740607 w 2461557"/>
                  <a:gd name="connsiteY8" fmla="*/ 3148928 h 3183530"/>
                  <a:gd name="connsiteX9" fmla="*/ 485221 w 2461557"/>
                  <a:gd name="connsiteY9" fmla="*/ 3084471 h 3183530"/>
                  <a:gd name="connsiteX10" fmla="*/ 24491 w 2461557"/>
                  <a:gd name="connsiteY10" fmla="*/ 2870877 h 3183530"/>
                  <a:gd name="connsiteX0" fmla="*/ 41740 w 2418933"/>
                  <a:gd name="connsiteY0" fmla="*/ 2895411 h 3183530"/>
                  <a:gd name="connsiteX1" fmla="*/ 59721 w 2418933"/>
                  <a:gd name="connsiteY1" fmla="*/ 2686121 h 3183530"/>
                  <a:gd name="connsiteX2" fmla="*/ 408254 w 2418933"/>
                  <a:gd name="connsiteY2" fmla="*/ 1886898 h 3183530"/>
                  <a:gd name="connsiteX3" fmla="*/ 1187731 w 2418933"/>
                  <a:gd name="connsiteY3" fmla="*/ 2124 h 3183530"/>
                  <a:gd name="connsiteX4" fmla="*/ 1208103 w 2418933"/>
                  <a:gd name="connsiteY4" fmla="*/ 0 h 3183530"/>
                  <a:gd name="connsiteX5" fmla="*/ 2320534 w 2418933"/>
                  <a:gd name="connsiteY5" fmla="*/ 2709271 h 3183530"/>
                  <a:gd name="connsiteX6" fmla="*/ 2418933 w 2418933"/>
                  <a:gd name="connsiteY6" fmla="*/ 2931949 h 3183530"/>
                  <a:gd name="connsiteX7" fmla="*/ 1094090 w 2418933"/>
                  <a:gd name="connsiteY7" fmla="*/ 3183028 h 3183530"/>
                  <a:gd name="connsiteX8" fmla="*/ 697983 w 2418933"/>
                  <a:gd name="connsiteY8" fmla="*/ 3148928 h 3183530"/>
                  <a:gd name="connsiteX9" fmla="*/ 442597 w 2418933"/>
                  <a:gd name="connsiteY9" fmla="*/ 3084471 h 3183530"/>
                  <a:gd name="connsiteX10" fmla="*/ 41740 w 2418933"/>
                  <a:gd name="connsiteY10"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79779 w 2456972"/>
                  <a:gd name="connsiteY11"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43328 w 2471493"/>
                  <a:gd name="connsiteY0" fmla="*/ 2915833 h 3183530"/>
                  <a:gd name="connsiteX1" fmla="*/ 15034 w 2471493"/>
                  <a:gd name="connsiteY1" fmla="*/ 2880349 h 3183530"/>
                  <a:gd name="connsiteX2" fmla="*/ 112281 w 2471493"/>
                  <a:gd name="connsiteY2" fmla="*/ 2686121 h 3183530"/>
                  <a:gd name="connsiteX3" fmla="*/ 460814 w 2471493"/>
                  <a:gd name="connsiteY3" fmla="*/ 1886898 h 3183530"/>
                  <a:gd name="connsiteX4" fmla="*/ 1240291 w 2471493"/>
                  <a:gd name="connsiteY4" fmla="*/ 2124 h 3183530"/>
                  <a:gd name="connsiteX5" fmla="*/ 1260663 w 2471493"/>
                  <a:gd name="connsiteY5" fmla="*/ 0 h 3183530"/>
                  <a:gd name="connsiteX6" fmla="*/ 2373094 w 2471493"/>
                  <a:gd name="connsiteY6" fmla="*/ 2709271 h 3183530"/>
                  <a:gd name="connsiteX7" fmla="*/ 2471493 w 2471493"/>
                  <a:gd name="connsiteY7" fmla="*/ 2931949 h 3183530"/>
                  <a:gd name="connsiteX8" fmla="*/ 1146650 w 2471493"/>
                  <a:gd name="connsiteY8" fmla="*/ 3183028 h 3183530"/>
                  <a:gd name="connsiteX9" fmla="*/ 750543 w 2471493"/>
                  <a:gd name="connsiteY9" fmla="*/ 3148928 h 3183530"/>
                  <a:gd name="connsiteX10" fmla="*/ 495157 w 2471493"/>
                  <a:gd name="connsiteY10" fmla="*/ 3084471 h 3183530"/>
                  <a:gd name="connsiteX11" fmla="*/ 160671 w 2471493"/>
                  <a:gd name="connsiteY11" fmla="*/ 2967566 h 3183530"/>
                  <a:gd name="connsiteX12" fmla="*/ 43328 w 2471493"/>
                  <a:gd name="connsiteY12" fmla="*/ 2915833 h 31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493" h="3183530">
                    <a:moveTo>
                      <a:pt x="43328" y="2915833"/>
                    </a:moveTo>
                    <a:cubicBezTo>
                      <a:pt x="-30841" y="2868146"/>
                      <a:pt x="12037" y="2915231"/>
                      <a:pt x="15034" y="2880349"/>
                    </a:cubicBezTo>
                    <a:cubicBezTo>
                      <a:pt x="18031" y="2845467"/>
                      <a:pt x="43836" y="2838030"/>
                      <a:pt x="112281" y="2686121"/>
                    </a:cubicBezTo>
                    <a:cubicBezTo>
                      <a:pt x="180726" y="2534212"/>
                      <a:pt x="273837" y="2320881"/>
                      <a:pt x="460814" y="1886898"/>
                    </a:cubicBezTo>
                    <a:cubicBezTo>
                      <a:pt x="647791" y="1452915"/>
                      <a:pt x="1107360" y="321325"/>
                      <a:pt x="1240291" y="2124"/>
                    </a:cubicBezTo>
                    <a:lnTo>
                      <a:pt x="1260663" y="0"/>
                    </a:lnTo>
                    <a:cubicBezTo>
                      <a:pt x="1628360" y="910945"/>
                      <a:pt x="2005397" y="1798326"/>
                      <a:pt x="2373094" y="2709271"/>
                    </a:cubicBezTo>
                    <a:lnTo>
                      <a:pt x="2471493" y="2931949"/>
                    </a:lnTo>
                    <a:cubicBezTo>
                      <a:pt x="2127851" y="3062284"/>
                      <a:pt x="1791777" y="3192661"/>
                      <a:pt x="1146650" y="3183028"/>
                    </a:cubicBezTo>
                    <a:cubicBezTo>
                      <a:pt x="1005995" y="3161418"/>
                      <a:pt x="891198" y="3170538"/>
                      <a:pt x="750543" y="3148928"/>
                    </a:cubicBezTo>
                    <a:lnTo>
                      <a:pt x="495157" y="3084471"/>
                    </a:lnTo>
                    <a:cubicBezTo>
                      <a:pt x="402185" y="3047252"/>
                      <a:pt x="227481" y="2999076"/>
                      <a:pt x="160671" y="2967566"/>
                    </a:cubicBezTo>
                    <a:cubicBezTo>
                      <a:pt x="93861" y="2936056"/>
                      <a:pt x="72941" y="2923378"/>
                      <a:pt x="43328" y="2915833"/>
                    </a:cubicBezTo>
                    <a:close/>
                  </a:path>
                </a:pathLst>
              </a:cu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rgbClr val="FF0066"/>
                  </a:solidFill>
                  <a:effectLst>
                    <a:outerShdw blurRad="38100" dist="19050" dir="2700000" algn="tl" rotWithShape="0">
                      <a:schemeClr val="dk1">
                        <a:alpha val="40000"/>
                      </a:schemeClr>
                    </a:outerShdw>
                  </a:effectLst>
                </a:endParaRPr>
              </a:p>
            </p:txBody>
          </p:sp>
          <p:sp>
            <p:nvSpPr>
              <p:cNvPr id="61" name="Rectangle 17">
                <a:extLst>
                  <a:ext uri="{FF2B5EF4-FFF2-40B4-BE49-F238E27FC236}">
                    <a16:creationId xmlns:a16="http://schemas.microsoft.com/office/drawing/2014/main" xmlns="" id="{8E61822C-1E28-40FD-BD51-55BF295400D4}"/>
                  </a:ext>
                </a:extLst>
              </p:cNvPr>
              <p:cNvSpPr/>
              <p:nvPr/>
            </p:nvSpPr>
            <p:spPr>
              <a:xfrm rot="12328961">
                <a:off x="6418209" y="1381202"/>
                <a:ext cx="435432" cy="923331"/>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62" name="Rectangle 19">
                <a:extLst>
                  <a:ext uri="{FF2B5EF4-FFF2-40B4-BE49-F238E27FC236}">
                    <a16:creationId xmlns:a16="http://schemas.microsoft.com/office/drawing/2014/main" xmlns="" id="{1171A8AD-7BCB-45C2-B9CA-553055833ACD}"/>
                  </a:ext>
                </a:extLst>
              </p:cNvPr>
              <p:cNvSpPr/>
              <p:nvPr/>
            </p:nvSpPr>
            <p:spPr>
              <a:xfrm rot="14679549">
                <a:off x="7475050" y="2173931"/>
                <a:ext cx="435432"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effectLst>
                      <a:outerShdw blurRad="38100" dist="22860" dir="5400000" algn="tl" rotWithShape="0">
                        <a:srgbClr val="000000">
                          <a:alpha val="30000"/>
                        </a:srgbClr>
                      </a:outerShdw>
                    </a:effectLst>
                  </a:rPr>
                  <a:t>2</a:t>
                </a:r>
                <a:endParaRPr lang="en-US" sz="5400" b="1" cap="none" spc="0" dirty="0">
                  <a:ln w="10160">
                    <a:solidFill>
                      <a:schemeClr val="accent5"/>
                    </a:solidFill>
                    <a:prstDash val="solid"/>
                  </a:ln>
                  <a:effectLst>
                    <a:outerShdw blurRad="38100" dist="22860" dir="5400000" algn="tl" rotWithShape="0">
                      <a:srgbClr val="000000">
                        <a:alpha val="30000"/>
                      </a:srgbClr>
                    </a:outerShdw>
                  </a:effectLst>
                </a:endParaRPr>
              </a:p>
            </p:txBody>
          </p:sp>
          <p:sp>
            <p:nvSpPr>
              <p:cNvPr id="63" name="Rectangle 20">
                <a:extLst>
                  <a:ext uri="{FF2B5EF4-FFF2-40B4-BE49-F238E27FC236}">
                    <a16:creationId xmlns:a16="http://schemas.microsoft.com/office/drawing/2014/main" xmlns="" id="{58A36B03-6C96-4FBC-B376-2D16B1399A62}"/>
                  </a:ext>
                </a:extLst>
              </p:cNvPr>
              <p:cNvSpPr/>
              <p:nvPr/>
            </p:nvSpPr>
            <p:spPr>
              <a:xfrm rot="8735224">
                <a:off x="5257039" y="1238089"/>
                <a:ext cx="435432" cy="923331"/>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4" name="Rectangle 21">
                <a:extLst>
                  <a:ext uri="{FF2B5EF4-FFF2-40B4-BE49-F238E27FC236}">
                    <a16:creationId xmlns:a16="http://schemas.microsoft.com/office/drawing/2014/main" xmlns="" id="{AE9994F3-C52A-456E-A861-1C3989065FC6}"/>
                  </a:ext>
                </a:extLst>
              </p:cNvPr>
              <p:cNvSpPr/>
              <p:nvPr/>
            </p:nvSpPr>
            <p:spPr>
              <a:xfrm rot="1421427">
                <a:off x="5290365" y="4302957"/>
                <a:ext cx="435432" cy="923331"/>
              </a:xfrm>
              <a:prstGeom prst="rect">
                <a:avLst/>
              </a:prstGeom>
              <a:noFill/>
              <a:ln>
                <a:solidFill>
                  <a:srgbClr val="FF6600"/>
                </a:solidFill>
              </a:ln>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5" name="Rectangle 22">
                <a:extLst>
                  <a:ext uri="{FF2B5EF4-FFF2-40B4-BE49-F238E27FC236}">
                    <a16:creationId xmlns:a16="http://schemas.microsoft.com/office/drawing/2014/main" xmlns="" id="{F0A1755B-8D6C-458E-A5E7-3D53E941E49A}"/>
                  </a:ext>
                </a:extLst>
              </p:cNvPr>
              <p:cNvSpPr/>
              <p:nvPr/>
            </p:nvSpPr>
            <p:spPr>
              <a:xfrm rot="16977989">
                <a:off x="7612991" y="3516548"/>
                <a:ext cx="435432"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6" name="Rectangle 23">
                <a:extLst>
                  <a:ext uri="{FF2B5EF4-FFF2-40B4-BE49-F238E27FC236}">
                    <a16:creationId xmlns:a16="http://schemas.microsoft.com/office/drawing/2014/main" xmlns="" id="{AC12C42D-8D9C-4EBB-9752-E562D1028F37}"/>
                  </a:ext>
                </a:extLst>
              </p:cNvPr>
              <p:cNvSpPr/>
              <p:nvPr/>
            </p:nvSpPr>
            <p:spPr>
              <a:xfrm rot="4079512">
                <a:off x="3971122" y="3406768"/>
                <a:ext cx="307352" cy="1600722"/>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effectLst>
                      <a:outerShdw blurRad="38100" dist="22860" dir="5400000" algn="tl" rotWithShape="0">
                        <a:srgbClr val="000000">
                          <a:alpha val="30000"/>
                        </a:srgbClr>
                      </a:outerShdw>
                    </a:effectLst>
                  </a:rPr>
                  <a:t>5</a:t>
                </a:r>
                <a:endParaRPr lang="en-US" sz="5400" b="1" cap="none" spc="0" dirty="0">
                  <a:ln w="10160">
                    <a:solidFill>
                      <a:schemeClr val="accent5"/>
                    </a:solidFill>
                    <a:prstDash val="solid"/>
                  </a:ln>
                  <a:effectLst>
                    <a:outerShdw blurRad="38100" dist="22860" dir="5400000" algn="tl" rotWithShape="0">
                      <a:srgbClr val="000000">
                        <a:alpha val="30000"/>
                      </a:srgbClr>
                    </a:outerShdw>
                  </a:effectLst>
                </a:endParaRPr>
              </a:p>
            </p:txBody>
          </p:sp>
          <p:sp>
            <p:nvSpPr>
              <p:cNvPr id="67" name="Rectangle 24">
                <a:extLst>
                  <a:ext uri="{FF2B5EF4-FFF2-40B4-BE49-F238E27FC236}">
                    <a16:creationId xmlns:a16="http://schemas.microsoft.com/office/drawing/2014/main" xmlns="" id="{483DDEA4-F6E0-470A-BB25-54A126A57322}"/>
                  </a:ext>
                </a:extLst>
              </p:cNvPr>
              <p:cNvSpPr/>
              <p:nvPr/>
            </p:nvSpPr>
            <p:spPr>
              <a:xfrm rot="6813106">
                <a:off x="2773238" y="2098003"/>
                <a:ext cx="2016108" cy="640289"/>
              </a:xfrm>
              <a:prstGeom prst="rect">
                <a:avLst/>
              </a:prstGeom>
              <a:noFill/>
            </p:spPr>
            <p:txBody>
              <a:bodyPr wrap="square" lIns="91440" tIns="45720" rIns="91440" bIns="45720">
                <a:spAutoFit/>
              </a:bodyPr>
              <a:lstStyle/>
              <a:p>
                <a:pPr algn="ctr"/>
                <a:r>
                  <a:rPr lang="en-US" sz="1600" b="1" dirty="0" err="1">
                    <a:ln w="0"/>
                    <a:effectLst>
                      <a:outerShdw blurRad="38100" dist="19050" dir="2700000" algn="tl" rotWithShape="0">
                        <a:schemeClr val="dk1">
                          <a:alpha val="40000"/>
                        </a:schemeClr>
                      </a:outerShdw>
                    </a:effectLst>
                  </a:rPr>
                  <a:t>Phần</a:t>
                </a:r>
                <a:r>
                  <a:rPr lang="en-US" b="1" dirty="0">
                    <a:ln w="0"/>
                    <a:effectLst>
                      <a:outerShdw blurRad="38100" dist="19050" dir="2700000" algn="tl" rotWithShape="0">
                        <a:schemeClr val="dk1">
                          <a:alpha val="40000"/>
                        </a:schemeClr>
                      </a:outerShdw>
                    </a:effectLst>
                  </a:rPr>
                  <a:t> </a:t>
                </a:r>
                <a:r>
                  <a:rPr lang="en-US" sz="1200" b="1" dirty="0" err="1">
                    <a:ln w="0"/>
                    <a:effectLst>
                      <a:outerShdw blurRad="38100" dist="19050" dir="2700000" algn="tl" rotWithShape="0">
                        <a:schemeClr val="dk1">
                          <a:alpha val="40000"/>
                        </a:schemeClr>
                      </a:outerShdw>
                    </a:effectLst>
                  </a:rPr>
                  <a:t>thưởng</a:t>
                </a:r>
                <a:endParaRPr lang="en-US" b="1" dirty="0">
                  <a:ln w="0"/>
                  <a:effectLst>
                    <a:outerShdw blurRad="38100" dist="19050" dir="2700000" algn="tl" rotWithShape="0">
                      <a:schemeClr val="dk1">
                        <a:alpha val="40000"/>
                      </a:schemeClr>
                    </a:outerShdw>
                  </a:effectLst>
                </a:endParaRPr>
              </a:p>
            </p:txBody>
          </p:sp>
          <p:sp>
            <p:nvSpPr>
              <p:cNvPr id="68" name="Rectangle 25">
                <a:extLst>
                  <a:ext uri="{FF2B5EF4-FFF2-40B4-BE49-F238E27FC236}">
                    <a16:creationId xmlns:a16="http://schemas.microsoft.com/office/drawing/2014/main" xmlns="" id="{A1B4C69A-8FEE-4CC5-9F84-C6B7E7214770}"/>
                  </a:ext>
                </a:extLst>
              </p:cNvPr>
              <p:cNvSpPr/>
              <p:nvPr/>
            </p:nvSpPr>
            <p:spPr>
              <a:xfrm rot="19939877">
                <a:off x="6175661" y="5271146"/>
                <a:ext cx="1822880" cy="695992"/>
              </a:xfrm>
              <a:prstGeom prst="rect">
                <a:avLst/>
              </a:prstGeom>
              <a:noFill/>
            </p:spPr>
            <p:txBody>
              <a:bodyPr wrap="square" lIns="91440" tIns="45720" rIns="91440" bIns="45720">
                <a:spAutoFit/>
              </a:bodyPr>
              <a:lstStyle/>
              <a:p>
                <a:pPr algn="ctr"/>
                <a:r>
                  <a:rPr lang="en-US" sz="1600" b="1" dirty="0" err="1">
                    <a:ln w="0"/>
                    <a:solidFill>
                      <a:schemeClr val="bg1"/>
                    </a:solidFill>
                    <a:effectLst>
                      <a:outerShdw blurRad="38100" dist="19050" dir="2700000" algn="tl" rotWithShape="0">
                        <a:schemeClr val="dk1">
                          <a:alpha val="40000"/>
                        </a:schemeClr>
                      </a:outerShdw>
                    </a:effectLst>
                  </a:rPr>
                  <a:t>Mất</a:t>
                </a:r>
                <a:r>
                  <a:rPr lang="en-US" sz="2000" b="1" dirty="0">
                    <a:ln w="0"/>
                    <a:solidFill>
                      <a:schemeClr val="bg1"/>
                    </a:solidFill>
                    <a:effectLst>
                      <a:outerShdw blurRad="38100" dist="19050" dir="2700000" algn="tl" rotWithShape="0">
                        <a:schemeClr val="dk1">
                          <a:alpha val="40000"/>
                        </a:schemeClr>
                      </a:outerShdw>
                    </a:effectLst>
                  </a:rPr>
                  <a:t> </a:t>
                </a:r>
                <a:r>
                  <a:rPr lang="en-US" sz="1600" b="1" dirty="0" err="1">
                    <a:ln w="0"/>
                    <a:solidFill>
                      <a:schemeClr val="bg1"/>
                    </a:solidFill>
                    <a:effectLst>
                      <a:outerShdw blurRad="38100" dist="19050" dir="2700000" algn="tl" rotWithShape="0">
                        <a:schemeClr val="dk1">
                          <a:alpha val="40000"/>
                        </a:schemeClr>
                      </a:outerShdw>
                    </a:effectLst>
                  </a:rPr>
                  <a:t>lượt</a:t>
                </a:r>
                <a:endParaRPr lang="en-US" sz="2000" b="1" dirty="0">
                  <a:ln w="0"/>
                  <a:solidFill>
                    <a:schemeClr val="bg1"/>
                  </a:solidFill>
                  <a:effectLst>
                    <a:outerShdw blurRad="38100" dist="19050" dir="2700000" algn="tl" rotWithShape="0">
                      <a:schemeClr val="dk1">
                        <a:alpha val="40000"/>
                      </a:schemeClr>
                    </a:outerShdw>
                  </a:effectLst>
                </a:endParaRPr>
              </a:p>
            </p:txBody>
          </p:sp>
          <p:sp>
            <p:nvSpPr>
              <p:cNvPr id="69" name="Oval 26">
                <a:extLst>
                  <a:ext uri="{FF2B5EF4-FFF2-40B4-BE49-F238E27FC236}">
                    <a16:creationId xmlns:a16="http://schemas.microsoft.com/office/drawing/2014/main" xmlns="" id="{D03B5362-A828-46D9-A8EC-7729B88DE364}"/>
                  </a:ext>
                </a:extLst>
              </p:cNvPr>
              <p:cNvSpPr/>
              <p:nvPr/>
            </p:nvSpPr>
            <p:spPr>
              <a:xfrm>
                <a:off x="2895599" y="124751"/>
                <a:ext cx="6400800" cy="6400800"/>
              </a:xfrm>
              <a:prstGeom prst="ellipse">
                <a:avLst/>
              </a:prstGeom>
              <a:noFill/>
              <a:ln w="190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0">
              <a:extLst>
                <a:ext uri="{FF2B5EF4-FFF2-40B4-BE49-F238E27FC236}">
                  <a16:creationId xmlns:a16="http://schemas.microsoft.com/office/drawing/2014/main" xmlns="" id="{773614A0-2FBF-4D39-8666-DB5294588CED}"/>
                </a:ext>
              </a:extLst>
            </p:cNvPr>
            <p:cNvPicPr>
              <a:picLocks noChangeAspect="1"/>
            </p:cNvPicPr>
            <p:nvPr/>
          </p:nvPicPr>
          <p:blipFill>
            <a:blip r:embed="rId11"/>
            <a:stretch>
              <a:fillRect/>
            </a:stretch>
          </p:blipFill>
          <p:spPr>
            <a:xfrm rot="20193838">
              <a:off x="7922377" y="3496069"/>
              <a:ext cx="805938" cy="805938"/>
            </a:xfrm>
            <a:prstGeom prst="rect">
              <a:avLst/>
            </a:prstGeom>
          </p:spPr>
        </p:pic>
        <p:sp>
          <p:nvSpPr>
            <p:cNvPr id="41" name="Oval 38">
              <a:extLst>
                <a:ext uri="{FF2B5EF4-FFF2-40B4-BE49-F238E27FC236}">
                  <a16:creationId xmlns:a16="http://schemas.microsoft.com/office/drawing/2014/main" xmlns="" id="{F4D48558-AA22-43D2-B8A6-242964F35403}"/>
                </a:ext>
              </a:extLst>
            </p:cNvPr>
            <p:cNvSpPr/>
            <p:nvPr/>
          </p:nvSpPr>
          <p:spPr>
            <a:xfrm>
              <a:off x="7582479" y="2380169"/>
              <a:ext cx="548640" cy="548640"/>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Oval 39">
              <a:extLst>
                <a:ext uri="{FF2B5EF4-FFF2-40B4-BE49-F238E27FC236}">
                  <a16:creationId xmlns:a16="http://schemas.microsoft.com/office/drawing/2014/main" xmlns="" id="{3F00257D-CA45-4545-8381-C1B1EE760063}"/>
                </a:ext>
              </a:extLst>
            </p:cNvPr>
            <p:cNvSpPr/>
            <p:nvPr/>
          </p:nvSpPr>
          <p:spPr>
            <a:xfrm>
              <a:off x="6766172" y="224459"/>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Oval 40">
              <a:extLst>
                <a:ext uri="{FF2B5EF4-FFF2-40B4-BE49-F238E27FC236}">
                  <a16:creationId xmlns:a16="http://schemas.microsoft.com/office/drawing/2014/main" xmlns="" id="{EB23BCB4-6D82-4ACF-999C-2472EC60A41F}"/>
                </a:ext>
              </a:extLst>
            </p:cNvPr>
            <p:cNvSpPr/>
            <p:nvPr/>
          </p:nvSpPr>
          <p:spPr>
            <a:xfrm>
              <a:off x="8810034" y="253264"/>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Oval 41">
              <a:extLst>
                <a:ext uri="{FF2B5EF4-FFF2-40B4-BE49-F238E27FC236}">
                  <a16:creationId xmlns:a16="http://schemas.microsoft.com/office/drawing/2014/main" xmlns="" id="{47A7188F-DC4B-4389-8865-E05B662AD56C}"/>
                </a:ext>
              </a:extLst>
            </p:cNvPr>
            <p:cNvSpPr/>
            <p:nvPr/>
          </p:nvSpPr>
          <p:spPr>
            <a:xfrm>
              <a:off x="5380313" y="1638052"/>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Oval 42">
              <a:extLst>
                <a:ext uri="{FF2B5EF4-FFF2-40B4-BE49-F238E27FC236}">
                  <a16:creationId xmlns:a16="http://schemas.microsoft.com/office/drawing/2014/main" xmlns="" id="{9C063D5C-96C9-4DBB-826A-8B1606AE3369}"/>
                </a:ext>
              </a:extLst>
            </p:cNvPr>
            <p:cNvSpPr/>
            <p:nvPr/>
          </p:nvSpPr>
          <p:spPr>
            <a:xfrm>
              <a:off x="5421075" y="3539382"/>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Oval 43">
              <a:extLst>
                <a:ext uri="{FF2B5EF4-FFF2-40B4-BE49-F238E27FC236}">
                  <a16:creationId xmlns:a16="http://schemas.microsoft.com/office/drawing/2014/main" xmlns="" id="{BE2F5F8E-6D22-405D-B4BB-7B23063731FC}"/>
                </a:ext>
              </a:extLst>
            </p:cNvPr>
            <p:cNvSpPr/>
            <p:nvPr/>
          </p:nvSpPr>
          <p:spPr>
            <a:xfrm>
              <a:off x="6781006" y="4927551"/>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Oval 44">
              <a:extLst>
                <a:ext uri="{FF2B5EF4-FFF2-40B4-BE49-F238E27FC236}">
                  <a16:creationId xmlns:a16="http://schemas.microsoft.com/office/drawing/2014/main" xmlns="" id="{2A220D5C-4D06-4241-8CC3-8AA9C2C8E572}"/>
                </a:ext>
              </a:extLst>
            </p:cNvPr>
            <p:cNvSpPr/>
            <p:nvPr/>
          </p:nvSpPr>
          <p:spPr>
            <a:xfrm>
              <a:off x="10182053" y="1620304"/>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Oval 45">
              <a:extLst>
                <a:ext uri="{FF2B5EF4-FFF2-40B4-BE49-F238E27FC236}">
                  <a16:creationId xmlns:a16="http://schemas.microsoft.com/office/drawing/2014/main" xmlns="" id="{AEE4ABEA-4CE6-43F5-80E1-350B7695B58D}"/>
                </a:ext>
              </a:extLst>
            </p:cNvPr>
            <p:cNvSpPr/>
            <p:nvPr/>
          </p:nvSpPr>
          <p:spPr>
            <a:xfrm>
              <a:off x="10150969" y="3619061"/>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Oval 46">
              <a:extLst>
                <a:ext uri="{FF2B5EF4-FFF2-40B4-BE49-F238E27FC236}">
                  <a16:creationId xmlns:a16="http://schemas.microsoft.com/office/drawing/2014/main" xmlns="" id="{2A25A8CC-FFFA-4007-9F51-65FA84F55B12}"/>
                </a:ext>
              </a:extLst>
            </p:cNvPr>
            <p:cNvSpPr/>
            <p:nvPr/>
          </p:nvSpPr>
          <p:spPr>
            <a:xfrm>
              <a:off x="8852800" y="4898780"/>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0" name="Picture 2" descr="Top 50 hình ảnh mặt cười đáng yêu dễ thương nhất quả đất | Photographer">
              <a:extLst>
                <a:ext uri="{FF2B5EF4-FFF2-40B4-BE49-F238E27FC236}">
                  <a16:creationId xmlns:a16="http://schemas.microsoft.com/office/drawing/2014/main" xmlns="" id="{BD79B20D-7373-431B-A9A3-E1DEFB11C67A}"/>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6389582">
              <a:off x="6151409" y="1721751"/>
              <a:ext cx="805335" cy="786386"/>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Pentagon 37">
            <a:extLst>
              <a:ext uri="{FF2B5EF4-FFF2-40B4-BE49-F238E27FC236}">
                <a16:creationId xmlns:a16="http://schemas.microsoft.com/office/drawing/2014/main" xmlns="" id="{C585F1A9-F0FB-4C9C-902C-3DAD894DC893}"/>
              </a:ext>
            </a:extLst>
          </p:cNvPr>
          <p:cNvSpPr/>
          <p:nvPr/>
        </p:nvSpPr>
        <p:spPr>
          <a:xfrm rot="10800000">
            <a:off x="7849980" y="3187789"/>
            <a:ext cx="1484359" cy="209113"/>
          </a:xfrm>
          <a:prstGeom prst="homePlat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2" name="Flowchart: Alternate Process 5">
            <a:extLst>
              <a:ext uri="{FF2B5EF4-FFF2-40B4-BE49-F238E27FC236}">
                <a16:creationId xmlns:a16="http://schemas.microsoft.com/office/drawing/2014/main" xmlns="" id="{60D77AFE-C45B-4960-91B2-DBAB90094361}"/>
              </a:ext>
            </a:extLst>
          </p:cNvPr>
          <p:cNvSpPr/>
          <p:nvPr/>
        </p:nvSpPr>
        <p:spPr>
          <a:xfrm>
            <a:off x="5871298" y="5446819"/>
            <a:ext cx="917825" cy="340627"/>
          </a:xfrm>
          <a:prstGeom prst="flowChartAlternateProcess">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Quay</a:t>
            </a:r>
          </a:p>
        </p:txBody>
      </p:sp>
      <p:sp>
        <p:nvSpPr>
          <p:cNvPr id="5" name="Rectangle 4"/>
          <p:cNvSpPr/>
          <p:nvPr/>
        </p:nvSpPr>
        <p:spPr>
          <a:xfrm>
            <a:off x="1925918" y="40228"/>
            <a:ext cx="9140646" cy="923330"/>
          </a:xfrm>
          <a:prstGeom prst="rect">
            <a:avLst/>
          </a:prstGeom>
        </p:spPr>
        <p:txBody>
          <a:bodyPr wrap="square">
            <a:spAutoFit/>
          </a:bodyPr>
          <a:lstStyle/>
          <a:p>
            <a:pPr lvl="0"/>
            <a:r>
              <a:rPr lang="en-US" sz="5400" b="1" dirty="0">
                <a:solidFill>
                  <a:srgbClr val="FF0000"/>
                </a:solidFill>
                <a:latin typeface="Times New Roman" panose="02020603050405020304" pitchFamily="18" charset="0"/>
                <a:cs typeface="Times New Roman" panose="02020603050405020304" pitchFamily="18" charset="0"/>
              </a:rPr>
              <a:t>Trò chơi: Vòng quay </a:t>
            </a:r>
            <a:r>
              <a:rPr lang="en-US" sz="5400" b="1" dirty="0" smtClean="0">
                <a:solidFill>
                  <a:srgbClr val="FF0000"/>
                </a:solidFill>
                <a:latin typeface="Times New Roman" panose="02020603050405020304" pitchFamily="18" charset="0"/>
                <a:cs typeface="Times New Roman" panose="02020603050405020304" pitchFamily="18" charset="0"/>
              </a:rPr>
              <a:t>kỳ diệu</a:t>
            </a:r>
            <a:endParaRPr lang="en-US" sz="5400" b="1" dirty="0">
              <a:solidFill>
                <a:srgbClr val="FF0000"/>
              </a:solidFill>
              <a:latin typeface="Times New Roman" panose="02020603050405020304" pitchFamily="18" charset="0"/>
              <a:cs typeface="Times New Roman" panose="02020603050405020304" pitchFamily="18" charset="0"/>
            </a:endParaRPr>
          </a:p>
        </p:txBody>
      </p:sp>
      <p:pic>
        <p:nvPicPr>
          <p:cNvPr id="6" name="Fil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096188" y="6831658"/>
            <a:ext cx="414069" cy="304822"/>
          </a:xfrm>
          <a:prstGeom prst="rect">
            <a:avLst/>
          </a:prstGeom>
        </p:spPr>
      </p:pic>
      <p:pic>
        <p:nvPicPr>
          <p:cNvPr id="71" name="Em-Di-Qua-Nga-Tu-Duong-Pho(0)(0)">
            <a:hlinkClick r:id="" action="ppaction://media"/>
          </p:cNvPr>
          <p:cNvPicPr>
            <a:picLocks noChangeAspect="1"/>
          </p:cNvPicPr>
          <p:nvPr>
            <a:audioFile r:link="rId3"/>
            <p:extLst>
              <p:ext uri="{DAA4B4D4-6D71-4841-9C94-3DE7FCFB9230}">
                <p14:media xmlns:p14="http://schemas.microsoft.com/office/powerpoint/2010/main" r:embed="rId4">
                  <p14:trim end="0.0625"/>
                </p14:media>
              </p:ext>
            </p:extLst>
          </p:nvPr>
        </p:nvPicPr>
        <p:blipFill>
          <a:blip r:embed="rId14"/>
          <a:stretch>
            <a:fillRect/>
          </a:stretch>
        </p:blipFill>
        <p:spPr>
          <a:xfrm>
            <a:off x="9239495" y="6831658"/>
            <a:ext cx="430858" cy="358430"/>
          </a:xfrm>
          <a:prstGeom prst="rect">
            <a:avLst/>
          </a:prstGeom>
        </p:spPr>
      </p:pic>
    </p:spTree>
    <p:extLst>
      <p:ext uri="{BB962C8B-B14F-4D97-AF65-F5344CB8AC3E}">
        <p14:creationId xmlns:p14="http://schemas.microsoft.com/office/powerpoint/2010/main" val="179498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56" fill="hold"/>
                                        <p:tgtEl>
                                          <p:spTgt spid="6"/>
                                        </p:tgtEl>
                                      </p:cBhvr>
                                    </p:cmd>
                                  </p:childTnLst>
                                </p:cTn>
                              </p:par>
                              <p:par>
                                <p:cTn id="7" presetID="1" presetClass="mediacall" presetSubtype="0" fill="hold" nodeType="withEffect">
                                  <p:stCondLst>
                                    <p:cond delay="0"/>
                                  </p:stCondLst>
                                  <p:childTnLst>
                                    <p:cmd type="call" cmd="playFrom(0.0)">
                                      <p:cBhvr>
                                        <p:cTn id="8" dur="61257"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remove" display="0">
                  <p:stCondLst>
                    <p:cond delay="indefinite"/>
                  </p:stCondLst>
                  <p:endCondLst>
                    <p:cond evt="onStopAudio" delay="0">
                      <p:tgtEl>
                        <p:sldTgt/>
                      </p:tgtEl>
                    </p:cond>
                  </p:endCondLst>
                </p:cTn>
                <p:tgtEl>
                  <p:spTgt spid="6"/>
                </p:tgtEl>
              </p:cMediaNode>
            </p:audio>
            <p:audio>
              <p:cMediaNode vol="15152" showWhenStopped="0">
                <p:cTn id="10" fill="hold" display="0">
                  <p:stCondLst>
                    <p:cond delay="indefinite"/>
                  </p:stCondLst>
                  <p:endCondLst>
                    <p:cond evt="onStopAudio" delay="0">
                      <p:tgtEl>
                        <p:sldTgt/>
                      </p:tgtEl>
                    </p:cond>
                  </p:endCondLst>
                </p:cTn>
                <p:tgtEl>
                  <p:spTgt spid="7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2"/>
          <a:srcRect l="16499" t="8300" r="11800" b="10399"/>
          <a:stretch/>
        </p:blipFill>
        <p:spPr>
          <a:xfrm>
            <a:off x="1048359" y="1064115"/>
            <a:ext cx="4281704" cy="3894853"/>
          </a:xfrm>
          <a:prstGeom prst="rect">
            <a:avLst/>
          </a:prstGeom>
        </p:spPr>
      </p:pic>
      <p:pic>
        <p:nvPicPr>
          <p:cNvPr id="5" name="Picture 4"/>
          <p:cNvPicPr>
            <a:picLocks noChangeAspect="1"/>
          </p:cNvPicPr>
          <p:nvPr/>
        </p:nvPicPr>
        <p:blipFill>
          <a:blip r:embed="rId13"/>
          <a:stretch>
            <a:fillRect/>
          </a:stretch>
        </p:blipFill>
        <p:spPr>
          <a:xfrm>
            <a:off x="7444765" y="987914"/>
            <a:ext cx="3933459" cy="4047253"/>
          </a:xfrm>
          <a:prstGeom prst="rect">
            <a:avLst/>
          </a:prstGeom>
        </p:spPr>
      </p:pic>
      <p:pic>
        <p:nvPicPr>
          <p:cNvPr id="2" name="Chúc mừng bạn, bạn đã may mắn quay vào ô phần thường. Xin mời bạn hãy kích chuột để chọn phần quà cho mình nào_">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3155221" y="6858000"/>
            <a:ext cx="487363" cy="487363"/>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7659" y="778347"/>
            <a:ext cx="4775123" cy="4466386"/>
          </a:xfrm>
          <a:prstGeom prst="rect">
            <a:avLst/>
          </a:prstGeom>
        </p:spPr>
      </p:pic>
      <p:pic>
        <p:nvPicPr>
          <p:cNvPr id="7" name="mix_10s (audio-joiner.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3930697" y="6858000"/>
            <a:ext cx="487363" cy="487363"/>
          </a:xfrm>
          <a:prstGeom prst="rect">
            <a:avLst/>
          </a:prstGeom>
        </p:spPr>
      </p:pic>
      <p:pic>
        <p:nvPicPr>
          <p:cNvPr id="8" name="Mời bạn ấn vào ô màu xanh bên dưới để tiếp tục trò chơi">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4706173" y="6922997"/>
            <a:ext cx="487363" cy="487363"/>
          </a:xfrm>
          <a:prstGeom prst="rect">
            <a:avLst/>
          </a:prstGeom>
        </p:spPr>
      </p:pic>
      <p:sp>
        <p:nvSpPr>
          <p:cNvPr id="9" name="Right Arrow 8">
            <a:hlinkClick r:id="rId16" action="ppaction://hlinksldjump" tooltip="chơi"/>
          </p:cNvPr>
          <p:cNvSpPr/>
          <p:nvPr/>
        </p:nvSpPr>
        <p:spPr>
          <a:xfrm>
            <a:off x="10872585" y="6085854"/>
            <a:ext cx="1319415" cy="750498"/>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hlinkClick r:id="rId16" action="ppaction://hlinksldjump"/>
              </a:rPr>
              <a:t>C</a:t>
            </a:r>
            <a:r>
              <a:rPr lang="vi-VN" b="1" dirty="0" smtClean="0">
                <a:solidFill>
                  <a:schemeClr val="tx1"/>
                </a:solidFill>
                <a:latin typeface="Times New Roman" panose="02020603050405020304" pitchFamily="18" charset="0"/>
                <a:cs typeface="Times New Roman" panose="02020603050405020304" pitchFamily="18" charset="0"/>
                <a:hlinkClick r:id="rId16" action="ppaction://hlinksldjump"/>
              </a:rPr>
              <a:t>hơi tiếp</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89669" y="987914"/>
            <a:ext cx="4188555" cy="4235936"/>
          </a:xfrm>
          <a:prstGeom prst="rect">
            <a:avLst/>
          </a:prstGeom>
        </p:spPr>
      </p:pic>
      <p:pic>
        <p:nvPicPr>
          <p:cNvPr id="12" name="mix_12s (audio-joiner.com)">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7189669" y="6873844"/>
            <a:ext cx="487363" cy="487363"/>
          </a:xfrm>
          <a:prstGeom prst="rect">
            <a:avLst/>
          </a:prstGeom>
        </p:spPr>
      </p:pic>
      <p:pic>
        <p:nvPicPr>
          <p:cNvPr id="13" name="Mời bạn ấn vào ô màu xanh bên dưới để tiếp tục trò chơi">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7965145" y="6873843"/>
            <a:ext cx="487363" cy="487363"/>
          </a:xfrm>
          <a:prstGeom prst="rect">
            <a:avLst/>
          </a:prstGeom>
        </p:spPr>
      </p:pic>
      <p:sp>
        <p:nvSpPr>
          <p:cNvPr id="14" name="Left Arrow 13">
            <a:hlinkClick r:id="rId18" action="ppaction://hlinksldjump"/>
          </p:cNvPr>
          <p:cNvSpPr/>
          <p:nvPr/>
        </p:nvSpPr>
        <p:spPr>
          <a:xfrm>
            <a:off x="29555" y="6063180"/>
            <a:ext cx="1337479" cy="672630"/>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u="sng" dirty="0" smtClean="0">
                <a:latin typeface="Times New Roman" panose="02020603050405020304" pitchFamily="18" charset="0"/>
                <a:cs typeface="Times New Roman" panose="02020603050405020304" pitchFamily="18" charset="0"/>
              </a:rPr>
              <a:t>Kết thúc</a:t>
            </a:r>
            <a:endParaRPr lang="en-US" b="1" u="sng"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4909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1" presetClass="mediacall" presetSubtype="0" fill="hold" nodeType="withEffect">
                                  <p:stCondLst>
                                    <p:cond delay="0"/>
                                  </p:stCondLst>
                                  <p:childTnLst>
                                    <p:cmd type="call" cmd="playFrom(0.0)">
                                      <p:cBhvr>
                                        <p:cTn id="12" dur="8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par>
                                <p:cTn id="20" presetID="1" presetClass="mediacall" presetSubtype="0" fill="hold" nodeType="withEffect">
                                  <p:stCondLst>
                                    <p:cond delay="0"/>
                                  </p:stCondLst>
                                  <p:childTnLst>
                                    <p:cmd type="call" cmd="playFrom(0.0)">
                                      <p:cBhvr>
                                        <p:cTn id="21" dur="10080" fill="hold"/>
                                        <p:tgtEl>
                                          <p:spTgt spid="7"/>
                                        </p:tgtEl>
                                      </p:cBhvr>
                                    </p:cmd>
                                  </p:childTnLst>
                                </p:cTn>
                              </p:par>
                            </p:childTnLst>
                          </p:cTn>
                        </p:par>
                        <p:par>
                          <p:cTn id="22" fill="hold">
                            <p:stCondLst>
                              <p:cond delay="10080"/>
                            </p:stCondLst>
                            <p:childTnLst>
                              <p:par>
                                <p:cTn id="23" presetID="1" presetClass="mediacall" presetSubtype="0" fill="hold" nodeType="afterEffect">
                                  <p:stCondLst>
                                    <p:cond delay="0"/>
                                  </p:stCondLst>
                                  <p:childTnLst>
                                    <p:cmd type="call" cmd="playFrom(0.0)">
                                      <p:cBhvr>
                                        <p:cTn id="24" dur="4560" fill="hold"/>
                                        <p:tgtEl>
                                          <p:spTgt spid="8"/>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8"/>
                </p:tgtEl>
              </p:cMediaNode>
            </p:audi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1" presetClass="mediacall" presetSubtype="0" fill="hold" nodeType="withEffect">
                                  <p:stCondLst>
                                    <p:cond delay="0"/>
                                  </p:stCondLst>
                                  <p:childTnLst>
                                    <p:cmd type="call" cmd="playFrom(0.0)">
                                      <p:cBhvr>
                                        <p:cTn id="34" dur="12672" fill="hold"/>
                                        <p:tgtEl>
                                          <p:spTgt spid="12"/>
                                        </p:tgtEl>
                                      </p:cBhvr>
                                    </p:cmd>
                                  </p:childTnLst>
                                </p:cTn>
                              </p:par>
                            </p:childTnLst>
                          </p:cTn>
                        </p:par>
                        <p:par>
                          <p:cTn id="35" fill="hold">
                            <p:stCondLst>
                              <p:cond delay="12672"/>
                            </p:stCondLst>
                            <p:childTnLst>
                              <p:par>
                                <p:cTn id="36" presetID="1" presetClass="mediacall" presetSubtype="0" fill="hold" nodeType="afterEffect">
                                  <p:stCondLst>
                                    <p:cond delay="0"/>
                                  </p:stCondLst>
                                  <p:childTnLst>
                                    <p:cmd type="call" cmd="playFrom(0.0)">
                                      <p:cBhvr>
                                        <p:cTn id="37" dur="4560" fill="hold"/>
                                        <p:tgtEl>
                                          <p:spTgt spid="13"/>
                                        </p:tgtEl>
                                      </p:cBhvr>
                                    </p:cmd>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12"/>
                </p:tgtEl>
              </p:cMediaNode>
            </p:audio>
            <p:audio>
              <p:cMediaNode vol="80000">
                <p:cTn id="39"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2"/>
          <a:srcRect l="16499" t="8300" r="11800" b="10399"/>
          <a:stretch/>
        </p:blipFill>
        <p:spPr>
          <a:xfrm>
            <a:off x="909685" y="1237037"/>
            <a:ext cx="4322004" cy="4029853"/>
          </a:xfrm>
          <a:prstGeom prst="rect">
            <a:avLst/>
          </a:prstGeom>
        </p:spPr>
      </p:pic>
      <p:pic>
        <p:nvPicPr>
          <p:cNvPr id="7" name="Picture 6"/>
          <p:cNvPicPr>
            <a:picLocks noChangeAspect="1"/>
          </p:cNvPicPr>
          <p:nvPr/>
        </p:nvPicPr>
        <p:blipFill rotWithShape="1">
          <a:blip r:embed="rId13"/>
          <a:srcRect l="12288" t="6586" r="14827" b="14468"/>
          <a:stretch/>
        </p:blipFill>
        <p:spPr>
          <a:xfrm>
            <a:off x="6764417" y="1167016"/>
            <a:ext cx="4337058" cy="4099874"/>
          </a:xfrm>
          <a:prstGeom prst="rect">
            <a:avLst/>
          </a:prstGeom>
        </p:spPr>
      </p:pic>
      <p:sp>
        <p:nvSpPr>
          <p:cNvPr id="13" name="Right Arrow 12">
            <a:hlinkClick r:id="rId14" action="ppaction://hlinksldjump" tooltip="chơi"/>
          </p:cNvPr>
          <p:cNvSpPr/>
          <p:nvPr/>
        </p:nvSpPr>
        <p:spPr>
          <a:xfrm>
            <a:off x="10763943" y="5986266"/>
            <a:ext cx="1319415" cy="750498"/>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hlinkClick r:id="rId14" action="ppaction://hlinksldjump"/>
              </a:rPr>
              <a:t>C</a:t>
            </a:r>
            <a:r>
              <a:rPr lang="vi-VN" b="1" dirty="0" smtClean="0">
                <a:solidFill>
                  <a:schemeClr val="tx1"/>
                </a:solidFill>
                <a:latin typeface="Times New Roman" panose="02020603050405020304" pitchFamily="18" charset="0"/>
                <a:cs typeface="Times New Roman" panose="02020603050405020304" pitchFamily="18" charset="0"/>
                <a:hlinkClick r:id="rId14" action="ppaction://hlinksldjump"/>
              </a:rPr>
              <a:t>hơi tiếp</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18" name="Chúc mừng bạn, bạn đã may mắn quay vào ô phần thường. Xin mời bạn hãy kích chuột để chọn phần quà cho mình nào_">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155221" y="6858000"/>
            <a:ext cx="487363" cy="487363"/>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64417" y="1237037"/>
            <a:ext cx="4775123" cy="4466386"/>
          </a:xfrm>
          <a:prstGeom prst="rect">
            <a:avLst/>
          </a:prstGeom>
        </p:spPr>
      </p:pic>
      <p:pic>
        <p:nvPicPr>
          <p:cNvPr id="28" name="mix_10s (audio-joiner.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3930697" y="6858000"/>
            <a:ext cx="487363" cy="487363"/>
          </a:xfrm>
          <a:prstGeom prst="rect">
            <a:avLst/>
          </a:prstGeom>
        </p:spPr>
      </p:pic>
      <p:pic>
        <p:nvPicPr>
          <p:cNvPr id="29" name="Mời bạn ấn vào ô màu xanh bên dưới để tiếp tục trò chơi">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4706173" y="6922997"/>
            <a:ext cx="487363" cy="487363"/>
          </a:xfrm>
          <a:prstGeom prst="rect">
            <a:avLst/>
          </a:prstGeom>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3558" y="1167016"/>
            <a:ext cx="5114258" cy="4256010"/>
          </a:xfrm>
          <a:prstGeom prst="rect">
            <a:avLst/>
          </a:prstGeom>
        </p:spPr>
      </p:pic>
      <p:pic>
        <p:nvPicPr>
          <p:cNvPr id="4" name="mix_10s (audio-joiner.com) (1)">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6946994" y="6922997"/>
            <a:ext cx="487363" cy="487363"/>
          </a:xfrm>
          <a:prstGeom prst="rect">
            <a:avLst/>
          </a:prstGeom>
        </p:spPr>
      </p:pic>
      <p:pic>
        <p:nvPicPr>
          <p:cNvPr id="30" name="Mời bạn ấn vào ô màu xanh bên dưới để tiếp tục trò chơi">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7683255" y="6926761"/>
            <a:ext cx="487363" cy="487363"/>
          </a:xfrm>
          <a:prstGeom prst="rect">
            <a:avLst/>
          </a:prstGeom>
        </p:spPr>
      </p:pic>
      <p:sp>
        <p:nvSpPr>
          <p:cNvPr id="12" name="Left Arrow 11">
            <a:hlinkClick r:id="rId18" action="ppaction://hlinksldjump"/>
          </p:cNvPr>
          <p:cNvSpPr/>
          <p:nvPr/>
        </p:nvSpPr>
        <p:spPr>
          <a:xfrm>
            <a:off x="29555" y="6063180"/>
            <a:ext cx="1337479" cy="672630"/>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u="sng" dirty="0" smtClean="0">
                <a:latin typeface="Times New Roman" panose="02020603050405020304" pitchFamily="18" charset="0"/>
                <a:cs typeface="Times New Roman" panose="02020603050405020304" pitchFamily="18" charset="0"/>
              </a:rPr>
              <a:t>Kết thúc</a:t>
            </a:r>
            <a:endParaRPr lang="en-US" b="1" u="sng"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876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 presetClass="mediacall" presetSubtype="0" fill="hold" nodeType="withEffect">
                                  <p:stCondLst>
                                    <p:cond delay="0"/>
                                  </p:stCondLst>
                                  <p:childTnLst>
                                    <p:cmd type="call" cmd="playFrom(0.0)">
                                      <p:cBhvr>
                                        <p:cTn id="12" dur="832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in)">
                                      <p:cBhvr>
                                        <p:cTn id="19" dur="2000"/>
                                        <p:tgtEl>
                                          <p:spTgt spid="27"/>
                                        </p:tgtEl>
                                      </p:cBhvr>
                                    </p:animEffect>
                                  </p:childTnLst>
                                </p:cTn>
                              </p:par>
                              <p:par>
                                <p:cTn id="20" presetID="1" presetClass="mediacall" presetSubtype="0" fill="hold" nodeType="withEffect">
                                  <p:stCondLst>
                                    <p:cond delay="0"/>
                                  </p:stCondLst>
                                  <p:childTnLst>
                                    <p:cmd type="call" cmd="playFrom(0.0)">
                                      <p:cBhvr>
                                        <p:cTn id="21" dur="10080" fill="hold"/>
                                        <p:tgtEl>
                                          <p:spTgt spid="28"/>
                                        </p:tgtEl>
                                      </p:cBhvr>
                                    </p:cmd>
                                  </p:childTnLst>
                                </p:cTn>
                              </p:par>
                            </p:childTnLst>
                          </p:cTn>
                        </p:par>
                        <p:par>
                          <p:cTn id="22" fill="hold">
                            <p:stCondLst>
                              <p:cond delay="10080"/>
                            </p:stCondLst>
                            <p:childTnLst>
                              <p:par>
                                <p:cTn id="23" presetID="1" presetClass="mediacall" presetSubtype="0" fill="hold" nodeType="afterEffect">
                                  <p:stCondLst>
                                    <p:cond delay="0"/>
                                  </p:stCondLst>
                                  <p:childTnLst>
                                    <p:cmd type="call" cmd="playFrom(0.0)">
                                      <p:cBhvr>
                                        <p:cTn id="24" dur="4560" fill="hold"/>
                                        <p:tgtEl>
                                          <p:spTgt spid="29"/>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28"/>
                </p:tgtEl>
              </p:cMediaNode>
            </p:audio>
            <p:audio>
              <p:cMediaNode vol="80000">
                <p:cTn id="26" fill="hold" display="0">
                  <p:stCondLst>
                    <p:cond delay="indefinite"/>
                  </p:stCondLst>
                  <p:endCondLst>
                    <p:cond evt="onStopAudio" delay="0">
                      <p:tgtEl>
                        <p:sldTgt/>
                      </p:tgtEl>
                    </p:cond>
                  </p:endCondLst>
                </p:cTn>
                <p:tgtEl>
                  <p:spTgt spid="29"/>
                </p:tgtEl>
              </p:cMediaNode>
            </p:audi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par>
                                <p:cTn id="33" presetID="1" presetClass="mediacall" presetSubtype="0" fill="hold" nodeType="withEffect">
                                  <p:stCondLst>
                                    <p:cond delay="0"/>
                                  </p:stCondLst>
                                  <p:childTnLst>
                                    <p:cmd type="call" cmd="playFrom(0.0)">
                                      <p:cBhvr>
                                        <p:cTn id="34" dur="10944" fill="hold"/>
                                        <p:tgtEl>
                                          <p:spTgt spid="4"/>
                                        </p:tgtEl>
                                      </p:cBhvr>
                                    </p:cmd>
                                  </p:childTnLst>
                                </p:cTn>
                              </p:par>
                            </p:childTnLst>
                          </p:cTn>
                        </p:par>
                        <p:par>
                          <p:cTn id="35" fill="hold">
                            <p:stCondLst>
                              <p:cond delay="10944"/>
                            </p:stCondLst>
                            <p:childTnLst>
                              <p:par>
                                <p:cTn id="36" presetID="1" presetClass="mediacall" presetSubtype="0" fill="hold" nodeType="afterEffect">
                                  <p:stCondLst>
                                    <p:cond delay="0"/>
                                  </p:stCondLst>
                                  <p:childTnLst>
                                    <p:cmd type="call" cmd="playFrom(0.0)">
                                      <p:cBhvr>
                                        <p:cTn id="37" dur="4560" fill="hold"/>
                                        <p:tgtEl>
                                          <p:spTgt spid="30"/>
                                        </p:tgtEl>
                                      </p:cBhvr>
                                    </p:cmd>
                                  </p:childTnLst>
                                </p:cTn>
                              </p:par>
                            </p:childTnLst>
                          </p:cTn>
                        </p:par>
                      </p:childTnLst>
                    </p:cTn>
                  </p:par>
                </p:childTnLst>
              </p:cTn>
              <p:nextCondLst>
                <p:cond evt="onClick" delay="0">
                  <p:tgtEl>
                    <p:spTgt spid="6"/>
                  </p:tgtEl>
                </p:cond>
              </p:nextCondLst>
            </p:seq>
            <p:audio>
              <p:cMediaNode vol="80000">
                <p:cTn id="38" fill="hold" display="0">
                  <p:stCondLst>
                    <p:cond delay="indefinite"/>
                  </p:stCondLst>
                  <p:endCondLst>
                    <p:cond evt="onStopAudio" delay="0">
                      <p:tgtEl>
                        <p:sldTgt/>
                      </p:tgtEl>
                    </p:cond>
                  </p:endCondLst>
                </p:cTn>
                <p:tgtEl>
                  <p:spTgt spid="4"/>
                </p:tgtEl>
              </p:cMediaNode>
            </p:audio>
            <p:audio>
              <p:cMediaNode vol="80000">
                <p:cTn id="39"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0282" y="1645528"/>
            <a:ext cx="9524946" cy="2464745"/>
          </a:xfrm>
          <a:prstGeom prst="rect">
            <a:avLst/>
          </a:prstGeom>
          <a:noFill/>
        </p:spPr>
        <p:txBody>
          <a:bodyPr wrap="none" lIns="91440" tIns="45720" rIns="91440" bIns="45720">
            <a:prstTxWarp prst="textArchUp">
              <a:avLst/>
            </a:prstTxWarp>
            <a:spAutoFit/>
          </a:bodyPr>
          <a:lstStyle/>
          <a:p>
            <a:r>
              <a:rPr lang="en-US" sz="10000" b="1" dirty="0">
                <a:solidFill>
                  <a:srgbClr val="FF0000"/>
                </a:solidFill>
                <a:latin typeface="Times New Roman" panose="02020603050405020304" pitchFamily="18" charset="0"/>
                <a:cs typeface="Times New Roman" panose="02020603050405020304" pitchFamily="18" charset="0"/>
              </a:rPr>
              <a:t>Xin chào và hẹn gặp lại!</a:t>
            </a:r>
          </a:p>
        </p:txBody>
      </p:sp>
      <p:pic>
        <p:nvPicPr>
          <p:cNvPr id="6" name="Quốc L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7246" y="6827345"/>
            <a:ext cx="487363" cy="487363"/>
          </a:xfrm>
          <a:prstGeom prst="rect">
            <a:avLst/>
          </a:prstGeom>
        </p:spPr>
      </p:pic>
      <p:pic>
        <p:nvPicPr>
          <p:cNvPr id="8" name="Em-Di-Qua-Nga-Tu-Duong-Pho(0)(0)">
            <a:hlinkClick r:id="" action="ppaction://media"/>
          </p:cNvPr>
          <p:cNvPicPr>
            <a:picLocks noChangeAspect="1"/>
          </p:cNvPicPr>
          <p:nvPr>
            <a:audioFile r:link="rId3"/>
            <p:extLst>
              <p:ext uri="{DAA4B4D4-6D71-4841-9C94-3DE7FCFB9230}">
                <p14:media xmlns:p14="http://schemas.microsoft.com/office/powerpoint/2010/main" r:embed="rId4">
                  <p14:trim end="0.0625"/>
                </p14:media>
              </p:ext>
            </p:extLst>
          </p:nvPr>
        </p:nvPicPr>
        <p:blipFill>
          <a:blip r:embed="rId6"/>
          <a:stretch>
            <a:fillRect/>
          </a:stretch>
        </p:blipFill>
        <p:spPr>
          <a:xfrm>
            <a:off x="9239495" y="6831658"/>
            <a:ext cx="430858" cy="358430"/>
          </a:xfrm>
          <a:prstGeom prst="rect">
            <a:avLst/>
          </a:prstGeom>
        </p:spPr>
      </p:pic>
    </p:spTree>
    <p:extLst>
      <p:ext uri="{BB962C8B-B14F-4D97-AF65-F5344CB8AC3E}">
        <p14:creationId xmlns:p14="http://schemas.microsoft.com/office/powerpoint/2010/main" val="420424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5">
                                            <p:txEl>
                                              <p:pRg st="0" end="0"/>
                                            </p:txEl>
                                          </p:spTgt>
                                        </p:tgtEl>
                                        <p:attrNameLst>
                                          <p:attrName>ppt_x</p:attrName>
                                          <p:attrName>ppt_y</p:attrName>
                                        </p:attrNameLst>
                                      </p:cBhvr>
                                    </p:animMotion>
                                  </p:childTnLst>
                                </p:cTn>
                              </p:par>
                              <p:par>
                                <p:cTn id="7" presetID="1" presetClass="mediacall" presetSubtype="0" fill="hold" nodeType="withEffect">
                                  <p:stCondLst>
                                    <p:cond delay="0"/>
                                  </p:stCondLst>
                                  <p:childTnLst>
                                    <p:cmd type="call" cmd="playFrom(0.0)">
                                      <p:cBhvr>
                                        <p:cTn id="8" dur="61257" fill="hold"/>
                                        <p:tgtEl>
                                          <p:spTgt spid="8"/>
                                        </p:tgtEl>
                                      </p:cBhvr>
                                    </p:cmd>
                                  </p:childTnLst>
                                </p:cTn>
                              </p:par>
                              <p:par>
                                <p:cTn id="9" presetID="1" presetClass="mediacall" presetSubtype="0" fill="hold" nodeType="withEffect">
                                  <p:stCondLst>
                                    <p:cond delay="0"/>
                                  </p:stCondLst>
                                  <p:childTnLst>
                                    <p:cmd type="call" cmd="playFrom(0.0)">
                                      <p:cBhvr>
                                        <p:cTn id="10" dur="11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15152"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800" y="315358"/>
            <a:ext cx="7255970" cy="5683607"/>
          </a:xfrm>
          <a:prstGeom prst="rect">
            <a:avLst/>
          </a:prstGeom>
        </p:spPr>
        <p:txBody>
          <a:bodyPr wrap="square">
            <a:spAutoFit/>
          </a:bodyPr>
          <a:lstStyle/>
          <a:p>
            <a:pPr algn="ctr" fontAlgn="base">
              <a:lnSpc>
                <a:spcPts val="4000"/>
              </a:lnSpc>
              <a:spcBef>
                <a:spcPct val="0"/>
              </a:spcBef>
              <a:spcAft>
                <a:spcPct val="0"/>
              </a:spcAft>
            </a:pPr>
            <a:r>
              <a:rPr lang="en-US" sz="2600" b="1" u="sng" dirty="0">
                <a:solidFill>
                  <a:srgbClr val="FF0000"/>
                </a:solidFill>
                <a:latin typeface="Times New Roman" pitchFamily="18" charset="0"/>
                <a:cs typeface="Times New Roman" pitchFamily="18" charset="0"/>
              </a:rPr>
              <a:t>CÁCH CHƠI, LUẬT CHƠI</a:t>
            </a:r>
          </a:p>
          <a:p>
            <a:pPr algn="just" fontAlgn="base">
              <a:lnSpc>
                <a:spcPct val="150000"/>
              </a:lnSpc>
              <a:spcBef>
                <a:spcPct val="0"/>
              </a:spcBef>
              <a:spcAft>
                <a:spcPct val="0"/>
              </a:spcAft>
            </a:pPr>
            <a:r>
              <a:rPr lang="en-US" sz="2200" dirty="0">
                <a:solidFill>
                  <a:srgbClr val="000000"/>
                </a:solidFill>
                <a:latin typeface="Times New Roman" pitchFamily="18" charset="0"/>
                <a:cs typeface="Times New Roman" pitchFamily="18" charset="0"/>
              </a:rPr>
              <a:t>Trên màn hình máy tính là 1 vòng quay có các ô số từ 1 đến 6, ô mặt cười và ô mặt mếu. Nhiệm vụ của các con là kích chuột vào hình chữ nhật màu hồng để vòng quay “quay” và kích chuột vào hình mũi tên để vòng quay “dừng”. Khi vòng quay dừng ở ô số nào thì các con sẽ kích chuột ô số tương ứng bên cạnh để nghe câu hỏi và kích chuột để chọn đáp án đúng. Sau đó kích chuột vào mũi tên màu xanh bên dưới màn hình để tiếp tục trò chơi. Nếu quay vào ô mặt cười chúng mình sẽ kích chuột vào hình ảnh hộp </a:t>
            </a:r>
            <a:r>
              <a:rPr lang="en-US" sz="2200" dirty="0" smtClean="0">
                <a:solidFill>
                  <a:srgbClr val="000000"/>
                </a:solidFill>
                <a:latin typeface="Times New Roman" pitchFamily="18" charset="0"/>
                <a:cs typeface="Times New Roman" pitchFamily="18" charset="0"/>
              </a:rPr>
              <a:t>quà để nhận quà. </a:t>
            </a:r>
            <a:r>
              <a:rPr lang="en-US" sz="2200" dirty="0">
                <a:solidFill>
                  <a:srgbClr val="000000"/>
                </a:solidFill>
                <a:latin typeface="Times New Roman" pitchFamily="18" charset="0"/>
                <a:cs typeface="Times New Roman" pitchFamily="18" charset="0"/>
              </a:rPr>
              <a:t>Nếu quay vào ô mặt mếu, các con sẽ mất lượt chơi và phải nhường cho bạn khác.</a:t>
            </a:r>
          </a:p>
        </p:txBody>
      </p:sp>
      <p:pic>
        <p:nvPicPr>
          <p:cNvPr id="6" name="Em-Di-Qua-Nga-Tu-Duong-Pho(0)(0)">
            <a:hlinkClick r:id="" action="ppaction://media"/>
          </p:cNvPr>
          <p:cNvPicPr>
            <a:picLocks noChangeAspect="1"/>
          </p:cNvPicPr>
          <p:nvPr>
            <a:audioFile r:link="rId2"/>
            <p:extLst>
              <p:ext uri="{DAA4B4D4-6D71-4841-9C94-3DE7FCFB9230}">
                <p14:media xmlns:p14="http://schemas.microsoft.com/office/powerpoint/2010/main" r:embed="rId3">
                  <p14:trim end="0.0625"/>
                </p14:media>
              </p:ext>
            </p:extLst>
          </p:nvPr>
        </p:nvPicPr>
        <p:blipFill>
          <a:blip r:embed="rId8"/>
          <a:stretch>
            <a:fillRect/>
          </a:stretch>
        </p:blipFill>
        <p:spPr>
          <a:xfrm>
            <a:off x="10764764" y="6932324"/>
            <a:ext cx="380052" cy="380052"/>
          </a:xfrm>
          <a:prstGeom prst="rect">
            <a:avLst/>
          </a:prstGeom>
        </p:spPr>
      </p:pic>
      <p:pic>
        <p:nvPicPr>
          <p:cNvPr id="2" name="Cách chơi">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496601" y="6947564"/>
            <a:ext cx="390600" cy="390600"/>
          </a:xfrm>
          <a:prstGeom prst="rect">
            <a:avLst/>
          </a:prstGeom>
        </p:spPr>
      </p:pic>
      <p:grpSp>
        <p:nvGrpSpPr>
          <p:cNvPr id="7" name="Group 3">
            <a:extLst>
              <a:ext uri="{FF2B5EF4-FFF2-40B4-BE49-F238E27FC236}">
                <a16:creationId xmlns:a16="http://schemas.microsoft.com/office/drawing/2014/main" xmlns="" id="{B3ADC077-E510-4A1D-97A3-49D1289B8D41}"/>
              </a:ext>
            </a:extLst>
          </p:cNvPr>
          <p:cNvGrpSpPr/>
          <p:nvPr/>
        </p:nvGrpSpPr>
        <p:grpSpPr>
          <a:xfrm>
            <a:off x="7932277" y="1023098"/>
            <a:ext cx="3692115" cy="3695570"/>
            <a:chOff x="5284142" y="103272"/>
            <a:chExt cx="5145315" cy="5114906"/>
          </a:xfrm>
        </p:grpSpPr>
        <p:grpSp>
          <p:nvGrpSpPr>
            <p:cNvPr id="8" name="Group 29">
              <a:extLst>
                <a:ext uri="{FF2B5EF4-FFF2-40B4-BE49-F238E27FC236}">
                  <a16:creationId xmlns:a16="http://schemas.microsoft.com/office/drawing/2014/main" xmlns="" id="{9A94E41B-FB73-42A6-9EED-58503A2CC302}"/>
                </a:ext>
              </a:extLst>
            </p:cNvPr>
            <p:cNvGrpSpPr/>
            <p:nvPr/>
          </p:nvGrpSpPr>
          <p:grpSpPr>
            <a:xfrm>
              <a:off x="5284142" y="103272"/>
              <a:ext cx="5145315" cy="5114906"/>
              <a:chOff x="2895599" y="124751"/>
              <a:chExt cx="6400800" cy="6428449"/>
            </a:xfrm>
            <a:effectLst>
              <a:glow rad="228600">
                <a:schemeClr val="bg1">
                  <a:alpha val="40000"/>
                </a:schemeClr>
              </a:glow>
            </a:effectLst>
          </p:grpSpPr>
          <p:sp>
            <p:nvSpPr>
              <p:cNvPr id="20" name="Flowchart: Or 4">
                <a:extLst>
                  <a:ext uri="{FF2B5EF4-FFF2-40B4-BE49-F238E27FC236}">
                    <a16:creationId xmlns:a16="http://schemas.microsoft.com/office/drawing/2014/main" xmlns="" id="{CC272620-89E9-401D-B7D1-F386737A1D90}"/>
                  </a:ext>
                </a:extLst>
              </p:cNvPr>
              <p:cNvSpPr/>
              <p:nvPr/>
            </p:nvSpPr>
            <p:spPr>
              <a:xfrm>
                <a:off x="2895599" y="152400"/>
                <a:ext cx="6400800" cy="6400800"/>
              </a:xfrm>
              <a:prstGeom prst="flowChartOr">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Flowchart: Or 7">
                <a:extLst>
                  <a:ext uri="{FF2B5EF4-FFF2-40B4-BE49-F238E27FC236}">
                    <a16:creationId xmlns:a16="http://schemas.microsoft.com/office/drawing/2014/main" xmlns="" id="{71811972-49F5-40F3-9D2E-C46889D82DA4}"/>
                  </a:ext>
                </a:extLst>
              </p:cNvPr>
              <p:cNvSpPr/>
              <p:nvPr/>
            </p:nvSpPr>
            <p:spPr>
              <a:xfrm rot="2747475">
                <a:off x="2895599" y="152400"/>
                <a:ext cx="6400800" cy="6400800"/>
              </a:xfrm>
              <a:prstGeom prst="flowChartOr">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Isosceles Triangle 1">
                <a:extLst>
                  <a:ext uri="{FF2B5EF4-FFF2-40B4-BE49-F238E27FC236}">
                    <a16:creationId xmlns:a16="http://schemas.microsoft.com/office/drawing/2014/main" xmlns="" id="{9DFFBA1D-58B2-4098-B495-37C9649B30F7}"/>
                  </a:ext>
                </a:extLst>
              </p:cNvPr>
              <p:cNvSpPr/>
              <p:nvPr/>
            </p:nvSpPr>
            <p:spPr>
              <a:xfrm rot="12098680">
                <a:off x="5470381" y="300600"/>
                <a:ext cx="2512074" cy="3183747"/>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90" h="3183747">
                    <a:moveTo>
                      <a:pt x="0" y="2930118"/>
                    </a:moveTo>
                    <a:lnTo>
                      <a:pt x="1248842" y="0"/>
                    </a:lnTo>
                    <a:lnTo>
                      <a:pt x="2429390" y="2974335"/>
                    </a:lnTo>
                    <a:cubicBezTo>
                      <a:pt x="2085748" y="3104670"/>
                      <a:pt x="1779956" y="3192661"/>
                      <a:pt x="1134829" y="3183028"/>
                    </a:cubicBezTo>
                    <a:cubicBezTo>
                      <a:pt x="994174" y="3161418"/>
                      <a:pt x="879377" y="3170538"/>
                      <a:pt x="738722" y="3148928"/>
                    </a:cubicBezTo>
                    <a:lnTo>
                      <a:pt x="483336" y="3084471"/>
                    </a:lnTo>
                    <a:lnTo>
                      <a:pt x="0" y="2930118"/>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3" name="Isosceles Triangle 1">
                <a:extLst>
                  <a:ext uri="{FF2B5EF4-FFF2-40B4-BE49-F238E27FC236}">
                    <a16:creationId xmlns:a16="http://schemas.microsoft.com/office/drawing/2014/main" xmlns="" id="{73EEA1E0-9205-4A22-811E-B031D96FADFA}"/>
                  </a:ext>
                </a:extLst>
              </p:cNvPr>
              <p:cNvSpPr/>
              <p:nvPr/>
            </p:nvSpPr>
            <p:spPr>
              <a:xfrm rot="14836304">
                <a:off x="6424972" y="1157489"/>
                <a:ext cx="2417678" cy="3183530"/>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 name="connsiteX0" fmla="*/ 0 w 2431794"/>
                  <a:gd name="connsiteY0" fmla="*/ 2930118 h 3183539"/>
                  <a:gd name="connsiteX1" fmla="*/ 1248842 w 2431794"/>
                  <a:gd name="connsiteY1" fmla="*/ 0 h 3183539"/>
                  <a:gd name="connsiteX2" fmla="*/ 2431794 w 2431794"/>
                  <a:gd name="connsiteY2" fmla="*/ 2934249 h 3183539"/>
                  <a:gd name="connsiteX3" fmla="*/ 1134829 w 2431794"/>
                  <a:gd name="connsiteY3" fmla="*/ 3183028 h 3183539"/>
                  <a:gd name="connsiteX4" fmla="*/ 738722 w 2431794"/>
                  <a:gd name="connsiteY4" fmla="*/ 3148928 h 3183539"/>
                  <a:gd name="connsiteX5" fmla="*/ 483336 w 2431794"/>
                  <a:gd name="connsiteY5" fmla="*/ 3084471 h 3183539"/>
                  <a:gd name="connsiteX6" fmla="*/ 0 w 2431794"/>
                  <a:gd name="connsiteY6" fmla="*/ 2930118 h 3183539"/>
                  <a:gd name="connsiteX0" fmla="*/ 0 w 2431794"/>
                  <a:gd name="connsiteY0" fmla="*/ 2930118 h 3183539"/>
                  <a:gd name="connsiteX1" fmla="*/ 1228470 w 2431794"/>
                  <a:gd name="connsiteY1" fmla="*/ 2124 h 3183539"/>
                  <a:gd name="connsiteX2" fmla="*/ 1248842 w 2431794"/>
                  <a:gd name="connsiteY2" fmla="*/ 0 h 3183539"/>
                  <a:gd name="connsiteX3" fmla="*/ 2431794 w 2431794"/>
                  <a:gd name="connsiteY3" fmla="*/ 2934249 h 3183539"/>
                  <a:gd name="connsiteX4" fmla="*/ 1134829 w 2431794"/>
                  <a:gd name="connsiteY4" fmla="*/ 3183028 h 3183539"/>
                  <a:gd name="connsiteX5" fmla="*/ 738722 w 2431794"/>
                  <a:gd name="connsiteY5" fmla="*/ 3148928 h 3183539"/>
                  <a:gd name="connsiteX6" fmla="*/ 483336 w 2431794"/>
                  <a:gd name="connsiteY6" fmla="*/ 3084471 h 3183539"/>
                  <a:gd name="connsiteX7" fmla="*/ 0 w 2431794"/>
                  <a:gd name="connsiteY7" fmla="*/ 2930118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396842"/>
                  <a:gd name="connsiteY0" fmla="*/ 2875950 h 3183539"/>
                  <a:gd name="connsiteX1" fmla="*/ 1193518 w 2396842"/>
                  <a:gd name="connsiteY1" fmla="*/ 2124 h 3183539"/>
                  <a:gd name="connsiteX2" fmla="*/ 1213890 w 2396842"/>
                  <a:gd name="connsiteY2" fmla="*/ 0 h 3183539"/>
                  <a:gd name="connsiteX3" fmla="*/ 2396842 w 2396842"/>
                  <a:gd name="connsiteY3" fmla="*/ 2934249 h 3183539"/>
                  <a:gd name="connsiteX4" fmla="*/ 1099877 w 2396842"/>
                  <a:gd name="connsiteY4" fmla="*/ 3183028 h 3183539"/>
                  <a:gd name="connsiteX5" fmla="*/ 703770 w 2396842"/>
                  <a:gd name="connsiteY5" fmla="*/ 3148928 h 3183539"/>
                  <a:gd name="connsiteX6" fmla="*/ 448384 w 2396842"/>
                  <a:gd name="connsiteY6" fmla="*/ 3084471 h 3183539"/>
                  <a:gd name="connsiteX7" fmla="*/ 0 w 2396842"/>
                  <a:gd name="connsiteY7" fmla="*/ 2875950 h 3183539"/>
                  <a:gd name="connsiteX0" fmla="*/ 0 w 2396842"/>
                  <a:gd name="connsiteY0" fmla="*/ 2875950 h 3183539"/>
                  <a:gd name="connsiteX1" fmla="*/ 1193518 w 2396842"/>
                  <a:gd name="connsiteY1" fmla="*/ 2124 h 3183539"/>
                  <a:gd name="connsiteX2" fmla="*/ 1213890 w 2396842"/>
                  <a:gd name="connsiteY2" fmla="*/ 0 h 3183539"/>
                  <a:gd name="connsiteX3" fmla="*/ 2326321 w 2396842"/>
                  <a:gd name="connsiteY3" fmla="*/ 2709271 h 3183539"/>
                  <a:gd name="connsiteX4" fmla="*/ 2396842 w 2396842"/>
                  <a:gd name="connsiteY4" fmla="*/ 2934249 h 3183539"/>
                  <a:gd name="connsiteX5" fmla="*/ 1099877 w 2396842"/>
                  <a:gd name="connsiteY5" fmla="*/ 3183028 h 3183539"/>
                  <a:gd name="connsiteX6" fmla="*/ 703770 w 2396842"/>
                  <a:gd name="connsiteY6" fmla="*/ 3148928 h 3183539"/>
                  <a:gd name="connsiteX7" fmla="*/ 448384 w 2396842"/>
                  <a:gd name="connsiteY7" fmla="*/ 3084471 h 3183539"/>
                  <a:gd name="connsiteX8" fmla="*/ 0 w 2396842"/>
                  <a:gd name="connsiteY8" fmla="*/ 2875950 h 3183539"/>
                  <a:gd name="connsiteX0" fmla="*/ 0 w 2424720"/>
                  <a:gd name="connsiteY0" fmla="*/ 2875950 h 3183530"/>
                  <a:gd name="connsiteX1" fmla="*/ 1193518 w 2424720"/>
                  <a:gd name="connsiteY1" fmla="*/ 2124 h 3183530"/>
                  <a:gd name="connsiteX2" fmla="*/ 1213890 w 2424720"/>
                  <a:gd name="connsiteY2" fmla="*/ 0 h 3183530"/>
                  <a:gd name="connsiteX3" fmla="*/ 2326321 w 2424720"/>
                  <a:gd name="connsiteY3" fmla="*/ 2709271 h 3183530"/>
                  <a:gd name="connsiteX4" fmla="*/ 2424720 w 2424720"/>
                  <a:gd name="connsiteY4" fmla="*/ 2931949 h 3183530"/>
                  <a:gd name="connsiteX5" fmla="*/ 1099877 w 2424720"/>
                  <a:gd name="connsiteY5" fmla="*/ 3183028 h 3183530"/>
                  <a:gd name="connsiteX6" fmla="*/ 703770 w 2424720"/>
                  <a:gd name="connsiteY6" fmla="*/ 3148928 h 3183530"/>
                  <a:gd name="connsiteX7" fmla="*/ 448384 w 2424720"/>
                  <a:gd name="connsiteY7" fmla="*/ 3084471 h 3183530"/>
                  <a:gd name="connsiteX8" fmla="*/ 0 w 2424720"/>
                  <a:gd name="connsiteY8" fmla="*/ 2875950 h 3183530"/>
                  <a:gd name="connsiteX0" fmla="*/ 0 w 2413117"/>
                  <a:gd name="connsiteY0" fmla="*/ 2880691 h 3183530"/>
                  <a:gd name="connsiteX1" fmla="*/ 1181915 w 2413117"/>
                  <a:gd name="connsiteY1" fmla="*/ 2124 h 3183530"/>
                  <a:gd name="connsiteX2" fmla="*/ 1202287 w 2413117"/>
                  <a:gd name="connsiteY2" fmla="*/ 0 h 3183530"/>
                  <a:gd name="connsiteX3" fmla="*/ 2314718 w 2413117"/>
                  <a:gd name="connsiteY3" fmla="*/ 2709271 h 3183530"/>
                  <a:gd name="connsiteX4" fmla="*/ 2413117 w 2413117"/>
                  <a:gd name="connsiteY4" fmla="*/ 2931949 h 3183530"/>
                  <a:gd name="connsiteX5" fmla="*/ 1088274 w 2413117"/>
                  <a:gd name="connsiteY5" fmla="*/ 3183028 h 3183530"/>
                  <a:gd name="connsiteX6" fmla="*/ 692167 w 2413117"/>
                  <a:gd name="connsiteY6" fmla="*/ 3148928 h 3183530"/>
                  <a:gd name="connsiteX7" fmla="*/ 436781 w 2413117"/>
                  <a:gd name="connsiteY7" fmla="*/ 3084471 h 3183530"/>
                  <a:gd name="connsiteX8" fmla="*/ 0 w 2413117"/>
                  <a:gd name="connsiteY8" fmla="*/ 2880691 h 3183530"/>
                  <a:gd name="connsiteX0" fmla="*/ 99 w 2413216"/>
                  <a:gd name="connsiteY0" fmla="*/ 2880691 h 3183530"/>
                  <a:gd name="connsiteX1" fmla="*/ 402537 w 2413216"/>
                  <a:gd name="connsiteY1" fmla="*/ 1886898 h 3183530"/>
                  <a:gd name="connsiteX2" fmla="*/ 1182014 w 2413216"/>
                  <a:gd name="connsiteY2" fmla="*/ 2124 h 3183530"/>
                  <a:gd name="connsiteX3" fmla="*/ 1202386 w 2413216"/>
                  <a:gd name="connsiteY3" fmla="*/ 0 h 3183530"/>
                  <a:gd name="connsiteX4" fmla="*/ 2314817 w 2413216"/>
                  <a:gd name="connsiteY4" fmla="*/ 2709271 h 3183530"/>
                  <a:gd name="connsiteX5" fmla="*/ 2413216 w 2413216"/>
                  <a:gd name="connsiteY5" fmla="*/ 2931949 h 3183530"/>
                  <a:gd name="connsiteX6" fmla="*/ 1088373 w 2413216"/>
                  <a:gd name="connsiteY6" fmla="*/ 3183028 h 3183530"/>
                  <a:gd name="connsiteX7" fmla="*/ 692266 w 2413216"/>
                  <a:gd name="connsiteY7" fmla="*/ 3148928 h 3183530"/>
                  <a:gd name="connsiteX8" fmla="*/ 436880 w 2413216"/>
                  <a:gd name="connsiteY8" fmla="*/ 3084471 h 3183530"/>
                  <a:gd name="connsiteX9" fmla="*/ 99 w 2413216"/>
                  <a:gd name="connsiteY9" fmla="*/ 2880691 h 3183530"/>
                  <a:gd name="connsiteX0" fmla="*/ 89 w 2437155"/>
                  <a:gd name="connsiteY0" fmla="*/ 2870877 h 3183530"/>
                  <a:gd name="connsiteX1" fmla="*/ 426476 w 2437155"/>
                  <a:gd name="connsiteY1" fmla="*/ 1886898 h 3183530"/>
                  <a:gd name="connsiteX2" fmla="*/ 1205953 w 2437155"/>
                  <a:gd name="connsiteY2" fmla="*/ 2124 h 3183530"/>
                  <a:gd name="connsiteX3" fmla="*/ 1226325 w 2437155"/>
                  <a:gd name="connsiteY3" fmla="*/ 0 h 3183530"/>
                  <a:gd name="connsiteX4" fmla="*/ 2338756 w 2437155"/>
                  <a:gd name="connsiteY4" fmla="*/ 2709271 h 3183530"/>
                  <a:gd name="connsiteX5" fmla="*/ 2437155 w 2437155"/>
                  <a:gd name="connsiteY5" fmla="*/ 2931949 h 3183530"/>
                  <a:gd name="connsiteX6" fmla="*/ 1112312 w 2437155"/>
                  <a:gd name="connsiteY6" fmla="*/ 3183028 h 3183530"/>
                  <a:gd name="connsiteX7" fmla="*/ 716205 w 2437155"/>
                  <a:gd name="connsiteY7" fmla="*/ 3148928 h 3183530"/>
                  <a:gd name="connsiteX8" fmla="*/ 460819 w 2437155"/>
                  <a:gd name="connsiteY8" fmla="*/ 3084471 h 3183530"/>
                  <a:gd name="connsiteX9" fmla="*/ 89 w 2437155"/>
                  <a:gd name="connsiteY9" fmla="*/ 2870877 h 3183530"/>
                  <a:gd name="connsiteX0" fmla="*/ 24491 w 2461557"/>
                  <a:gd name="connsiteY0" fmla="*/ 2870877 h 3183530"/>
                  <a:gd name="connsiteX1" fmla="*/ 102345 w 2461557"/>
                  <a:gd name="connsiteY1" fmla="*/ 2686121 h 3183530"/>
                  <a:gd name="connsiteX2" fmla="*/ 450878 w 2461557"/>
                  <a:gd name="connsiteY2" fmla="*/ 1886898 h 3183530"/>
                  <a:gd name="connsiteX3" fmla="*/ 1230355 w 2461557"/>
                  <a:gd name="connsiteY3" fmla="*/ 2124 h 3183530"/>
                  <a:gd name="connsiteX4" fmla="*/ 1250727 w 2461557"/>
                  <a:gd name="connsiteY4" fmla="*/ 0 h 3183530"/>
                  <a:gd name="connsiteX5" fmla="*/ 2363158 w 2461557"/>
                  <a:gd name="connsiteY5" fmla="*/ 2709271 h 3183530"/>
                  <a:gd name="connsiteX6" fmla="*/ 2461557 w 2461557"/>
                  <a:gd name="connsiteY6" fmla="*/ 2931949 h 3183530"/>
                  <a:gd name="connsiteX7" fmla="*/ 1136714 w 2461557"/>
                  <a:gd name="connsiteY7" fmla="*/ 3183028 h 3183530"/>
                  <a:gd name="connsiteX8" fmla="*/ 740607 w 2461557"/>
                  <a:gd name="connsiteY8" fmla="*/ 3148928 h 3183530"/>
                  <a:gd name="connsiteX9" fmla="*/ 485221 w 2461557"/>
                  <a:gd name="connsiteY9" fmla="*/ 3084471 h 3183530"/>
                  <a:gd name="connsiteX10" fmla="*/ 24491 w 2461557"/>
                  <a:gd name="connsiteY10" fmla="*/ 2870877 h 3183530"/>
                  <a:gd name="connsiteX0" fmla="*/ 41740 w 2418933"/>
                  <a:gd name="connsiteY0" fmla="*/ 2895411 h 3183530"/>
                  <a:gd name="connsiteX1" fmla="*/ 59721 w 2418933"/>
                  <a:gd name="connsiteY1" fmla="*/ 2686121 h 3183530"/>
                  <a:gd name="connsiteX2" fmla="*/ 408254 w 2418933"/>
                  <a:gd name="connsiteY2" fmla="*/ 1886898 h 3183530"/>
                  <a:gd name="connsiteX3" fmla="*/ 1187731 w 2418933"/>
                  <a:gd name="connsiteY3" fmla="*/ 2124 h 3183530"/>
                  <a:gd name="connsiteX4" fmla="*/ 1208103 w 2418933"/>
                  <a:gd name="connsiteY4" fmla="*/ 0 h 3183530"/>
                  <a:gd name="connsiteX5" fmla="*/ 2320534 w 2418933"/>
                  <a:gd name="connsiteY5" fmla="*/ 2709271 h 3183530"/>
                  <a:gd name="connsiteX6" fmla="*/ 2418933 w 2418933"/>
                  <a:gd name="connsiteY6" fmla="*/ 2931949 h 3183530"/>
                  <a:gd name="connsiteX7" fmla="*/ 1094090 w 2418933"/>
                  <a:gd name="connsiteY7" fmla="*/ 3183028 h 3183530"/>
                  <a:gd name="connsiteX8" fmla="*/ 697983 w 2418933"/>
                  <a:gd name="connsiteY8" fmla="*/ 3148928 h 3183530"/>
                  <a:gd name="connsiteX9" fmla="*/ 442597 w 2418933"/>
                  <a:gd name="connsiteY9" fmla="*/ 3084471 h 3183530"/>
                  <a:gd name="connsiteX10" fmla="*/ 41740 w 2418933"/>
                  <a:gd name="connsiteY10"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79779 w 2456972"/>
                  <a:gd name="connsiteY11"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43328 w 2471493"/>
                  <a:gd name="connsiteY0" fmla="*/ 2915833 h 3183530"/>
                  <a:gd name="connsiteX1" fmla="*/ 15034 w 2471493"/>
                  <a:gd name="connsiteY1" fmla="*/ 2880349 h 3183530"/>
                  <a:gd name="connsiteX2" fmla="*/ 112281 w 2471493"/>
                  <a:gd name="connsiteY2" fmla="*/ 2686121 h 3183530"/>
                  <a:gd name="connsiteX3" fmla="*/ 460814 w 2471493"/>
                  <a:gd name="connsiteY3" fmla="*/ 1886898 h 3183530"/>
                  <a:gd name="connsiteX4" fmla="*/ 1240291 w 2471493"/>
                  <a:gd name="connsiteY4" fmla="*/ 2124 h 3183530"/>
                  <a:gd name="connsiteX5" fmla="*/ 1260663 w 2471493"/>
                  <a:gd name="connsiteY5" fmla="*/ 0 h 3183530"/>
                  <a:gd name="connsiteX6" fmla="*/ 2373094 w 2471493"/>
                  <a:gd name="connsiteY6" fmla="*/ 2709271 h 3183530"/>
                  <a:gd name="connsiteX7" fmla="*/ 2471493 w 2471493"/>
                  <a:gd name="connsiteY7" fmla="*/ 2931949 h 3183530"/>
                  <a:gd name="connsiteX8" fmla="*/ 1146650 w 2471493"/>
                  <a:gd name="connsiteY8" fmla="*/ 3183028 h 3183530"/>
                  <a:gd name="connsiteX9" fmla="*/ 750543 w 2471493"/>
                  <a:gd name="connsiteY9" fmla="*/ 3148928 h 3183530"/>
                  <a:gd name="connsiteX10" fmla="*/ 495157 w 2471493"/>
                  <a:gd name="connsiteY10" fmla="*/ 3084471 h 3183530"/>
                  <a:gd name="connsiteX11" fmla="*/ 160671 w 2471493"/>
                  <a:gd name="connsiteY11" fmla="*/ 2967566 h 3183530"/>
                  <a:gd name="connsiteX12" fmla="*/ 43328 w 2471493"/>
                  <a:gd name="connsiteY12" fmla="*/ 2915833 h 31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493" h="3183530">
                    <a:moveTo>
                      <a:pt x="43328" y="2915833"/>
                    </a:moveTo>
                    <a:cubicBezTo>
                      <a:pt x="-30841" y="2868146"/>
                      <a:pt x="12037" y="2915231"/>
                      <a:pt x="15034" y="2880349"/>
                    </a:cubicBezTo>
                    <a:cubicBezTo>
                      <a:pt x="18031" y="2845467"/>
                      <a:pt x="43836" y="2838030"/>
                      <a:pt x="112281" y="2686121"/>
                    </a:cubicBezTo>
                    <a:cubicBezTo>
                      <a:pt x="180726" y="2534212"/>
                      <a:pt x="273837" y="2320881"/>
                      <a:pt x="460814" y="1886898"/>
                    </a:cubicBezTo>
                    <a:cubicBezTo>
                      <a:pt x="647791" y="1452915"/>
                      <a:pt x="1107360" y="321325"/>
                      <a:pt x="1240291" y="2124"/>
                    </a:cubicBezTo>
                    <a:lnTo>
                      <a:pt x="1260663" y="0"/>
                    </a:lnTo>
                    <a:cubicBezTo>
                      <a:pt x="1628360" y="910945"/>
                      <a:pt x="2005397" y="1798326"/>
                      <a:pt x="2373094" y="2709271"/>
                    </a:cubicBezTo>
                    <a:lnTo>
                      <a:pt x="2471493" y="2931949"/>
                    </a:lnTo>
                    <a:cubicBezTo>
                      <a:pt x="2127851" y="3062284"/>
                      <a:pt x="1791777" y="3192661"/>
                      <a:pt x="1146650" y="3183028"/>
                    </a:cubicBezTo>
                    <a:cubicBezTo>
                      <a:pt x="1005995" y="3161418"/>
                      <a:pt x="891198" y="3170538"/>
                      <a:pt x="750543" y="3148928"/>
                    </a:cubicBezTo>
                    <a:lnTo>
                      <a:pt x="495157" y="3084471"/>
                    </a:lnTo>
                    <a:cubicBezTo>
                      <a:pt x="402185" y="3047252"/>
                      <a:pt x="227481" y="2999076"/>
                      <a:pt x="160671" y="2967566"/>
                    </a:cubicBezTo>
                    <a:cubicBezTo>
                      <a:pt x="93861" y="2936056"/>
                      <a:pt x="72941" y="2923378"/>
                      <a:pt x="43328" y="2915833"/>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
                <a:extLst>
                  <a:ext uri="{FF2B5EF4-FFF2-40B4-BE49-F238E27FC236}">
                    <a16:creationId xmlns:a16="http://schemas.microsoft.com/office/drawing/2014/main" xmlns="" id="{A00A7C44-6258-4731-99E5-F7CA6F3E4FF6}"/>
                  </a:ext>
                </a:extLst>
              </p:cNvPr>
              <p:cNvSpPr/>
              <p:nvPr/>
            </p:nvSpPr>
            <p:spPr>
              <a:xfrm rot="1337181">
                <a:off x="4242011" y="3206722"/>
                <a:ext cx="2466591" cy="3183747"/>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90" h="3183747">
                    <a:moveTo>
                      <a:pt x="0" y="2930118"/>
                    </a:moveTo>
                    <a:lnTo>
                      <a:pt x="1248842" y="0"/>
                    </a:lnTo>
                    <a:lnTo>
                      <a:pt x="2429390" y="2974335"/>
                    </a:lnTo>
                    <a:cubicBezTo>
                      <a:pt x="2085748" y="3104670"/>
                      <a:pt x="1779956" y="3192661"/>
                      <a:pt x="1134829" y="3183028"/>
                    </a:cubicBezTo>
                    <a:cubicBezTo>
                      <a:pt x="994174" y="3161418"/>
                      <a:pt x="879377" y="3170538"/>
                      <a:pt x="738722" y="3148928"/>
                    </a:cubicBezTo>
                    <a:lnTo>
                      <a:pt x="483336" y="3084471"/>
                    </a:lnTo>
                    <a:lnTo>
                      <a:pt x="0" y="2930118"/>
                    </a:lnTo>
                    <a:close/>
                  </a:path>
                </a:pathLst>
              </a:cu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pic>
            <p:nvPicPr>
              <p:cNvPr id="25" name="Picture 2">
                <a:extLst>
                  <a:ext uri="{FF2B5EF4-FFF2-40B4-BE49-F238E27FC236}">
                    <a16:creationId xmlns:a16="http://schemas.microsoft.com/office/drawing/2014/main" xmlns="" id="{732626AF-0AC5-4BFD-BBB8-E35D8C9CA460}"/>
                  </a:ext>
                </a:extLst>
              </p:cNvPr>
              <p:cNvPicPr>
                <a:picLocks noChangeAspect="1"/>
              </p:cNvPicPr>
              <p:nvPr/>
            </p:nvPicPr>
            <p:blipFill>
              <a:blip r:embed="rId9"/>
              <a:stretch>
                <a:fillRect/>
              </a:stretch>
            </p:blipFill>
            <p:spPr>
              <a:xfrm rot="10800000">
                <a:off x="2915096" y="3290223"/>
                <a:ext cx="3182388" cy="2322777"/>
              </a:xfrm>
              <a:prstGeom prst="rect">
                <a:avLst/>
              </a:prstGeom>
            </p:spPr>
          </p:pic>
          <p:sp>
            <p:nvSpPr>
              <p:cNvPr id="26" name="Isosceles Triangle 1">
                <a:extLst>
                  <a:ext uri="{FF2B5EF4-FFF2-40B4-BE49-F238E27FC236}">
                    <a16:creationId xmlns:a16="http://schemas.microsoft.com/office/drawing/2014/main" xmlns="" id="{651B691C-2C62-4351-A658-D8C3B4FF7397}"/>
                  </a:ext>
                </a:extLst>
              </p:cNvPr>
              <p:cNvSpPr/>
              <p:nvPr/>
            </p:nvSpPr>
            <p:spPr>
              <a:xfrm rot="9378225">
                <a:off x="4241461" y="276603"/>
                <a:ext cx="2466591" cy="3183747"/>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90" h="3183747">
                    <a:moveTo>
                      <a:pt x="0" y="2930118"/>
                    </a:moveTo>
                    <a:lnTo>
                      <a:pt x="1248842" y="0"/>
                    </a:lnTo>
                    <a:lnTo>
                      <a:pt x="2429390" y="2974335"/>
                    </a:lnTo>
                    <a:cubicBezTo>
                      <a:pt x="2085748" y="3104670"/>
                      <a:pt x="1779956" y="3192661"/>
                      <a:pt x="1134829" y="3183028"/>
                    </a:cubicBezTo>
                    <a:cubicBezTo>
                      <a:pt x="994174" y="3161418"/>
                      <a:pt x="879377" y="3170538"/>
                      <a:pt x="738722" y="3148928"/>
                    </a:cubicBezTo>
                    <a:lnTo>
                      <a:pt x="483336" y="3084471"/>
                    </a:lnTo>
                    <a:lnTo>
                      <a:pt x="0" y="2930118"/>
                    </a:lnTo>
                    <a:close/>
                  </a:path>
                </a:pathLst>
              </a:cu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7" name="Isosceles Triangle 1">
                <a:extLst>
                  <a:ext uri="{FF2B5EF4-FFF2-40B4-BE49-F238E27FC236}">
                    <a16:creationId xmlns:a16="http://schemas.microsoft.com/office/drawing/2014/main" xmlns="" id="{6A51A925-4533-41EF-8019-195DF5FF897D}"/>
                  </a:ext>
                </a:extLst>
              </p:cNvPr>
              <p:cNvSpPr/>
              <p:nvPr/>
            </p:nvSpPr>
            <p:spPr>
              <a:xfrm rot="17501525">
                <a:off x="6337553" y="2383543"/>
                <a:ext cx="2493935" cy="3183530"/>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 name="connsiteX0" fmla="*/ 0 w 2431794"/>
                  <a:gd name="connsiteY0" fmla="*/ 2930118 h 3183539"/>
                  <a:gd name="connsiteX1" fmla="*/ 1248842 w 2431794"/>
                  <a:gd name="connsiteY1" fmla="*/ 0 h 3183539"/>
                  <a:gd name="connsiteX2" fmla="*/ 2431794 w 2431794"/>
                  <a:gd name="connsiteY2" fmla="*/ 2934249 h 3183539"/>
                  <a:gd name="connsiteX3" fmla="*/ 1134829 w 2431794"/>
                  <a:gd name="connsiteY3" fmla="*/ 3183028 h 3183539"/>
                  <a:gd name="connsiteX4" fmla="*/ 738722 w 2431794"/>
                  <a:gd name="connsiteY4" fmla="*/ 3148928 h 3183539"/>
                  <a:gd name="connsiteX5" fmla="*/ 483336 w 2431794"/>
                  <a:gd name="connsiteY5" fmla="*/ 3084471 h 3183539"/>
                  <a:gd name="connsiteX6" fmla="*/ 0 w 2431794"/>
                  <a:gd name="connsiteY6" fmla="*/ 2930118 h 3183539"/>
                  <a:gd name="connsiteX0" fmla="*/ 0 w 2431794"/>
                  <a:gd name="connsiteY0" fmla="*/ 2930118 h 3183539"/>
                  <a:gd name="connsiteX1" fmla="*/ 1228470 w 2431794"/>
                  <a:gd name="connsiteY1" fmla="*/ 2124 h 3183539"/>
                  <a:gd name="connsiteX2" fmla="*/ 1248842 w 2431794"/>
                  <a:gd name="connsiteY2" fmla="*/ 0 h 3183539"/>
                  <a:gd name="connsiteX3" fmla="*/ 2431794 w 2431794"/>
                  <a:gd name="connsiteY3" fmla="*/ 2934249 h 3183539"/>
                  <a:gd name="connsiteX4" fmla="*/ 1134829 w 2431794"/>
                  <a:gd name="connsiteY4" fmla="*/ 3183028 h 3183539"/>
                  <a:gd name="connsiteX5" fmla="*/ 738722 w 2431794"/>
                  <a:gd name="connsiteY5" fmla="*/ 3148928 h 3183539"/>
                  <a:gd name="connsiteX6" fmla="*/ 483336 w 2431794"/>
                  <a:gd name="connsiteY6" fmla="*/ 3084471 h 3183539"/>
                  <a:gd name="connsiteX7" fmla="*/ 0 w 2431794"/>
                  <a:gd name="connsiteY7" fmla="*/ 2930118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396842"/>
                  <a:gd name="connsiteY0" fmla="*/ 2875950 h 3183539"/>
                  <a:gd name="connsiteX1" fmla="*/ 1193518 w 2396842"/>
                  <a:gd name="connsiteY1" fmla="*/ 2124 h 3183539"/>
                  <a:gd name="connsiteX2" fmla="*/ 1213890 w 2396842"/>
                  <a:gd name="connsiteY2" fmla="*/ 0 h 3183539"/>
                  <a:gd name="connsiteX3" fmla="*/ 2396842 w 2396842"/>
                  <a:gd name="connsiteY3" fmla="*/ 2934249 h 3183539"/>
                  <a:gd name="connsiteX4" fmla="*/ 1099877 w 2396842"/>
                  <a:gd name="connsiteY4" fmla="*/ 3183028 h 3183539"/>
                  <a:gd name="connsiteX5" fmla="*/ 703770 w 2396842"/>
                  <a:gd name="connsiteY5" fmla="*/ 3148928 h 3183539"/>
                  <a:gd name="connsiteX6" fmla="*/ 448384 w 2396842"/>
                  <a:gd name="connsiteY6" fmla="*/ 3084471 h 3183539"/>
                  <a:gd name="connsiteX7" fmla="*/ 0 w 2396842"/>
                  <a:gd name="connsiteY7" fmla="*/ 2875950 h 3183539"/>
                  <a:gd name="connsiteX0" fmla="*/ 0 w 2396842"/>
                  <a:gd name="connsiteY0" fmla="*/ 2875950 h 3183539"/>
                  <a:gd name="connsiteX1" fmla="*/ 1193518 w 2396842"/>
                  <a:gd name="connsiteY1" fmla="*/ 2124 h 3183539"/>
                  <a:gd name="connsiteX2" fmla="*/ 1213890 w 2396842"/>
                  <a:gd name="connsiteY2" fmla="*/ 0 h 3183539"/>
                  <a:gd name="connsiteX3" fmla="*/ 2326321 w 2396842"/>
                  <a:gd name="connsiteY3" fmla="*/ 2709271 h 3183539"/>
                  <a:gd name="connsiteX4" fmla="*/ 2396842 w 2396842"/>
                  <a:gd name="connsiteY4" fmla="*/ 2934249 h 3183539"/>
                  <a:gd name="connsiteX5" fmla="*/ 1099877 w 2396842"/>
                  <a:gd name="connsiteY5" fmla="*/ 3183028 h 3183539"/>
                  <a:gd name="connsiteX6" fmla="*/ 703770 w 2396842"/>
                  <a:gd name="connsiteY6" fmla="*/ 3148928 h 3183539"/>
                  <a:gd name="connsiteX7" fmla="*/ 448384 w 2396842"/>
                  <a:gd name="connsiteY7" fmla="*/ 3084471 h 3183539"/>
                  <a:gd name="connsiteX8" fmla="*/ 0 w 2396842"/>
                  <a:gd name="connsiteY8" fmla="*/ 2875950 h 3183539"/>
                  <a:gd name="connsiteX0" fmla="*/ 0 w 2424720"/>
                  <a:gd name="connsiteY0" fmla="*/ 2875950 h 3183530"/>
                  <a:gd name="connsiteX1" fmla="*/ 1193518 w 2424720"/>
                  <a:gd name="connsiteY1" fmla="*/ 2124 h 3183530"/>
                  <a:gd name="connsiteX2" fmla="*/ 1213890 w 2424720"/>
                  <a:gd name="connsiteY2" fmla="*/ 0 h 3183530"/>
                  <a:gd name="connsiteX3" fmla="*/ 2326321 w 2424720"/>
                  <a:gd name="connsiteY3" fmla="*/ 2709271 h 3183530"/>
                  <a:gd name="connsiteX4" fmla="*/ 2424720 w 2424720"/>
                  <a:gd name="connsiteY4" fmla="*/ 2931949 h 3183530"/>
                  <a:gd name="connsiteX5" fmla="*/ 1099877 w 2424720"/>
                  <a:gd name="connsiteY5" fmla="*/ 3183028 h 3183530"/>
                  <a:gd name="connsiteX6" fmla="*/ 703770 w 2424720"/>
                  <a:gd name="connsiteY6" fmla="*/ 3148928 h 3183530"/>
                  <a:gd name="connsiteX7" fmla="*/ 448384 w 2424720"/>
                  <a:gd name="connsiteY7" fmla="*/ 3084471 h 3183530"/>
                  <a:gd name="connsiteX8" fmla="*/ 0 w 2424720"/>
                  <a:gd name="connsiteY8" fmla="*/ 2875950 h 3183530"/>
                  <a:gd name="connsiteX0" fmla="*/ 0 w 2413117"/>
                  <a:gd name="connsiteY0" fmla="*/ 2880691 h 3183530"/>
                  <a:gd name="connsiteX1" fmla="*/ 1181915 w 2413117"/>
                  <a:gd name="connsiteY1" fmla="*/ 2124 h 3183530"/>
                  <a:gd name="connsiteX2" fmla="*/ 1202287 w 2413117"/>
                  <a:gd name="connsiteY2" fmla="*/ 0 h 3183530"/>
                  <a:gd name="connsiteX3" fmla="*/ 2314718 w 2413117"/>
                  <a:gd name="connsiteY3" fmla="*/ 2709271 h 3183530"/>
                  <a:gd name="connsiteX4" fmla="*/ 2413117 w 2413117"/>
                  <a:gd name="connsiteY4" fmla="*/ 2931949 h 3183530"/>
                  <a:gd name="connsiteX5" fmla="*/ 1088274 w 2413117"/>
                  <a:gd name="connsiteY5" fmla="*/ 3183028 h 3183530"/>
                  <a:gd name="connsiteX6" fmla="*/ 692167 w 2413117"/>
                  <a:gd name="connsiteY6" fmla="*/ 3148928 h 3183530"/>
                  <a:gd name="connsiteX7" fmla="*/ 436781 w 2413117"/>
                  <a:gd name="connsiteY7" fmla="*/ 3084471 h 3183530"/>
                  <a:gd name="connsiteX8" fmla="*/ 0 w 2413117"/>
                  <a:gd name="connsiteY8" fmla="*/ 2880691 h 3183530"/>
                  <a:gd name="connsiteX0" fmla="*/ 99 w 2413216"/>
                  <a:gd name="connsiteY0" fmla="*/ 2880691 h 3183530"/>
                  <a:gd name="connsiteX1" fmla="*/ 402537 w 2413216"/>
                  <a:gd name="connsiteY1" fmla="*/ 1886898 h 3183530"/>
                  <a:gd name="connsiteX2" fmla="*/ 1182014 w 2413216"/>
                  <a:gd name="connsiteY2" fmla="*/ 2124 h 3183530"/>
                  <a:gd name="connsiteX3" fmla="*/ 1202386 w 2413216"/>
                  <a:gd name="connsiteY3" fmla="*/ 0 h 3183530"/>
                  <a:gd name="connsiteX4" fmla="*/ 2314817 w 2413216"/>
                  <a:gd name="connsiteY4" fmla="*/ 2709271 h 3183530"/>
                  <a:gd name="connsiteX5" fmla="*/ 2413216 w 2413216"/>
                  <a:gd name="connsiteY5" fmla="*/ 2931949 h 3183530"/>
                  <a:gd name="connsiteX6" fmla="*/ 1088373 w 2413216"/>
                  <a:gd name="connsiteY6" fmla="*/ 3183028 h 3183530"/>
                  <a:gd name="connsiteX7" fmla="*/ 692266 w 2413216"/>
                  <a:gd name="connsiteY7" fmla="*/ 3148928 h 3183530"/>
                  <a:gd name="connsiteX8" fmla="*/ 436880 w 2413216"/>
                  <a:gd name="connsiteY8" fmla="*/ 3084471 h 3183530"/>
                  <a:gd name="connsiteX9" fmla="*/ 99 w 2413216"/>
                  <a:gd name="connsiteY9" fmla="*/ 2880691 h 3183530"/>
                  <a:gd name="connsiteX0" fmla="*/ 89 w 2437155"/>
                  <a:gd name="connsiteY0" fmla="*/ 2870877 h 3183530"/>
                  <a:gd name="connsiteX1" fmla="*/ 426476 w 2437155"/>
                  <a:gd name="connsiteY1" fmla="*/ 1886898 h 3183530"/>
                  <a:gd name="connsiteX2" fmla="*/ 1205953 w 2437155"/>
                  <a:gd name="connsiteY2" fmla="*/ 2124 h 3183530"/>
                  <a:gd name="connsiteX3" fmla="*/ 1226325 w 2437155"/>
                  <a:gd name="connsiteY3" fmla="*/ 0 h 3183530"/>
                  <a:gd name="connsiteX4" fmla="*/ 2338756 w 2437155"/>
                  <a:gd name="connsiteY4" fmla="*/ 2709271 h 3183530"/>
                  <a:gd name="connsiteX5" fmla="*/ 2437155 w 2437155"/>
                  <a:gd name="connsiteY5" fmla="*/ 2931949 h 3183530"/>
                  <a:gd name="connsiteX6" fmla="*/ 1112312 w 2437155"/>
                  <a:gd name="connsiteY6" fmla="*/ 3183028 h 3183530"/>
                  <a:gd name="connsiteX7" fmla="*/ 716205 w 2437155"/>
                  <a:gd name="connsiteY7" fmla="*/ 3148928 h 3183530"/>
                  <a:gd name="connsiteX8" fmla="*/ 460819 w 2437155"/>
                  <a:gd name="connsiteY8" fmla="*/ 3084471 h 3183530"/>
                  <a:gd name="connsiteX9" fmla="*/ 89 w 2437155"/>
                  <a:gd name="connsiteY9" fmla="*/ 2870877 h 3183530"/>
                  <a:gd name="connsiteX0" fmla="*/ 24491 w 2461557"/>
                  <a:gd name="connsiteY0" fmla="*/ 2870877 h 3183530"/>
                  <a:gd name="connsiteX1" fmla="*/ 102345 w 2461557"/>
                  <a:gd name="connsiteY1" fmla="*/ 2686121 h 3183530"/>
                  <a:gd name="connsiteX2" fmla="*/ 450878 w 2461557"/>
                  <a:gd name="connsiteY2" fmla="*/ 1886898 h 3183530"/>
                  <a:gd name="connsiteX3" fmla="*/ 1230355 w 2461557"/>
                  <a:gd name="connsiteY3" fmla="*/ 2124 h 3183530"/>
                  <a:gd name="connsiteX4" fmla="*/ 1250727 w 2461557"/>
                  <a:gd name="connsiteY4" fmla="*/ 0 h 3183530"/>
                  <a:gd name="connsiteX5" fmla="*/ 2363158 w 2461557"/>
                  <a:gd name="connsiteY5" fmla="*/ 2709271 h 3183530"/>
                  <a:gd name="connsiteX6" fmla="*/ 2461557 w 2461557"/>
                  <a:gd name="connsiteY6" fmla="*/ 2931949 h 3183530"/>
                  <a:gd name="connsiteX7" fmla="*/ 1136714 w 2461557"/>
                  <a:gd name="connsiteY7" fmla="*/ 3183028 h 3183530"/>
                  <a:gd name="connsiteX8" fmla="*/ 740607 w 2461557"/>
                  <a:gd name="connsiteY8" fmla="*/ 3148928 h 3183530"/>
                  <a:gd name="connsiteX9" fmla="*/ 485221 w 2461557"/>
                  <a:gd name="connsiteY9" fmla="*/ 3084471 h 3183530"/>
                  <a:gd name="connsiteX10" fmla="*/ 24491 w 2461557"/>
                  <a:gd name="connsiteY10" fmla="*/ 2870877 h 3183530"/>
                  <a:gd name="connsiteX0" fmla="*/ 41740 w 2418933"/>
                  <a:gd name="connsiteY0" fmla="*/ 2895411 h 3183530"/>
                  <a:gd name="connsiteX1" fmla="*/ 59721 w 2418933"/>
                  <a:gd name="connsiteY1" fmla="*/ 2686121 h 3183530"/>
                  <a:gd name="connsiteX2" fmla="*/ 408254 w 2418933"/>
                  <a:gd name="connsiteY2" fmla="*/ 1886898 h 3183530"/>
                  <a:gd name="connsiteX3" fmla="*/ 1187731 w 2418933"/>
                  <a:gd name="connsiteY3" fmla="*/ 2124 h 3183530"/>
                  <a:gd name="connsiteX4" fmla="*/ 1208103 w 2418933"/>
                  <a:gd name="connsiteY4" fmla="*/ 0 h 3183530"/>
                  <a:gd name="connsiteX5" fmla="*/ 2320534 w 2418933"/>
                  <a:gd name="connsiteY5" fmla="*/ 2709271 h 3183530"/>
                  <a:gd name="connsiteX6" fmla="*/ 2418933 w 2418933"/>
                  <a:gd name="connsiteY6" fmla="*/ 2931949 h 3183530"/>
                  <a:gd name="connsiteX7" fmla="*/ 1094090 w 2418933"/>
                  <a:gd name="connsiteY7" fmla="*/ 3183028 h 3183530"/>
                  <a:gd name="connsiteX8" fmla="*/ 697983 w 2418933"/>
                  <a:gd name="connsiteY8" fmla="*/ 3148928 h 3183530"/>
                  <a:gd name="connsiteX9" fmla="*/ 442597 w 2418933"/>
                  <a:gd name="connsiteY9" fmla="*/ 3084471 h 3183530"/>
                  <a:gd name="connsiteX10" fmla="*/ 41740 w 2418933"/>
                  <a:gd name="connsiteY10"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79779 w 2456972"/>
                  <a:gd name="connsiteY11"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43328 w 2471493"/>
                  <a:gd name="connsiteY0" fmla="*/ 2915833 h 3183530"/>
                  <a:gd name="connsiteX1" fmla="*/ 15034 w 2471493"/>
                  <a:gd name="connsiteY1" fmla="*/ 2880349 h 3183530"/>
                  <a:gd name="connsiteX2" fmla="*/ 112281 w 2471493"/>
                  <a:gd name="connsiteY2" fmla="*/ 2686121 h 3183530"/>
                  <a:gd name="connsiteX3" fmla="*/ 460814 w 2471493"/>
                  <a:gd name="connsiteY3" fmla="*/ 1886898 h 3183530"/>
                  <a:gd name="connsiteX4" fmla="*/ 1240291 w 2471493"/>
                  <a:gd name="connsiteY4" fmla="*/ 2124 h 3183530"/>
                  <a:gd name="connsiteX5" fmla="*/ 1260663 w 2471493"/>
                  <a:gd name="connsiteY5" fmla="*/ 0 h 3183530"/>
                  <a:gd name="connsiteX6" fmla="*/ 2373094 w 2471493"/>
                  <a:gd name="connsiteY6" fmla="*/ 2709271 h 3183530"/>
                  <a:gd name="connsiteX7" fmla="*/ 2471493 w 2471493"/>
                  <a:gd name="connsiteY7" fmla="*/ 2931949 h 3183530"/>
                  <a:gd name="connsiteX8" fmla="*/ 1146650 w 2471493"/>
                  <a:gd name="connsiteY8" fmla="*/ 3183028 h 3183530"/>
                  <a:gd name="connsiteX9" fmla="*/ 750543 w 2471493"/>
                  <a:gd name="connsiteY9" fmla="*/ 3148928 h 3183530"/>
                  <a:gd name="connsiteX10" fmla="*/ 495157 w 2471493"/>
                  <a:gd name="connsiteY10" fmla="*/ 3084471 h 3183530"/>
                  <a:gd name="connsiteX11" fmla="*/ 160671 w 2471493"/>
                  <a:gd name="connsiteY11" fmla="*/ 2967566 h 3183530"/>
                  <a:gd name="connsiteX12" fmla="*/ 43328 w 2471493"/>
                  <a:gd name="connsiteY12" fmla="*/ 2915833 h 31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493" h="3183530">
                    <a:moveTo>
                      <a:pt x="43328" y="2915833"/>
                    </a:moveTo>
                    <a:cubicBezTo>
                      <a:pt x="-30841" y="2868146"/>
                      <a:pt x="12037" y="2915231"/>
                      <a:pt x="15034" y="2880349"/>
                    </a:cubicBezTo>
                    <a:cubicBezTo>
                      <a:pt x="18031" y="2845467"/>
                      <a:pt x="43836" y="2838030"/>
                      <a:pt x="112281" y="2686121"/>
                    </a:cubicBezTo>
                    <a:cubicBezTo>
                      <a:pt x="180726" y="2534212"/>
                      <a:pt x="273837" y="2320881"/>
                      <a:pt x="460814" y="1886898"/>
                    </a:cubicBezTo>
                    <a:cubicBezTo>
                      <a:pt x="647791" y="1452915"/>
                      <a:pt x="1107360" y="321325"/>
                      <a:pt x="1240291" y="2124"/>
                    </a:cubicBezTo>
                    <a:lnTo>
                      <a:pt x="1260663" y="0"/>
                    </a:lnTo>
                    <a:cubicBezTo>
                      <a:pt x="1628360" y="910945"/>
                      <a:pt x="2005397" y="1798326"/>
                      <a:pt x="2373094" y="2709271"/>
                    </a:cubicBezTo>
                    <a:lnTo>
                      <a:pt x="2471493" y="2931949"/>
                    </a:lnTo>
                    <a:cubicBezTo>
                      <a:pt x="2127851" y="3062284"/>
                      <a:pt x="1791777" y="3192661"/>
                      <a:pt x="1146650" y="3183028"/>
                    </a:cubicBezTo>
                    <a:cubicBezTo>
                      <a:pt x="1005995" y="3161418"/>
                      <a:pt x="891198" y="3170538"/>
                      <a:pt x="750543" y="3148928"/>
                    </a:cubicBezTo>
                    <a:lnTo>
                      <a:pt x="495157" y="3084471"/>
                    </a:lnTo>
                    <a:cubicBezTo>
                      <a:pt x="402185" y="3047252"/>
                      <a:pt x="227481" y="2999076"/>
                      <a:pt x="160671" y="2967566"/>
                    </a:cubicBezTo>
                    <a:cubicBezTo>
                      <a:pt x="93861" y="2936056"/>
                      <a:pt x="72941" y="2923378"/>
                      <a:pt x="43328" y="2915833"/>
                    </a:cubicBezTo>
                    <a:close/>
                  </a:path>
                </a:pathLst>
              </a:cu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4">
                <a:extLst>
                  <a:ext uri="{FF2B5EF4-FFF2-40B4-BE49-F238E27FC236}">
                    <a16:creationId xmlns:a16="http://schemas.microsoft.com/office/drawing/2014/main" xmlns="" id="{8C0EC041-5CA4-4801-A0B4-D81C5F2DDA32}"/>
                  </a:ext>
                </a:extLst>
              </p:cNvPr>
              <p:cNvPicPr>
                <a:picLocks noChangeAspect="1"/>
              </p:cNvPicPr>
              <p:nvPr/>
            </p:nvPicPr>
            <p:blipFill>
              <a:blip r:embed="rId10"/>
              <a:stretch>
                <a:fillRect/>
              </a:stretch>
            </p:blipFill>
            <p:spPr>
              <a:xfrm rot="10800000">
                <a:off x="6095999" y="3319291"/>
                <a:ext cx="2310584" cy="3218967"/>
              </a:xfrm>
              <a:prstGeom prst="rect">
                <a:avLst/>
              </a:prstGeom>
            </p:spPr>
          </p:pic>
          <p:sp>
            <p:nvSpPr>
              <p:cNvPr id="29" name="Isosceles Triangle 1">
                <a:extLst>
                  <a:ext uri="{FF2B5EF4-FFF2-40B4-BE49-F238E27FC236}">
                    <a16:creationId xmlns:a16="http://schemas.microsoft.com/office/drawing/2014/main" xmlns="" id="{966BEFF8-A6E4-4F3E-945D-829A65DC94BE}"/>
                  </a:ext>
                </a:extLst>
              </p:cNvPr>
              <p:cNvSpPr/>
              <p:nvPr/>
            </p:nvSpPr>
            <p:spPr>
              <a:xfrm rot="6618640">
                <a:off x="3351524" y="1157488"/>
                <a:ext cx="2493935" cy="3183530"/>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 name="connsiteX0" fmla="*/ 0 w 2431794"/>
                  <a:gd name="connsiteY0" fmla="*/ 2930118 h 3183539"/>
                  <a:gd name="connsiteX1" fmla="*/ 1248842 w 2431794"/>
                  <a:gd name="connsiteY1" fmla="*/ 0 h 3183539"/>
                  <a:gd name="connsiteX2" fmla="*/ 2431794 w 2431794"/>
                  <a:gd name="connsiteY2" fmla="*/ 2934249 h 3183539"/>
                  <a:gd name="connsiteX3" fmla="*/ 1134829 w 2431794"/>
                  <a:gd name="connsiteY3" fmla="*/ 3183028 h 3183539"/>
                  <a:gd name="connsiteX4" fmla="*/ 738722 w 2431794"/>
                  <a:gd name="connsiteY4" fmla="*/ 3148928 h 3183539"/>
                  <a:gd name="connsiteX5" fmla="*/ 483336 w 2431794"/>
                  <a:gd name="connsiteY5" fmla="*/ 3084471 h 3183539"/>
                  <a:gd name="connsiteX6" fmla="*/ 0 w 2431794"/>
                  <a:gd name="connsiteY6" fmla="*/ 2930118 h 3183539"/>
                  <a:gd name="connsiteX0" fmla="*/ 0 w 2431794"/>
                  <a:gd name="connsiteY0" fmla="*/ 2930118 h 3183539"/>
                  <a:gd name="connsiteX1" fmla="*/ 1228470 w 2431794"/>
                  <a:gd name="connsiteY1" fmla="*/ 2124 h 3183539"/>
                  <a:gd name="connsiteX2" fmla="*/ 1248842 w 2431794"/>
                  <a:gd name="connsiteY2" fmla="*/ 0 h 3183539"/>
                  <a:gd name="connsiteX3" fmla="*/ 2431794 w 2431794"/>
                  <a:gd name="connsiteY3" fmla="*/ 2934249 h 3183539"/>
                  <a:gd name="connsiteX4" fmla="*/ 1134829 w 2431794"/>
                  <a:gd name="connsiteY4" fmla="*/ 3183028 h 3183539"/>
                  <a:gd name="connsiteX5" fmla="*/ 738722 w 2431794"/>
                  <a:gd name="connsiteY5" fmla="*/ 3148928 h 3183539"/>
                  <a:gd name="connsiteX6" fmla="*/ 483336 w 2431794"/>
                  <a:gd name="connsiteY6" fmla="*/ 3084471 h 3183539"/>
                  <a:gd name="connsiteX7" fmla="*/ 0 w 2431794"/>
                  <a:gd name="connsiteY7" fmla="*/ 2930118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396842"/>
                  <a:gd name="connsiteY0" fmla="*/ 2875950 h 3183539"/>
                  <a:gd name="connsiteX1" fmla="*/ 1193518 w 2396842"/>
                  <a:gd name="connsiteY1" fmla="*/ 2124 h 3183539"/>
                  <a:gd name="connsiteX2" fmla="*/ 1213890 w 2396842"/>
                  <a:gd name="connsiteY2" fmla="*/ 0 h 3183539"/>
                  <a:gd name="connsiteX3" fmla="*/ 2396842 w 2396842"/>
                  <a:gd name="connsiteY3" fmla="*/ 2934249 h 3183539"/>
                  <a:gd name="connsiteX4" fmla="*/ 1099877 w 2396842"/>
                  <a:gd name="connsiteY4" fmla="*/ 3183028 h 3183539"/>
                  <a:gd name="connsiteX5" fmla="*/ 703770 w 2396842"/>
                  <a:gd name="connsiteY5" fmla="*/ 3148928 h 3183539"/>
                  <a:gd name="connsiteX6" fmla="*/ 448384 w 2396842"/>
                  <a:gd name="connsiteY6" fmla="*/ 3084471 h 3183539"/>
                  <a:gd name="connsiteX7" fmla="*/ 0 w 2396842"/>
                  <a:gd name="connsiteY7" fmla="*/ 2875950 h 3183539"/>
                  <a:gd name="connsiteX0" fmla="*/ 0 w 2396842"/>
                  <a:gd name="connsiteY0" fmla="*/ 2875950 h 3183539"/>
                  <a:gd name="connsiteX1" fmla="*/ 1193518 w 2396842"/>
                  <a:gd name="connsiteY1" fmla="*/ 2124 h 3183539"/>
                  <a:gd name="connsiteX2" fmla="*/ 1213890 w 2396842"/>
                  <a:gd name="connsiteY2" fmla="*/ 0 h 3183539"/>
                  <a:gd name="connsiteX3" fmla="*/ 2326321 w 2396842"/>
                  <a:gd name="connsiteY3" fmla="*/ 2709271 h 3183539"/>
                  <a:gd name="connsiteX4" fmla="*/ 2396842 w 2396842"/>
                  <a:gd name="connsiteY4" fmla="*/ 2934249 h 3183539"/>
                  <a:gd name="connsiteX5" fmla="*/ 1099877 w 2396842"/>
                  <a:gd name="connsiteY5" fmla="*/ 3183028 h 3183539"/>
                  <a:gd name="connsiteX6" fmla="*/ 703770 w 2396842"/>
                  <a:gd name="connsiteY6" fmla="*/ 3148928 h 3183539"/>
                  <a:gd name="connsiteX7" fmla="*/ 448384 w 2396842"/>
                  <a:gd name="connsiteY7" fmla="*/ 3084471 h 3183539"/>
                  <a:gd name="connsiteX8" fmla="*/ 0 w 2396842"/>
                  <a:gd name="connsiteY8" fmla="*/ 2875950 h 3183539"/>
                  <a:gd name="connsiteX0" fmla="*/ 0 w 2424720"/>
                  <a:gd name="connsiteY0" fmla="*/ 2875950 h 3183530"/>
                  <a:gd name="connsiteX1" fmla="*/ 1193518 w 2424720"/>
                  <a:gd name="connsiteY1" fmla="*/ 2124 h 3183530"/>
                  <a:gd name="connsiteX2" fmla="*/ 1213890 w 2424720"/>
                  <a:gd name="connsiteY2" fmla="*/ 0 h 3183530"/>
                  <a:gd name="connsiteX3" fmla="*/ 2326321 w 2424720"/>
                  <a:gd name="connsiteY3" fmla="*/ 2709271 h 3183530"/>
                  <a:gd name="connsiteX4" fmla="*/ 2424720 w 2424720"/>
                  <a:gd name="connsiteY4" fmla="*/ 2931949 h 3183530"/>
                  <a:gd name="connsiteX5" fmla="*/ 1099877 w 2424720"/>
                  <a:gd name="connsiteY5" fmla="*/ 3183028 h 3183530"/>
                  <a:gd name="connsiteX6" fmla="*/ 703770 w 2424720"/>
                  <a:gd name="connsiteY6" fmla="*/ 3148928 h 3183530"/>
                  <a:gd name="connsiteX7" fmla="*/ 448384 w 2424720"/>
                  <a:gd name="connsiteY7" fmla="*/ 3084471 h 3183530"/>
                  <a:gd name="connsiteX8" fmla="*/ 0 w 2424720"/>
                  <a:gd name="connsiteY8" fmla="*/ 2875950 h 3183530"/>
                  <a:gd name="connsiteX0" fmla="*/ 0 w 2413117"/>
                  <a:gd name="connsiteY0" fmla="*/ 2880691 h 3183530"/>
                  <a:gd name="connsiteX1" fmla="*/ 1181915 w 2413117"/>
                  <a:gd name="connsiteY1" fmla="*/ 2124 h 3183530"/>
                  <a:gd name="connsiteX2" fmla="*/ 1202287 w 2413117"/>
                  <a:gd name="connsiteY2" fmla="*/ 0 h 3183530"/>
                  <a:gd name="connsiteX3" fmla="*/ 2314718 w 2413117"/>
                  <a:gd name="connsiteY3" fmla="*/ 2709271 h 3183530"/>
                  <a:gd name="connsiteX4" fmla="*/ 2413117 w 2413117"/>
                  <a:gd name="connsiteY4" fmla="*/ 2931949 h 3183530"/>
                  <a:gd name="connsiteX5" fmla="*/ 1088274 w 2413117"/>
                  <a:gd name="connsiteY5" fmla="*/ 3183028 h 3183530"/>
                  <a:gd name="connsiteX6" fmla="*/ 692167 w 2413117"/>
                  <a:gd name="connsiteY6" fmla="*/ 3148928 h 3183530"/>
                  <a:gd name="connsiteX7" fmla="*/ 436781 w 2413117"/>
                  <a:gd name="connsiteY7" fmla="*/ 3084471 h 3183530"/>
                  <a:gd name="connsiteX8" fmla="*/ 0 w 2413117"/>
                  <a:gd name="connsiteY8" fmla="*/ 2880691 h 3183530"/>
                  <a:gd name="connsiteX0" fmla="*/ 99 w 2413216"/>
                  <a:gd name="connsiteY0" fmla="*/ 2880691 h 3183530"/>
                  <a:gd name="connsiteX1" fmla="*/ 402537 w 2413216"/>
                  <a:gd name="connsiteY1" fmla="*/ 1886898 h 3183530"/>
                  <a:gd name="connsiteX2" fmla="*/ 1182014 w 2413216"/>
                  <a:gd name="connsiteY2" fmla="*/ 2124 h 3183530"/>
                  <a:gd name="connsiteX3" fmla="*/ 1202386 w 2413216"/>
                  <a:gd name="connsiteY3" fmla="*/ 0 h 3183530"/>
                  <a:gd name="connsiteX4" fmla="*/ 2314817 w 2413216"/>
                  <a:gd name="connsiteY4" fmla="*/ 2709271 h 3183530"/>
                  <a:gd name="connsiteX5" fmla="*/ 2413216 w 2413216"/>
                  <a:gd name="connsiteY5" fmla="*/ 2931949 h 3183530"/>
                  <a:gd name="connsiteX6" fmla="*/ 1088373 w 2413216"/>
                  <a:gd name="connsiteY6" fmla="*/ 3183028 h 3183530"/>
                  <a:gd name="connsiteX7" fmla="*/ 692266 w 2413216"/>
                  <a:gd name="connsiteY7" fmla="*/ 3148928 h 3183530"/>
                  <a:gd name="connsiteX8" fmla="*/ 436880 w 2413216"/>
                  <a:gd name="connsiteY8" fmla="*/ 3084471 h 3183530"/>
                  <a:gd name="connsiteX9" fmla="*/ 99 w 2413216"/>
                  <a:gd name="connsiteY9" fmla="*/ 2880691 h 3183530"/>
                  <a:gd name="connsiteX0" fmla="*/ 89 w 2437155"/>
                  <a:gd name="connsiteY0" fmla="*/ 2870877 h 3183530"/>
                  <a:gd name="connsiteX1" fmla="*/ 426476 w 2437155"/>
                  <a:gd name="connsiteY1" fmla="*/ 1886898 h 3183530"/>
                  <a:gd name="connsiteX2" fmla="*/ 1205953 w 2437155"/>
                  <a:gd name="connsiteY2" fmla="*/ 2124 h 3183530"/>
                  <a:gd name="connsiteX3" fmla="*/ 1226325 w 2437155"/>
                  <a:gd name="connsiteY3" fmla="*/ 0 h 3183530"/>
                  <a:gd name="connsiteX4" fmla="*/ 2338756 w 2437155"/>
                  <a:gd name="connsiteY4" fmla="*/ 2709271 h 3183530"/>
                  <a:gd name="connsiteX5" fmla="*/ 2437155 w 2437155"/>
                  <a:gd name="connsiteY5" fmla="*/ 2931949 h 3183530"/>
                  <a:gd name="connsiteX6" fmla="*/ 1112312 w 2437155"/>
                  <a:gd name="connsiteY6" fmla="*/ 3183028 h 3183530"/>
                  <a:gd name="connsiteX7" fmla="*/ 716205 w 2437155"/>
                  <a:gd name="connsiteY7" fmla="*/ 3148928 h 3183530"/>
                  <a:gd name="connsiteX8" fmla="*/ 460819 w 2437155"/>
                  <a:gd name="connsiteY8" fmla="*/ 3084471 h 3183530"/>
                  <a:gd name="connsiteX9" fmla="*/ 89 w 2437155"/>
                  <a:gd name="connsiteY9" fmla="*/ 2870877 h 3183530"/>
                  <a:gd name="connsiteX0" fmla="*/ 24491 w 2461557"/>
                  <a:gd name="connsiteY0" fmla="*/ 2870877 h 3183530"/>
                  <a:gd name="connsiteX1" fmla="*/ 102345 w 2461557"/>
                  <a:gd name="connsiteY1" fmla="*/ 2686121 h 3183530"/>
                  <a:gd name="connsiteX2" fmla="*/ 450878 w 2461557"/>
                  <a:gd name="connsiteY2" fmla="*/ 1886898 h 3183530"/>
                  <a:gd name="connsiteX3" fmla="*/ 1230355 w 2461557"/>
                  <a:gd name="connsiteY3" fmla="*/ 2124 h 3183530"/>
                  <a:gd name="connsiteX4" fmla="*/ 1250727 w 2461557"/>
                  <a:gd name="connsiteY4" fmla="*/ 0 h 3183530"/>
                  <a:gd name="connsiteX5" fmla="*/ 2363158 w 2461557"/>
                  <a:gd name="connsiteY5" fmla="*/ 2709271 h 3183530"/>
                  <a:gd name="connsiteX6" fmla="*/ 2461557 w 2461557"/>
                  <a:gd name="connsiteY6" fmla="*/ 2931949 h 3183530"/>
                  <a:gd name="connsiteX7" fmla="*/ 1136714 w 2461557"/>
                  <a:gd name="connsiteY7" fmla="*/ 3183028 h 3183530"/>
                  <a:gd name="connsiteX8" fmla="*/ 740607 w 2461557"/>
                  <a:gd name="connsiteY8" fmla="*/ 3148928 h 3183530"/>
                  <a:gd name="connsiteX9" fmla="*/ 485221 w 2461557"/>
                  <a:gd name="connsiteY9" fmla="*/ 3084471 h 3183530"/>
                  <a:gd name="connsiteX10" fmla="*/ 24491 w 2461557"/>
                  <a:gd name="connsiteY10" fmla="*/ 2870877 h 3183530"/>
                  <a:gd name="connsiteX0" fmla="*/ 41740 w 2418933"/>
                  <a:gd name="connsiteY0" fmla="*/ 2895411 h 3183530"/>
                  <a:gd name="connsiteX1" fmla="*/ 59721 w 2418933"/>
                  <a:gd name="connsiteY1" fmla="*/ 2686121 h 3183530"/>
                  <a:gd name="connsiteX2" fmla="*/ 408254 w 2418933"/>
                  <a:gd name="connsiteY2" fmla="*/ 1886898 h 3183530"/>
                  <a:gd name="connsiteX3" fmla="*/ 1187731 w 2418933"/>
                  <a:gd name="connsiteY3" fmla="*/ 2124 h 3183530"/>
                  <a:gd name="connsiteX4" fmla="*/ 1208103 w 2418933"/>
                  <a:gd name="connsiteY4" fmla="*/ 0 h 3183530"/>
                  <a:gd name="connsiteX5" fmla="*/ 2320534 w 2418933"/>
                  <a:gd name="connsiteY5" fmla="*/ 2709271 h 3183530"/>
                  <a:gd name="connsiteX6" fmla="*/ 2418933 w 2418933"/>
                  <a:gd name="connsiteY6" fmla="*/ 2931949 h 3183530"/>
                  <a:gd name="connsiteX7" fmla="*/ 1094090 w 2418933"/>
                  <a:gd name="connsiteY7" fmla="*/ 3183028 h 3183530"/>
                  <a:gd name="connsiteX8" fmla="*/ 697983 w 2418933"/>
                  <a:gd name="connsiteY8" fmla="*/ 3148928 h 3183530"/>
                  <a:gd name="connsiteX9" fmla="*/ 442597 w 2418933"/>
                  <a:gd name="connsiteY9" fmla="*/ 3084471 h 3183530"/>
                  <a:gd name="connsiteX10" fmla="*/ 41740 w 2418933"/>
                  <a:gd name="connsiteY10"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79779 w 2456972"/>
                  <a:gd name="connsiteY11"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43328 w 2471493"/>
                  <a:gd name="connsiteY0" fmla="*/ 2915833 h 3183530"/>
                  <a:gd name="connsiteX1" fmla="*/ 15034 w 2471493"/>
                  <a:gd name="connsiteY1" fmla="*/ 2880349 h 3183530"/>
                  <a:gd name="connsiteX2" fmla="*/ 112281 w 2471493"/>
                  <a:gd name="connsiteY2" fmla="*/ 2686121 h 3183530"/>
                  <a:gd name="connsiteX3" fmla="*/ 460814 w 2471493"/>
                  <a:gd name="connsiteY3" fmla="*/ 1886898 h 3183530"/>
                  <a:gd name="connsiteX4" fmla="*/ 1240291 w 2471493"/>
                  <a:gd name="connsiteY4" fmla="*/ 2124 h 3183530"/>
                  <a:gd name="connsiteX5" fmla="*/ 1260663 w 2471493"/>
                  <a:gd name="connsiteY5" fmla="*/ 0 h 3183530"/>
                  <a:gd name="connsiteX6" fmla="*/ 2373094 w 2471493"/>
                  <a:gd name="connsiteY6" fmla="*/ 2709271 h 3183530"/>
                  <a:gd name="connsiteX7" fmla="*/ 2471493 w 2471493"/>
                  <a:gd name="connsiteY7" fmla="*/ 2931949 h 3183530"/>
                  <a:gd name="connsiteX8" fmla="*/ 1146650 w 2471493"/>
                  <a:gd name="connsiteY8" fmla="*/ 3183028 h 3183530"/>
                  <a:gd name="connsiteX9" fmla="*/ 750543 w 2471493"/>
                  <a:gd name="connsiteY9" fmla="*/ 3148928 h 3183530"/>
                  <a:gd name="connsiteX10" fmla="*/ 495157 w 2471493"/>
                  <a:gd name="connsiteY10" fmla="*/ 3084471 h 3183530"/>
                  <a:gd name="connsiteX11" fmla="*/ 160671 w 2471493"/>
                  <a:gd name="connsiteY11" fmla="*/ 2967566 h 3183530"/>
                  <a:gd name="connsiteX12" fmla="*/ 43328 w 2471493"/>
                  <a:gd name="connsiteY12" fmla="*/ 2915833 h 31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493" h="3183530">
                    <a:moveTo>
                      <a:pt x="43328" y="2915833"/>
                    </a:moveTo>
                    <a:cubicBezTo>
                      <a:pt x="-30841" y="2868146"/>
                      <a:pt x="12037" y="2915231"/>
                      <a:pt x="15034" y="2880349"/>
                    </a:cubicBezTo>
                    <a:cubicBezTo>
                      <a:pt x="18031" y="2845467"/>
                      <a:pt x="43836" y="2838030"/>
                      <a:pt x="112281" y="2686121"/>
                    </a:cubicBezTo>
                    <a:cubicBezTo>
                      <a:pt x="180726" y="2534212"/>
                      <a:pt x="273837" y="2320881"/>
                      <a:pt x="460814" y="1886898"/>
                    </a:cubicBezTo>
                    <a:cubicBezTo>
                      <a:pt x="647791" y="1452915"/>
                      <a:pt x="1107360" y="321325"/>
                      <a:pt x="1240291" y="2124"/>
                    </a:cubicBezTo>
                    <a:lnTo>
                      <a:pt x="1260663" y="0"/>
                    </a:lnTo>
                    <a:cubicBezTo>
                      <a:pt x="1628360" y="910945"/>
                      <a:pt x="2005397" y="1798326"/>
                      <a:pt x="2373094" y="2709271"/>
                    </a:cubicBezTo>
                    <a:lnTo>
                      <a:pt x="2471493" y="2931949"/>
                    </a:lnTo>
                    <a:cubicBezTo>
                      <a:pt x="2127851" y="3062284"/>
                      <a:pt x="1791777" y="3192661"/>
                      <a:pt x="1146650" y="3183028"/>
                    </a:cubicBezTo>
                    <a:cubicBezTo>
                      <a:pt x="1005995" y="3161418"/>
                      <a:pt x="891198" y="3170538"/>
                      <a:pt x="750543" y="3148928"/>
                    </a:cubicBezTo>
                    <a:lnTo>
                      <a:pt x="495157" y="3084471"/>
                    </a:lnTo>
                    <a:cubicBezTo>
                      <a:pt x="402185" y="3047252"/>
                      <a:pt x="227481" y="2999076"/>
                      <a:pt x="160671" y="2967566"/>
                    </a:cubicBezTo>
                    <a:cubicBezTo>
                      <a:pt x="93861" y="2936056"/>
                      <a:pt x="72941" y="2923378"/>
                      <a:pt x="43328" y="2915833"/>
                    </a:cubicBezTo>
                    <a:close/>
                  </a:path>
                </a:pathLst>
              </a:cu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rgbClr val="FF0066"/>
                  </a:solidFill>
                  <a:effectLst>
                    <a:outerShdw blurRad="38100" dist="19050" dir="2700000" algn="tl" rotWithShape="0">
                      <a:schemeClr val="dk1">
                        <a:alpha val="40000"/>
                      </a:schemeClr>
                    </a:outerShdw>
                  </a:effectLst>
                </a:endParaRPr>
              </a:p>
            </p:txBody>
          </p:sp>
          <p:sp>
            <p:nvSpPr>
              <p:cNvPr id="30" name="Rectangle 17">
                <a:extLst>
                  <a:ext uri="{FF2B5EF4-FFF2-40B4-BE49-F238E27FC236}">
                    <a16:creationId xmlns:a16="http://schemas.microsoft.com/office/drawing/2014/main" xmlns="" id="{8E61822C-1E28-40FD-BD51-55BF295400D4}"/>
                  </a:ext>
                </a:extLst>
              </p:cNvPr>
              <p:cNvSpPr/>
              <p:nvPr/>
            </p:nvSpPr>
            <p:spPr>
              <a:xfrm rot="12328961">
                <a:off x="6418209" y="1381202"/>
                <a:ext cx="435432" cy="923331"/>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1" name="Rectangle 19">
                <a:extLst>
                  <a:ext uri="{FF2B5EF4-FFF2-40B4-BE49-F238E27FC236}">
                    <a16:creationId xmlns:a16="http://schemas.microsoft.com/office/drawing/2014/main" xmlns="" id="{1171A8AD-7BCB-45C2-B9CA-553055833ACD}"/>
                  </a:ext>
                </a:extLst>
              </p:cNvPr>
              <p:cNvSpPr/>
              <p:nvPr/>
            </p:nvSpPr>
            <p:spPr>
              <a:xfrm rot="14679549">
                <a:off x="7475050" y="2173931"/>
                <a:ext cx="435432"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effectLst>
                      <a:outerShdw blurRad="38100" dist="22860" dir="5400000" algn="tl" rotWithShape="0">
                        <a:srgbClr val="000000">
                          <a:alpha val="30000"/>
                        </a:srgbClr>
                      </a:outerShdw>
                    </a:effectLst>
                  </a:rPr>
                  <a:t>2</a:t>
                </a:r>
                <a:endParaRPr lang="en-US" sz="5400" b="1" cap="none" spc="0" dirty="0">
                  <a:ln w="10160">
                    <a:solidFill>
                      <a:schemeClr val="accent5"/>
                    </a:solidFill>
                    <a:prstDash val="solid"/>
                  </a:ln>
                  <a:effectLst>
                    <a:outerShdw blurRad="38100" dist="22860" dir="5400000" algn="tl" rotWithShape="0">
                      <a:srgbClr val="000000">
                        <a:alpha val="30000"/>
                      </a:srgbClr>
                    </a:outerShdw>
                  </a:effectLst>
                </a:endParaRPr>
              </a:p>
            </p:txBody>
          </p:sp>
          <p:sp>
            <p:nvSpPr>
              <p:cNvPr id="32" name="Rectangle 20">
                <a:extLst>
                  <a:ext uri="{FF2B5EF4-FFF2-40B4-BE49-F238E27FC236}">
                    <a16:creationId xmlns:a16="http://schemas.microsoft.com/office/drawing/2014/main" xmlns="" id="{58A36B03-6C96-4FBC-B376-2D16B1399A62}"/>
                  </a:ext>
                </a:extLst>
              </p:cNvPr>
              <p:cNvSpPr/>
              <p:nvPr/>
            </p:nvSpPr>
            <p:spPr>
              <a:xfrm rot="8735224">
                <a:off x="5257039" y="1238089"/>
                <a:ext cx="435432" cy="923331"/>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3" name="Rectangle 21">
                <a:extLst>
                  <a:ext uri="{FF2B5EF4-FFF2-40B4-BE49-F238E27FC236}">
                    <a16:creationId xmlns:a16="http://schemas.microsoft.com/office/drawing/2014/main" xmlns="" id="{AE9994F3-C52A-456E-A861-1C3989065FC6}"/>
                  </a:ext>
                </a:extLst>
              </p:cNvPr>
              <p:cNvSpPr/>
              <p:nvPr/>
            </p:nvSpPr>
            <p:spPr>
              <a:xfrm rot="1421427">
                <a:off x="5290365" y="4302957"/>
                <a:ext cx="435432" cy="923331"/>
              </a:xfrm>
              <a:prstGeom prst="rect">
                <a:avLst/>
              </a:prstGeom>
              <a:noFill/>
              <a:ln>
                <a:solidFill>
                  <a:srgbClr val="FF6600"/>
                </a:solidFill>
              </a:ln>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4" name="Rectangle 22">
                <a:extLst>
                  <a:ext uri="{FF2B5EF4-FFF2-40B4-BE49-F238E27FC236}">
                    <a16:creationId xmlns:a16="http://schemas.microsoft.com/office/drawing/2014/main" xmlns="" id="{F0A1755B-8D6C-458E-A5E7-3D53E941E49A}"/>
                  </a:ext>
                </a:extLst>
              </p:cNvPr>
              <p:cNvSpPr/>
              <p:nvPr/>
            </p:nvSpPr>
            <p:spPr>
              <a:xfrm rot="16977989">
                <a:off x="7612991" y="3516548"/>
                <a:ext cx="435432"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5" name="Rectangle 23">
                <a:extLst>
                  <a:ext uri="{FF2B5EF4-FFF2-40B4-BE49-F238E27FC236}">
                    <a16:creationId xmlns:a16="http://schemas.microsoft.com/office/drawing/2014/main" xmlns="" id="{AC12C42D-8D9C-4EBB-9752-E562D1028F37}"/>
                  </a:ext>
                </a:extLst>
              </p:cNvPr>
              <p:cNvSpPr/>
              <p:nvPr/>
            </p:nvSpPr>
            <p:spPr>
              <a:xfrm rot="4079512">
                <a:off x="3971122" y="3406768"/>
                <a:ext cx="307352" cy="1600722"/>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effectLst>
                      <a:outerShdw blurRad="38100" dist="22860" dir="5400000" algn="tl" rotWithShape="0">
                        <a:srgbClr val="000000">
                          <a:alpha val="30000"/>
                        </a:srgbClr>
                      </a:outerShdw>
                    </a:effectLst>
                  </a:rPr>
                  <a:t>5</a:t>
                </a:r>
                <a:endParaRPr lang="en-US" sz="5400" b="1" cap="none" spc="0" dirty="0">
                  <a:ln w="10160">
                    <a:solidFill>
                      <a:schemeClr val="accent5"/>
                    </a:solidFill>
                    <a:prstDash val="solid"/>
                  </a:ln>
                  <a:effectLst>
                    <a:outerShdw blurRad="38100" dist="22860" dir="5400000" algn="tl" rotWithShape="0">
                      <a:srgbClr val="000000">
                        <a:alpha val="30000"/>
                      </a:srgbClr>
                    </a:outerShdw>
                  </a:effectLst>
                </a:endParaRPr>
              </a:p>
            </p:txBody>
          </p:sp>
          <p:sp>
            <p:nvSpPr>
              <p:cNvPr id="36" name="Rectangle 24">
                <a:extLst>
                  <a:ext uri="{FF2B5EF4-FFF2-40B4-BE49-F238E27FC236}">
                    <a16:creationId xmlns:a16="http://schemas.microsoft.com/office/drawing/2014/main" xmlns="" id="{483DDEA4-F6E0-470A-BB25-54A126A57322}"/>
                  </a:ext>
                </a:extLst>
              </p:cNvPr>
              <p:cNvSpPr/>
              <p:nvPr/>
            </p:nvSpPr>
            <p:spPr>
              <a:xfrm rot="6813106">
                <a:off x="2773238" y="2098003"/>
                <a:ext cx="2016108" cy="640289"/>
              </a:xfrm>
              <a:prstGeom prst="rect">
                <a:avLst/>
              </a:prstGeom>
              <a:noFill/>
            </p:spPr>
            <p:txBody>
              <a:bodyPr wrap="square" lIns="91440" tIns="45720" rIns="91440" bIns="45720">
                <a:spAutoFit/>
              </a:bodyPr>
              <a:lstStyle/>
              <a:p>
                <a:pPr algn="ctr"/>
                <a:r>
                  <a:rPr lang="en-US" sz="1600" b="1" dirty="0" err="1">
                    <a:ln w="0"/>
                    <a:effectLst>
                      <a:outerShdw blurRad="38100" dist="19050" dir="2700000" algn="tl" rotWithShape="0">
                        <a:schemeClr val="dk1">
                          <a:alpha val="40000"/>
                        </a:schemeClr>
                      </a:outerShdw>
                    </a:effectLst>
                  </a:rPr>
                  <a:t>Phần</a:t>
                </a:r>
                <a:r>
                  <a:rPr lang="en-US" b="1" dirty="0">
                    <a:ln w="0"/>
                    <a:effectLst>
                      <a:outerShdw blurRad="38100" dist="19050" dir="2700000" algn="tl" rotWithShape="0">
                        <a:schemeClr val="dk1">
                          <a:alpha val="40000"/>
                        </a:schemeClr>
                      </a:outerShdw>
                    </a:effectLst>
                  </a:rPr>
                  <a:t> </a:t>
                </a:r>
                <a:r>
                  <a:rPr lang="en-US" sz="1200" b="1" dirty="0" err="1">
                    <a:ln w="0"/>
                    <a:effectLst>
                      <a:outerShdw blurRad="38100" dist="19050" dir="2700000" algn="tl" rotWithShape="0">
                        <a:schemeClr val="dk1">
                          <a:alpha val="40000"/>
                        </a:schemeClr>
                      </a:outerShdw>
                    </a:effectLst>
                  </a:rPr>
                  <a:t>thưởng</a:t>
                </a:r>
                <a:endParaRPr lang="en-US" b="1" dirty="0">
                  <a:ln w="0"/>
                  <a:effectLst>
                    <a:outerShdw blurRad="38100" dist="19050" dir="2700000" algn="tl" rotWithShape="0">
                      <a:schemeClr val="dk1">
                        <a:alpha val="40000"/>
                      </a:schemeClr>
                    </a:outerShdw>
                  </a:effectLst>
                </a:endParaRPr>
              </a:p>
            </p:txBody>
          </p:sp>
          <p:sp>
            <p:nvSpPr>
              <p:cNvPr id="37" name="Rectangle 25">
                <a:extLst>
                  <a:ext uri="{FF2B5EF4-FFF2-40B4-BE49-F238E27FC236}">
                    <a16:creationId xmlns:a16="http://schemas.microsoft.com/office/drawing/2014/main" xmlns="" id="{A1B4C69A-8FEE-4CC5-9F84-C6B7E7214770}"/>
                  </a:ext>
                </a:extLst>
              </p:cNvPr>
              <p:cNvSpPr/>
              <p:nvPr/>
            </p:nvSpPr>
            <p:spPr>
              <a:xfrm rot="19939877">
                <a:off x="6175661" y="5271146"/>
                <a:ext cx="1822880" cy="695992"/>
              </a:xfrm>
              <a:prstGeom prst="rect">
                <a:avLst/>
              </a:prstGeom>
              <a:noFill/>
            </p:spPr>
            <p:txBody>
              <a:bodyPr wrap="square" lIns="91440" tIns="45720" rIns="91440" bIns="45720">
                <a:spAutoFit/>
              </a:bodyPr>
              <a:lstStyle/>
              <a:p>
                <a:pPr algn="ctr"/>
                <a:r>
                  <a:rPr lang="en-US" sz="1600" b="1" dirty="0" err="1">
                    <a:ln w="0"/>
                    <a:solidFill>
                      <a:schemeClr val="bg1"/>
                    </a:solidFill>
                    <a:effectLst>
                      <a:outerShdw blurRad="38100" dist="19050" dir="2700000" algn="tl" rotWithShape="0">
                        <a:schemeClr val="dk1">
                          <a:alpha val="40000"/>
                        </a:schemeClr>
                      </a:outerShdw>
                    </a:effectLst>
                  </a:rPr>
                  <a:t>Mất</a:t>
                </a:r>
                <a:r>
                  <a:rPr lang="en-US" sz="2000" b="1" dirty="0">
                    <a:ln w="0"/>
                    <a:solidFill>
                      <a:schemeClr val="bg1"/>
                    </a:solidFill>
                    <a:effectLst>
                      <a:outerShdw blurRad="38100" dist="19050" dir="2700000" algn="tl" rotWithShape="0">
                        <a:schemeClr val="dk1">
                          <a:alpha val="40000"/>
                        </a:schemeClr>
                      </a:outerShdw>
                    </a:effectLst>
                  </a:rPr>
                  <a:t> </a:t>
                </a:r>
                <a:r>
                  <a:rPr lang="en-US" sz="1600" b="1" dirty="0" err="1">
                    <a:ln w="0"/>
                    <a:solidFill>
                      <a:schemeClr val="bg1"/>
                    </a:solidFill>
                    <a:effectLst>
                      <a:outerShdw blurRad="38100" dist="19050" dir="2700000" algn="tl" rotWithShape="0">
                        <a:schemeClr val="dk1">
                          <a:alpha val="40000"/>
                        </a:schemeClr>
                      </a:outerShdw>
                    </a:effectLst>
                  </a:rPr>
                  <a:t>lượt</a:t>
                </a:r>
                <a:endParaRPr lang="en-US" sz="2000" b="1" dirty="0">
                  <a:ln w="0"/>
                  <a:solidFill>
                    <a:schemeClr val="bg1"/>
                  </a:solidFill>
                  <a:effectLst>
                    <a:outerShdw blurRad="38100" dist="19050" dir="2700000" algn="tl" rotWithShape="0">
                      <a:schemeClr val="dk1">
                        <a:alpha val="40000"/>
                      </a:schemeClr>
                    </a:outerShdw>
                  </a:effectLst>
                </a:endParaRPr>
              </a:p>
            </p:txBody>
          </p:sp>
          <p:sp>
            <p:nvSpPr>
              <p:cNvPr id="38" name="Oval 26">
                <a:extLst>
                  <a:ext uri="{FF2B5EF4-FFF2-40B4-BE49-F238E27FC236}">
                    <a16:creationId xmlns:a16="http://schemas.microsoft.com/office/drawing/2014/main" xmlns="" id="{D03B5362-A828-46D9-A8EC-7729B88DE364}"/>
                  </a:ext>
                </a:extLst>
              </p:cNvPr>
              <p:cNvSpPr/>
              <p:nvPr/>
            </p:nvSpPr>
            <p:spPr>
              <a:xfrm>
                <a:off x="2895599" y="124751"/>
                <a:ext cx="6400800" cy="6400800"/>
              </a:xfrm>
              <a:prstGeom prst="ellipse">
                <a:avLst/>
              </a:prstGeom>
              <a:noFill/>
              <a:ln w="190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30">
              <a:extLst>
                <a:ext uri="{FF2B5EF4-FFF2-40B4-BE49-F238E27FC236}">
                  <a16:creationId xmlns:a16="http://schemas.microsoft.com/office/drawing/2014/main" xmlns="" id="{773614A0-2FBF-4D39-8666-DB5294588CED}"/>
                </a:ext>
              </a:extLst>
            </p:cNvPr>
            <p:cNvPicPr>
              <a:picLocks noChangeAspect="1"/>
            </p:cNvPicPr>
            <p:nvPr/>
          </p:nvPicPr>
          <p:blipFill>
            <a:blip r:embed="rId11"/>
            <a:stretch>
              <a:fillRect/>
            </a:stretch>
          </p:blipFill>
          <p:spPr>
            <a:xfrm rot="20193838">
              <a:off x="7922377" y="3496069"/>
              <a:ext cx="805938" cy="805938"/>
            </a:xfrm>
            <a:prstGeom prst="rect">
              <a:avLst/>
            </a:prstGeom>
          </p:spPr>
        </p:pic>
        <p:sp>
          <p:nvSpPr>
            <p:cNvPr id="10" name="Oval 38">
              <a:extLst>
                <a:ext uri="{FF2B5EF4-FFF2-40B4-BE49-F238E27FC236}">
                  <a16:creationId xmlns:a16="http://schemas.microsoft.com/office/drawing/2014/main" xmlns="" id="{F4D48558-AA22-43D2-B8A6-242964F35403}"/>
                </a:ext>
              </a:extLst>
            </p:cNvPr>
            <p:cNvSpPr/>
            <p:nvPr/>
          </p:nvSpPr>
          <p:spPr>
            <a:xfrm>
              <a:off x="7582479" y="2380169"/>
              <a:ext cx="548640" cy="548640"/>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39">
              <a:extLst>
                <a:ext uri="{FF2B5EF4-FFF2-40B4-BE49-F238E27FC236}">
                  <a16:creationId xmlns:a16="http://schemas.microsoft.com/office/drawing/2014/main" xmlns="" id="{3F00257D-CA45-4545-8381-C1B1EE760063}"/>
                </a:ext>
              </a:extLst>
            </p:cNvPr>
            <p:cNvSpPr/>
            <p:nvPr/>
          </p:nvSpPr>
          <p:spPr>
            <a:xfrm>
              <a:off x="6766172" y="224459"/>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40">
              <a:extLst>
                <a:ext uri="{FF2B5EF4-FFF2-40B4-BE49-F238E27FC236}">
                  <a16:creationId xmlns:a16="http://schemas.microsoft.com/office/drawing/2014/main" xmlns="" id="{EB23BCB4-6D82-4ACF-999C-2472EC60A41F}"/>
                </a:ext>
              </a:extLst>
            </p:cNvPr>
            <p:cNvSpPr/>
            <p:nvPr/>
          </p:nvSpPr>
          <p:spPr>
            <a:xfrm>
              <a:off x="8810034" y="253264"/>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41">
              <a:extLst>
                <a:ext uri="{FF2B5EF4-FFF2-40B4-BE49-F238E27FC236}">
                  <a16:creationId xmlns:a16="http://schemas.microsoft.com/office/drawing/2014/main" xmlns="" id="{47A7188F-DC4B-4389-8865-E05B662AD56C}"/>
                </a:ext>
              </a:extLst>
            </p:cNvPr>
            <p:cNvSpPr/>
            <p:nvPr/>
          </p:nvSpPr>
          <p:spPr>
            <a:xfrm>
              <a:off x="5380313" y="1638052"/>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42">
              <a:extLst>
                <a:ext uri="{FF2B5EF4-FFF2-40B4-BE49-F238E27FC236}">
                  <a16:creationId xmlns:a16="http://schemas.microsoft.com/office/drawing/2014/main" xmlns="" id="{9C063D5C-96C9-4DBB-826A-8B1606AE3369}"/>
                </a:ext>
              </a:extLst>
            </p:cNvPr>
            <p:cNvSpPr/>
            <p:nvPr/>
          </p:nvSpPr>
          <p:spPr>
            <a:xfrm>
              <a:off x="5421075" y="3539382"/>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43">
              <a:extLst>
                <a:ext uri="{FF2B5EF4-FFF2-40B4-BE49-F238E27FC236}">
                  <a16:creationId xmlns:a16="http://schemas.microsoft.com/office/drawing/2014/main" xmlns="" id="{BE2F5F8E-6D22-405D-B4BB-7B23063731FC}"/>
                </a:ext>
              </a:extLst>
            </p:cNvPr>
            <p:cNvSpPr/>
            <p:nvPr/>
          </p:nvSpPr>
          <p:spPr>
            <a:xfrm>
              <a:off x="6781006" y="4927551"/>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44">
              <a:extLst>
                <a:ext uri="{FF2B5EF4-FFF2-40B4-BE49-F238E27FC236}">
                  <a16:creationId xmlns:a16="http://schemas.microsoft.com/office/drawing/2014/main" xmlns="" id="{2A220D5C-4D06-4241-8CC3-8AA9C2C8E572}"/>
                </a:ext>
              </a:extLst>
            </p:cNvPr>
            <p:cNvSpPr/>
            <p:nvPr/>
          </p:nvSpPr>
          <p:spPr>
            <a:xfrm>
              <a:off x="10182053" y="1620304"/>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45">
              <a:extLst>
                <a:ext uri="{FF2B5EF4-FFF2-40B4-BE49-F238E27FC236}">
                  <a16:creationId xmlns:a16="http://schemas.microsoft.com/office/drawing/2014/main" xmlns="" id="{AEE4ABEA-4CE6-43F5-80E1-350B7695B58D}"/>
                </a:ext>
              </a:extLst>
            </p:cNvPr>
            <p:cNvSpPr/>
            <p:nvPr/>
          </p:nvSpPr>
          <p:spPr>
            <a:xfrm>
              <a:off x="10150969" y="3619061"/>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46">
              <a:extLst>
                <a:ext uri="{FF2B5EF4-FFF2-40B4-BE49-F238E27FC236}">
                  <a16:creationId xmlns:a16="http://schemas.microsoft.com/office/drawing/2014/main" xmlns="" id="{2A25A8CC-FFFA-4007-9F51-65FA84F55B12}"/>
                </a:ext>
              </a:extLst>
            </p:cNvPr>
            <p:cNvSpPr/>
            <p:nvPr/>
          </p:nvSpPr>
          <p:spPr>
            <a:xfrm>
              <a:off x="8852800" y="4898780"/>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2" descr="Top 50 hình ảnh mặt cười đáng yêu dễ thương nhất quả đất | Photographer">
              <a:extLst>
                <a:ext uri="{FF2B5EF4-FFF2-40B4-BE49-F238E27FC236}">
                  <a16:creationId xmlns:a16="http://schemas.microsoft.com/office/drawing/2014/main" xmlns="" id="{BD79B20D-7373-431B-A9A3-E1DEFB11C67A}"/>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6389582">
              <a:off x="6151409" y="1721751"/>
              <a:ext cx="805335" cy="78638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rapezoid 35">
            <a:extLst>
              <a:ext uri="{FF2B5EF4-FFF2-40B4-BE49-F238E27FC236}">
                <a16:creationId xmlns:a16="http://schemas.microsoft.com/office/drawing/2014/main" xmlns="" id="{AF2CCBF9-31B4-40AC-9B37-C56BBBEDA08E}"/>
              </a:ext>
            </a:extLst>
          </p:cNvPr>
          <p:cNvSpPr/>
          <p:nvPr/>
        </p:nvSpPr>
        <p:spPr>
          <a:xfrm>
            <a:off x="8890364" y="4689332"/>
            <a:ext cx="1878003" cy="1292670"/>
          </a:xfrm>
          <a:prstGeom prst="trapezoid">
            <a:avLst/>
          </a:prstGeom>
          <a:blipFill>
            <a:blip r:embed="rId1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37">
            <a:extLst>
              <a:ext uri="{FF2B5EF4-FFF2-40B4-BE49-F238E27FC236}">
                <a16:creationId xmlns:a16="http://schemas.microsoft.com/office/drawing/2014/main" xmlns="" id="{C585F1A9-F0FB-4C9C-902C-3DAD894DC893}"/>
              </a:ext>
            </a:extLst>
          </p:cNvPr>
          <p:cNvSpPr/>
          <p:nvPr/>
        </p:nvSpPr>
        <p:spPr>
          <a:xfrm rot="10800000">
            <a:off x="10645594" y="2784652"/>
            <a:ext cx="1484359" cy="209113"/>
          </a:xfrm>
          <a:prstGeom prst="homePlat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2" name="Flowchart: Alternate Process 5">
            <a:extLst>
              <a:ext uri="{FF2B5EF4-FFF2-40B4-BE49-F238E27FC236}">
                <a16:creationId xmlns:a16="http://schemas.microsoft.com/office/drawing/2014/main" xmlns="" id="{60D77AFE-C45B-4960-91B2-DBAB90094361}"/>
              </a:ext>
            </a:extLst>
          </p:cNvPr>
          <p:cNvSpPr/>
          <p:nvPr/>
        </p:nvSpPr>
        <p:spPr>
          <a:xfrm>
            <a:off x="9419988" y="5291457"/>
            <a:ext cx="917825" cy="340627"/>
          </a:xfrm>
          <a:prstGeom prst="flowChartAlternateProcess">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Quay</a:t>
            </a:r>
          </a:p>
        </p:txBody>
      </p:sp>
      <p:sp>
        <p:nvSpPr>
          <p:cNvPr id="43" name="Right Arrow 42">
            <a:hlinkClick r:id="rId15" action="ppaction://hlinksldjump" tooltip="chơi"/>
          </p:cNvPr>
          <p:cNvSpPr/>
          <p:nvPr/>
        </p:nvSpPr>
        <p:spPr>
          <a:xfrm>
            <a:off x="10699383" y="6067482"/>
            <a:ext cx="1319415" cy="750498"/>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hlinkClick r:id="rId15" action="ppaction://hlinksldjump"/>
              </a:rPr>
              <a:t>C</a:t>
            </a:r>
            <a:r>
              <a:rPr lang="vi-VN" b="1" dirty="0" smtClean="0">
                <a:solidFill>
                  <a:schemeClr val="tx1"/>
                </a:solidFill>
                <a:latin typeface="Times New Roman" panose="02020603050405020304" pitchFamily="18" charset="0"/>
                <a:cs typeface="Times New Roman" panose="02020603050405020304" pitchFamily="18" charset="0"/>
                <a:hlinkClick r:id="rId15" action="ppaction://hlinksldjump"/>
              </a:rPr>
              <a:t>hơi tiếp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41" name="Left Arrow 40">
            <a:hlinkClick r:id="rId16" action="ppaction://hlinksldjump"/>
          </p:cNvPr>
          <p:cNvSpPr/>
          <p:nvPr/>
        </p:nvSpPr>
        <p:spPr>
          <a:xfrm>
            <a:off x="77638" y="6106416"/>
            <a:ext cx="1263517" cy="672630"/>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u="sng" dirty="0" smtClean="0">
                <a:latin typeface="Times New Roman" panose="02020603050405020304" pitchFamily="18" charset="0"/>
                <a:cs typeface="Times New Roman" panose="02020603050405020304" pitchFamily="18" charset="0"/>
              </a:rPr>
              <a:t>Kết thúc</a:t>
            </a:r>
            <a:endParaRPr lang="en-US" b="1" u="sng"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3917570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7">
                                          <p:stCondLst>
                                            <p:cond delay="0"/>
                                          </p:stCondLst>
                                        </p:cTn>
                                        <p:tgtEl>
                                          <p:spTgt spid="5"/>
                                        </p:tgtEl>
                                      </p:cBhvr>
                                    </p:animEffect>
                                    <p:anim calcmode="lin" valueType="num">
                                      <p:cBhvr>
                                        <p:cTn id="8" dur="1594"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5"/>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5"/>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5"/>
                                        </p:tgtEl>
                                        <p:attrNameLst>
                                          <p:attrName>ppt_y</p:attrName>
                                        </p:attrNameLst>
                                      </p:cBhvr>
                                      <p:tavLst>
                                        <p:tav tm="0" fmla="#ppt_y-sin(pi*$)/81">
                                          <p:val>
                                            <p:fltVal val="0"/>
                                          </p:val>
                                        </p:tav>
                                        <p:tav tm="100000">
                                          <p:val>
                                            <p:fltVal val="1"/>
                                          </p:val>
                                        </p:tav>
                                      </p:tavLst>
                                    </p:anim>
                                    <p:animScale>
                                      <p:cBhvr>
                                        <p:cTn id="13" dur="23">
                                          <p:stCondLst>
                                            <p:cond delay="569"/>
                                          </p:stCondLst>
                                        </p:cTn>
                                        <p:tgtEl>
                                          <p:spTgt spid="5"/>
                                        </p:tgtEl>
                                      </p:cBhvr>
                                      <p:to x="100000" y="60000"/>
                                    </p:animScale>
                                    <p:animScale>
                                      <p:cBhvr>
                                        <p:cTn id="14" dur="145" decel="50000">
                                          <p:stCondLst>
                                            <p:cond delay="592"/>
                                          </p:stCondLst>
                                        </p:cTn>
                                        <p:tgtEl>
                                          <p:spTgt spid="5"/>
                                        </p:tgtEl>
                                      </p:cBhvr>
                                      <p:to x="100000" y="100000"/>
                                    </p:animScale>
                                    <p:animScale>
                                      <p:cBhvr>
                                        <p:cTn id="15" dur="23">
                                          <p:stCondLst>
                                            <p:cond delay="1148"/>
                                          </p:stCondLst>
                                        </p:cTn>
                                        <p:tgtEl>
                                          <p:spTgt spid="5"/>
                                        </p:tgtEl>
                                      </p:cBhvr>
                                      <p:to x="100000" y="80000"/>
                                    </p:animScale>
                                    <p:animScale>
                                      <p:cBhvr>
                                        <p:cTn id="16" dur="145" decel="50000">
                                          <p:stCondLst>
                                            <p:cond delay="1171"/>
                                          </p:stCondLst>
                                        </p:cTn>
                                        <p:tgtEl>
                                          <p:spTgt spid="5"/>
                                        </p:tgtEl>
                                      </p:cBhvr>
                                      <p:to x="100000" y="100000"/>
                                    </p:animScale>
                                    <p:animScale>
                                      <p:cBhvr>
                                        <p:cTn id="17" dur="23">
                                          <p:stCondLst>
                                            <p:cond delay="1437"/>
                                          </p:stCondLst>
                                        </p:cTn>
                                        <p:tgtEl>
                                          <p:spTgt spid="5"/>
                                        </p:tgtEl>
                                      </p:cBhvr>
                                      <p:to x="100000" y="90000"/>
                                    </p:animScale>
                                    <p:animScale>
                                      <p:cBhvr>
                                        <p:cTn id="18" dur="145" decel="50000">
                                          <p:stCondLst>
                                            <p:cond delay="1459"/>
                                          </p:stCondLst>
                                        </p:cTn>
                                        <p:tgtEl>
                                          <p:spTgt spid="5"/>
                                        </p:tgtEl>
                                      </p:cBhvr>
                                      <p:to x="100000" y="100000"/>
                                    </p:animScale>
                                    <p:animScale>
                                      <p:cBhvr>
                                        <p:cTn id="19" dur="23">
                                          <p:stCondLst>
                                            <p:cond delay="1582"/>
                                          </p:stCondLst>
                                        </p:cTn>
                                        <p:tgtEl>
                                          <p:spTgt spid="5"/>
                                        </p:tgtEl>
                                      </p:cBhvr>
                                      <p:to x="100000" y="95000"/>
                                    </p:animScale>
                                    <p:animScale>
                                      <p:cBhvr>
                                        <p:cTn id="20" dur="145" decel="50000">
                                          <p:stCondLst>
                                            <p:cond delay="1605"/>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61257" fill="hold"/>
                                        <p:tgtEl>
                                          <p:spTgt spid="6"/>
                                        </p:tgtEl>
                                      </p:cBhvr>
                                    </p:cmd>
                                  </p:childTnLst>
                                </p:cTn>
                              </p:par>
                              <p:par>
                                <p:cTn id="23" presetID="1" presetClass="mediacall" presetSubtype="0" fill="hold" nodeType="withEffect">
                                  <p:stCondLst>
                                    <p:cond delay="0"/>
                                  </p:stCondLst>
                                  <p:childTnLst>
                                    <p:cmd type="call" cmd="playFrom(0.0)">
                                      <p:cBhvr>
                                        <p:cTn id="24" dur="49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showWhenStopped="0">
                <p:cTn id="25" fill="hold" display="0">
                  <p:stCondLst>
                    <p:cond delay="indefinite"/>
                  </p:stCondLst>
                  <p:endCondLst>
                    <p:cond evt="onStopAudio" delay="0">
                      <p:tgtEl>
                        <p:sldTgt/>
                      </p:tgtEl>
                    </p:cond>
                  </p:endCondLst>
                </p:cTn>
                <p:tgtEl>
                  <p:spTgt spid="6"/>
                </p:tgtEl>
              </p:cMediaNode>
            </p:audio>
            <p:audio>
              <p:cMediaNode vol="100000">
                <p:cTn id="26"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rapezoid 35"/>
          <p:cNvSpPr/>
          <p:nvPr/>
        </p:nvSpPr>
        <p:spPr>
          <a:xfrm>
            <a:off x="6575766" y="5083678"/>
            <a:ext cx="2617177" cy="1789138"/>
          </a:xfrm>
          <a:prstGeom prst="trapezoid">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utoShape 2" descr="Khuôn Mặt Cười Màu Vàng PNG &amp; Khuôn Mặt Cười Màu Vàng Transparent Clipart  Miễn phí Tải về - Smiley Biểu tượng Clip nghệ thuật - khuôn mặt cười màu  và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5368459" y="353193"/>
            <a:ext cx="5145315" cy="5114906"/>
            <a:chOff x="5284142" y="103272"/>
            <a:chExt cx="5145315" cy="5114906"/>
          </a:xfrm>
        </p:grpSpPr>
        <p:grpSp>
          <p:nvGrpSpPr>
            <p:cNvPr id="30" name="Group 29"/>
            <p:cNvGrpSpPr/>
            <p:nvPr/>
          </p:nvGrpSpPr>
          <p:grpSpPr>
            <a:xfrm>
              <a:off x="5284142" y="103272"/>
              <a:ext cx="5145315" cy="5114906"/>
              <a:chOff x="2895599" y="124751"/>
              <a:chExt cx="6400800" cy="6428449"/>
            </a:xfrm>
            <a:effectLst>
              <a:glow rad="228600">
                <a:schemeClr val="bg1">
                  <a:alpha val="40000"/>
                </a:schemeClr>
              </a:glow>
            </a:effectLst>
          </p:grpSpPr>
          <p:sp>
            <p:nvSpPr>
              <p:cNvPr id="5" name="Flowchart: Or 4"/>
              <p:cNvSpPr/>
              <p:nvPr/>
            </p:nvSpPr>
            <p:spPr>
              <a:xfrm>
                <a:off x="2895599" y="152400"/>
                <a:ext cx="6400800" cy="6400800"/>
              </a:xfrm>
              <a:prstGeom prst="flowChartOr">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Flowchart: Or 7"/>
              <p:cNvSpPr/>
              <p:nvPr/>
            </p:nvSpPr>
            <p:spPr>
              <a:xfrm rot="2747475">
                <a:off x="2895599" y="152400"/>
                <a:ext cx="6400800" cy="6400800"/>
              </a:xfrm>
              <a:prstGeom prst="flowChartOr">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Isosceles Triangle 1"/>
              <p:cNvSpPr/>
              <p:nvPr/>
            </p:nvSpPr>
            <p:spPr>
              <a:xfrm rot="12098680">
                <a:off x="5470381" y="300600"/>
                <a:ext cx="2512074" cy="3183747"/>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90" h="3183747">
                    <a:moveTo>
                      <a:pt x="0" y="2930118"/>
                    </a:moveTo>
                    <a:lnTo>
                      <a:pt x="1248842" y="0"/>
                    </a:lnTo>
                    <a:lnTo>
                      <a:pt x="2429390" y="2974335"/>
                    </a:lnTo>
                    <a:cubicBezTo>
                      <a:pt x="2085748" y="3104670"/>
                      <a:pt x="1779956" y="3192661"/>
                      <a:pt x="1134829" y="3183028"/>
                    </a:cubicBezTo>
                    <a:cubicBezTo>
                      <a:pt x="994174" y="3161418"/>
                      <a:pt x="879377" y="3170538"/>
                      <a:pt x="738722" y="3148928"/>
                    </a:cubicBezTo>
                    <a:lnTo>
                      <a:pt x="483336" y="3084471"/>
                    </a:lnTo>
                    <a:lnTo>
                      <a:pt x="0" y="2930118"/>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Isosceles Triangle 1"/>
              <p:cNvSpPr/>
              <p:nvPr/>
            </p:nvSpPr>
            <p:spPr>
              <a:xfrm rot="14836304">
                <a:off x="6424972" y="1157489"/>
                <a:ext cx="2417678" cy="3183530"/>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 name="connsiteX0" fmla="*/ 0 w 2431794"/>
                  <a:gd name="connsiteY0" fmla="*/ 2930118 h 3183539"/>
                  <a:gd name="connsiteX1" fmla="*/ 1248842 w 2431794"/>
                  <a:gd name="connsiteY1" fmla="*/ 0 h 3183539"/>
                  <a:gd name="connsiteX2" fmla="*/ 2431794 w 2431794"/>
                  <a:gd name="connsiteY2" fmla="*/ 2934249 h 3183539"/>
                  <a:gd name="connsiteX3" fmla="*/ 1134829 w 2431794"/>
                  <a:gd name="connsiteY3" fmla="*/ 3183028 h 3183539"/>
                  <a:gd name="connsiteX4" fmla="*/ 738722 w 2431794"/>
                  <a:gd name="connsiteY4" fmla="*/ 3148928 h 3183539"/>
                  <a:gd name="connsiteX5" fmla="*/ 483336 w 2431794"/>
                  <a:gd name="connsiteY5" fmla="*/ 3084471 h 3183539"/>
                  <a:gd name="connsiteX6" fmla="*/ 0 w 2431794"/>
                  <a:gd name="connsiteY6" fmla="*/ 2930118 h 3183539"/>
                  <a:gd name="connsiteX0" fmla="*/ 0 w 2431794"/>
                  <a:gd name="connsiteY0" fmla="*/ 2930118 h 3183539"/>
                  <a:gd name="connsiteX1" fmla="*/ 1228470 w 2431794"/>
                  <a:gd name="connsiteY1" fmla="*/ 2124 h 3183539"/>
                  <a:gd name="connsiteX2" fmla="*/ 1248842 w 2431794"/>
                  <a:gd name="connsiteY2" fmla="*/ 0 h 3183539"/>
                  <a:gd name="connsiteX3" fmla="*/ 2431794 w 2431794"/>
                  <a:gd name="connsiteY3" fmla="*/ 2934249 h 3183539"/>
                  <a:gd name="connsiteX4" fmla="*/ 1134829 w 2431794"/>
                  <a:gd name="connsiteY4" fmla="*/ 3183028 h 3183539"/>
                  <a:gd name="connsiteX5" fmla="*/ 738722 w 2431794"/>
                  <a:gd name="connsiteY5" fmla="*/ 3148928 h 3183539"/>
                  <a:gd name="connsiteX6" fmla="*/ 483336 w 2431794"/>
                  <a:gd name="connsiteY6" fmla="*/ 3084471 h 3183539"/>
                  <a:gd name="connsiteX7" fmla="*/ 0 w 2431794"/>
                  <a:gd name="connsiteY7" fmla="*/ 2930118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396842"/>
                  <a:gd name="connsiteY0" fmla="*/ 2875950 h 3183539"/>
                  <a:gd name="connsiteX1" fmla="*/ 1193518 w 2396842"/>
                  <a:gd name="connsiteY1" fmla="*/ 2124 h 3183539"/>
                  <a:gd name="connsiteX2" fmla="*/ 1213890 w 2396842"/>
                  <a:gd name="connsiteY2" fmla="*/ 0 h 3183539"/>
                  <a:gd name="connsiteX3" fmla="*/ 2396842 w 2396842"/>
                  <a:gd name="connsiteY3" fmla="*/ 2934249 h 3183539"/>
                  <a:gd name="connsiteX4" fmla="*/ 1099877 w 2396842"/>
                  <a:gd name="connsiteY4" fmla="*/ 3183028 h 3183539"/>
                  <a:gd name="connsiteX5" fmla="*/ 703770 w 2396842"/>
                  <a:gd name="connsiteY5" fmla="*/ 3148928 h 3183539"/>
                  <a:gd name="connsiteX6" fmla="*/ 448384 w 2396842"/>
                  <a:gd name="connsiteY6" fmla="*/ 3084471 h 3183539"/>
                  <a:gd name="connsiteX7" fmla="*/ 0 w 2396842"/>
                  <a:gd name="connsiteY7" fmla="*/ 2875950 h 3183539"/>
                  <a:gd name="connsiteX0" fmla="*/ 0 w 2396842"/>
                  <a:gd name="connsiteY0" fmla="*/ 2875950 h 3183539"/>
                  <a:gd name="connsiteX1" fmla="*/ 1193518 w 2396842"/>
                  <a:gd name="connsiteY1" fmla="*/ 2124 h 3183539"/>
                  <a:gd name="connsiteX2" fmla="*/ 1213890 w 2396842"/>
                  <a:gd name="connsiteY2" fmla="*/ 0 h 3183539"/>
                  <a:gd name="connsiteX3" fmla="*/ 2326321 w 2396842"/>
                  <a:gd name="connsiteY3" fmla="*/ 2709271 h 3183539"/>
                  <a:gd name="connsiteX4" fmla="*/ 2396842 w 2396842"/>
                  <a:gd name="connsiteY4" fmla="*/ 2934249 h 3183539"/>
                  <a:gd name="connsiteX5" fmla="*/ 1099877 w 2396842"/>
                  <a:gd name="connsiteY5" fmla="*/ 3183028 h 3183539"/>
                  <a:gd name="connsiteX6" fmla="*/ 703770 w 2396842"/>
                  <a:gd name="connsiteY6" fmla="*/ 3148928 h 3183539"/>
                  <a:gd name="connsiteX7" fmla="*/ 448384 w 2396842"/>
                  <a:gd name="connsiteY7" fmla="*/ 3084471 h 3183539"/>
                  <a:gd name="connsiteX8" fmla="*/ 0 w 2396842"/>
                  <a:gd name="connsiteY8" fmla="*/ 2875950 h 3183539"/>
                  <a:gd name="connsiteX0" fmla="*/ 0 w 2424720"/>
                  <a:gd name="connsiteY0" fmla="*/ 2875950 h 3183530"/>
                  <a:gd name="connsiteX1" fmla="*/ 1193518 w 2424720"/>
                  <a:gd name="connsiteY1" fmla="*/ 2124 h 3183530"/>
                  <a:gd name="connsiteX2" fmla="*/ 1213890 w 2424720"/>
                  <a:gd name="connsiteY2" fmla="*/ 0 h 3183530"/>
                  <a:gd name="connsiteX3" fmla="*/ 2326321 w 2424720"/>
                  <a:gd name="connsiteY3" fmla="*/ 2709271 h 3183530"/>
                  <a:gd name="connsiteX4" fmla="*/ 2424720 w 2424720"/>
                  <a:gd name="connsiteY4" fmla="*/ 2931949 h 3183530"/>
                  <a:gd name="connsiteX5" fmla="*/ 1099877 w 2424720"/>
                  <a:gd name="connsiteY5" fmla="*/ 3183028 h 3183530"/>
                  <a:gd name="connsiteX6" fmla="*/ 703770 w 2424720"/>
                  <a:gd name="connsiteY6" fmla="*/ 3148928 h 3183530"/>
                  <a:gd name="connsiteX7" fmla="*/ 448384 w 2424720"/>
                  <a:gd name="connsiteY7" fmla="*/ 3084471 h 3183530"/>
                  <a:gd name="connsiteX8" fmla="*/ 0 w 2424720"/>
                  <a:gd name="connsiteY8" fmla="*/ 2875950 h 3183530"/>
                  <a:gd name="connsiteX0" fmla="*/ 0 w 2413117"/>
                  <a:gd name="connsiteY0" fmla="*/ 2880691 h 3183530"/>
                  <a:gd name="connsiteX1" fmla="*/ 1181915 w 2413117"/>
                  <a:gd name="connsiteY1" fmla="*/ 2124 h 3183530"/>
                  <a:gd name="connsiteX2" fmla="*/ 1202287 w 2413117"/>
                  <a:gd name="connsiteY2" fmla="*/ 0 h 3183530"/>
                  <a:gd name="connsiteX3" fmla="*/ 2314718 w 2413117"/>
                  <a:gd name="connsiteY3" fmla="*/ 2709271 h 3183530"/>
                  <a:gd name="connsiteX4" fmla="*/ 2413117 w 2413117"/>
                  <a:gd name="connsiteY4" fmla="*/ 2931949 h 3183530"/>
                  <a:gd name="connsiteX5" fmla="*/ 1088274 w 2413117"/>
                  <a:gd name="connsiteY5" fmla="*/ 3183028 h 3183530"/>
                  <a:gd name="connsiteX6" fmla="*/ 692167 w 2413117"/>
                  <a:gd name="connsiteY6" fmla="*/ 3148928 h 3183530"/>
                  <a:gd name="connsiteX7" fmla="*/ 436781 w 2413117"/>
                  <a:gd name="connsiteY7" fmla="*/ 3084471 h 3183530"/>
                  <a:gd name="connsiteX8" fmla="*/ 0 w 2413117"/>
                  <a:gd name="connsiteY8" fmla="*/ 2880691 h 3183530"/>
                  <a:gd name="connsiteX0" fmla="*/ 99 w 2413216"/>
                  <a:gd name="connsiteY0" fmla="*/ 2880691 h 3183530"/>
                  <a:gd name="connsiteX1" fmla="*/ 402537 w 2413216"/>
                  <a:gd name="connsiteY1" fmla="*/ 1886898 h 3183530"/>
                  <a:gd name="connsiteX2" fmla="*/ 1182014 w 2413216"/>
                  <a:gd name="connsiteY2" fmla="*/ 2124 h 3183530"/>
                  <a:gd name="connsiteX3" fmla="*/ 1202386 w 2413216"/>
                  <a:gd name="connsiteY3" fmla="*/ 0 h 3183530"/>
                  <a:gd name="connsiteX4" fmla="*/ 2314817 w 2413216"/>
                  <a:gd name="connsiteY4" fmla="*/ 2709271 h 3183530"/>
                  <a:gd name="connsiteX5" fmla="*/ 2413216 w 2413216"/>
                  <a:gd name="connsiteY5" fmla="*/ 2931949 h 3183530"/>
                  <a:gd name="connsiteX6" fmla="*/ 1088373 w 2413216"/>
                  <a:gd name="connsiteY6" fmla="*/ 3183028 h 3183530"/>
                  <a:gd name="connsiteX7" fmla="*/ 692266 w 2413216"/>
                  <a:gd name="connsiteY7" fmla="*/ 3148928 h 3183530"/>
                  <a:gd name="connsiteX8" fmla="*/ 436880 w 2413216"/>
                  <a:gd name="connsiteY8" fmla="*/ 3084471 h 3183530"/>
                  <a:gd name="connsiteX9" fmla="*/ 99 w 2413216"/>
                  <a:gd name="connsiteY9" fmla="*/ 2880691 h 3183530"/>
                  <a:gd name="connsiteX0" fmla="*/ 89 w 2437155"/>
                  <a:gd name="connsiteY0" fmla="*/ 2870877 h 3183530"/>
                  <a:gd name="connsiteX1" fmla="*/ 426476 w 2437155"/>
                  <a:gd name="connsiteY1" fmla="*/ 1886898 h 3183530"/>
                  <a:gd name="connsiteX2" fmla="*/ 1205953 w 2437155"/>
                  <a:gd name="connsiteY2" fmla="*/ 2124 h 3183530"/>
                  <a:gd name="connsiteX3" fmla="*/ 1226325 w 2437155"/>
                  <a:gd name="connsiteY3" fmla="*/ 0 h 3183530"/>
                  <a:gd name="connsiteX4" fmla="*/ 2338756 w 2437155"/>
                  <a:gd name="connsiteY4" fmla="*/ 2709271 h 3183530"/>
                  <a:gd name="connsiteX5" fmla="*/ 2437155 w 2437155"/>
                  <a:gd name="connsiteY5" fmla="*/ 2931949 h 3183530"/>
                  <a:gd name="connsiteX6" fmla="*/ 1112312 w 2437155"/>
                  <a:gd name="connsiteY6" fmla="*/ 3183028 h 3183530"/>
                  <a:gd name="connsiteX7" fmla="*/ 716205 w 2437155"/>
                  <a:gd name="connsiteY7" fmla="*/ 3148928 h 3183530"/>
                  <a:gd name="connsiteX8" fmla="*/ 460819 w 2437155"/>
                  <a:gd name="connsiteY8" fmla="*/ 3084471 h 3183530"/>
                  <a:gd name="connsiteX9" fmla="*/ 89 w 2437155"/>
                  <a:gd name="connsiteY9" fmla="*/ 2870877 h 3183530"/>
                  <a:gd name="connsiteX0" fmla="*/ 24491 w 2461557"/>
                  <a:gd name="connsiteY0" fmla="*/ 2870877 h 3183530"/>
                  <a:gd name="connsiteX1" fmla="*/ 102345 w 2461557"/>
                  <a:gd name="connsiteY1" fmla="*/ 2686121 h 3183530"/>
                  <a:gd name="connsiteX2" fmla="*/ 450878 w 2461557"/>
                  <a:gd name="connsiteY2" fmla="*/ 1886898 h 3183530"/>
                  <a:gd name="connsiteX3" fmla="*/ 1230355 w 2461557"/>
                  <a:gd name="connsiteY3" fmla="*/ 2124 h 3183530"/>
                  <a:gd name="connsiteX4" fmla="*/ 1250727 w 2461557"/>
                  <a:gd name="connsiteY4" fmla="*/ 0 h 3183530"/>
                  <a:gd name="connsiteX5" fmla="*/ 2363158 w 2461557"/>
                  <a:gd name="connsiteY5" fmla="*/ 2709271 h 3183530"/>
                  <a:gd name="connsiteX6" fmla="*/ 2461557 w 2461557"/>
                  <a:gd name="connsiteY6" fmla="*/ 2931949 h 3183530"/>
                  <a:gd name="connsiteX7" fmla="*/ 1136714 w 2461557"/>
                  <a:gd name="connsiteY7" fmla="*/ 3183028 h 3183530"/>
                  <a:gd name="connsiteX8" fmla="*/ 740607 w 2461557"/>
                  <a:gd name="connsiteY8" fmla="*/ 3148928 h 3183530"/>
                  <a:gd name="connsiteX9" fmla="*/ 485221 w 2461557"/>
                  <a:gd name="connsiteY9" fmla="*/ 3084471 h 3183530"/>
                  <a:gd name="connsiteX10" fmla="*/ 24491 w 2461557"/>
                  <a:gd name="connsiteY10" fmla="*/ 2870877 h 3183530"/>
                  <a:gd name="connsiteX0" fmla="*/ 41740 w 2418933"/>
                  <a:gd name="connsiteY0" fmla="*/ 2895411 h 3183530"/>
                  <a:gd name="connsiteX1" fmla="*/ 59721 w 2418933"/>
                  <a:gd name="connsiteY1" fmla="*/ 2686121 h 3183530"/>
                  <a:gd name="connsiteX2" fmla="*/ 408254 w 2418933"/>
                  <a:gd name="connsiteY2" fmla="*/ 1886898 h 3183530"/>
                  <a:gd name="connsiteX3" fmla="*/ 1187731 w 2418933"/>
                  <a:gd name="connsiteY3" fmla="*/ 2124 h 3183530"/>
                  <a:gd name="connsiteX4" fmla="*/ 1208103 w 2418933"/>
                  <a:gd name="connsiteY4" fmla="*/ 0 h 3183530"/>
                  <a:gd name="connsiteX5" fmla="*/ 2320534 w 2418933"/>
                  <a:gd name="connsiteY5" fmla="*/ 2709271 h 3183530"/>
                  <a:gd name="connsiteX6" fmla="*/ 2418933 w 2418933"/>
                  <a:gd name="connsiteY6" fmla="*/ 2931949 h 3183530"/>
                  <a:gd name="connsiteX7" fmla="*/ 1094090 w 2418933"/>
                  <a:gd name="connsiteY7" fmla="*/ 3183028 h 3183530"/>
                  <a:gd name="connsiteX8" fmla="*/ 697983 w 2418933"/>
                  <a:gd name="connsiteY8" fmla="*/ 3148928 h 3183530"/>
                  <a:gd name="connsiteX9" fmla="*/ 442597 w 2418933"/>
                  <a:gd name="connsiteY9" fmla="*/ 3084471 h 3183530"/>
                  <a:gd name="connsiteX10" fmla="*/ 41740 w 2418933"/>
                  <a:gd name="connsiteY10"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79779 w 2456972"/>
                  <a:gd name="connsiteY11"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43328 w 2471493"/>
                  <a:gd name="connsiteY0" fmla="*/ 2915833 h 3183530"/>
                  <a:gd name="connsiteX1" fmla="*/ 15034 w 2471493"/>
                  <a:gd name="connsiteY1" fmla="*/ 2880349 h 3183530"/>
                  <a:gd name="connsiteX2" fmla="*/ 112281 w 2471493"/>
                  <a:gd name="connsiteY2" fmla="*/ 2686121 h 3183530"/>
                  <a:gd name="connsiteX3" fmla="*/ 460814 w 2471493"/>
                  <a:gd name="connsiteY3" fmla="*/ 1886898 h 3183530"/>
                  <a:gd name="connsiteX4" fmla="*/ 1240291 w 2471493"/>
                  <a:gd name="connsiteY4" fmla="*/ 2124 h 3183530"/>
                  <a:gd name="connsiteX5" fmla="*/ 1260663 w 2471493"/>
                  <a:gd name="connsiteY5" fmla="*/ 0 h 3183530"/>
                  <a:gd name="connsiteX6" fmla="*/ 2373094 w 2471493"/>
                  <a:gd name="connsiteY6" fmla="*/ 2709271 h 3183530"/>
                  <a:gd name="connsiteX7" fmla="*/ 2471493 w 2471493"/>
                  <a:gd name="connsiteY7" fmla="*/ 2931949 h 3183530"/>
                  <a:gd name="connsiteX8" fmla="*/ 1146650 w 2471493"/>
                  <a:gd name="connsiteY8" fmla="*/ 3183028 h 3183530"/>
                  <a:gd name="connsiteX9" fmla="*/ 750543 w 2471493"/>
                  <a:gd name="connsiteY9" fmla="*/ 3148928 h 3183530"/>
                  <a:gd name="connsiteX10" fmla="*/ 495157 w 2471493"/>
                  <a:gd name="connsiteY10" fmla="*/ 3084471 h 3183530"/>
                  <a:gd name="connsiteX11" fmla="*/ 160671 w 2471493"/>
                  <a:gd name="connsiteY11" fmla="*/ 2967566 h 3183530"/>
                  <a:gd name="connsiteX12" fmla="*/ 43328 w 2471493"/>
                  <a:gd name="connsiteY12" fmla="*/ 2915833 h 31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493" h="3183530">
                    <a:moveTo>
                      <a:pt x="43328" y="2915833"/>
                    </a:moveTo>
                    <a:cubicBezTo>
                      <a:pt x="-30841" y="2868146"/>
                      <a:pt x="12037" y="2915231"/>
                      <a:pt x="15034" y="2880349"/>
                    </a:cubicBezTo>
                    <a:cubicBezTo>
                      <a:pt x="18031" y="2845467"/>
                      <a:pt x="43836" y="2838030"/>
                      <a:pt x="112281" y="2686121"/>
                    </a:cubicBezTo>
                    <a:cubicBezTo>
                      <a:pt x="180726" y="2534212"/>
                      <a:pt x="273837" y="2320881"/>
                      <a:pt x="460814" y="1886898"/>
                    </a:cubicBezTo>
                    <a:cubicBezTo>
                      <a:pt x="647791" y="1452915"/>
                      <a:pt x="1107360" y="321325"/>
                      <a:pt x="1240291" y="2124"/>
                    </a:cubicBezTo>
                    <a:lnTo>
                      <a:pt x="1260663" y="0"/>
                    </a:lnTo>
                    <a:cubicBezTo>
                      <a:pt x="1628360" y="910945"/>
                      <a:pt x="2005397" y="1798326"/>
                      <a:pt x="2373094" y="2709271"/>
                    </a:cubicBezTo>
                    <a:lnTo>
                      <a:pt x="2471493" y="2931949"/>
                    </a:lnTo>
                    <a:cubicBezTo>
                      <a:pt x="2127851" y="3062284"/>
                      <a:pt x="1791777" y="3192661"/>
                      <a:pt x="1146650" y="3183028"/>
                    </a:cubicBezTo>
                    <a:cubicBezTo>
                      <a:pt x="1005995" y="3161418"/>
                      <a:pt x="891198" y="3170538"/>
                      <a:pt x="750543" y="3148928"/>
                    </a:cubicBezTo>
                    <a:lnTo>
                      <a:pt x="495157" y="3084471"/>
                    </a:lnTo>
                    <a:cubicBezTo>
                      <a:pt x="402185" y="3047252"/>
                      <a:pt x="227481" y="2999076"/>
                      <a:pt x="160671" y="2967566"/>
                    </a:cubicBezTo>
                    <a:cubicBezTo>
                      <a:pt x="93861" y="2936056"/>
                      <a:pt x="72941" y="2923378"/>
                      <a:pt x="43328" y="2915833"/>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
              <p:cNvSpPr/>
              <p:nvPr/>
            </p:nvSpPr>
            <p:spPr>
              <a:xfrm rot="1337181">
                <a:off x="4242011" y="3206722"/>
                <a:ext cx="2466591" cy="3183747"/>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90" h="3183747">
                    <a:moveTo>
                      <a:pt x="0" y="2930118"/>
                    </a:moveTo>
                    <a:lnTo>
                      <a:pt x="1248842" y="0"/>
                    </a:lnTo>
                    <a:lnTo>
                      <a:pt x="2429390" y="2974335"/>
                    </a:lnTo>
                    <a:cubicBezTo>
                      <a:pt x="2085748" y="3104670"/>
                      <a:pt x="1779956" y="3192661"/>
                      <a:pt x="1134829" y="3183028"/>
                    </a:cubicBezTo>
                    <a:cubicBezTo>
                      <a:pt x="994174" y="3161418"/>
                      <a:pt x="879377" y="3170538"/>
                      <a:pt x="738722" y="3148928"/>
                    </a:cubicBezTo>
                    <a:lnTo>
                      <a:pt x="483336" y="3084471"/>
                    </a:lnTo>
                    <a:lnTo>
                      <a:pt x="0" y="2930118"/>
                    </a:lnTo>
                    <a:close/>
                  </a:path>
                </a:pathLst>
              </a:cu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pic>
            <p:nvPicPr>
              <p:cNvPr id="3" name="Picture 2"/>
              <p:cNvPicPr>
                <a:picLocks noChangeAspect="1"/>
              </p:cNvPicPr>
              <p:nvPr/>
            </p:nvPicPr>
            <p:blipFill>
              <a:blip r:embed="rId8"/>
              <a:stretch>
                <a:fillRect/>
              </a:stretch>
            </p:blipFill>
            <p:spPr>
              <a:xfrm rot="10800000">
                <a:off x="2915096" y="3290223"/>
                <a:ext cx="3182388" cy="2322777"/>
              </a:xfrm>
              <a:prstGeom prst="rect">
                <a:avLst/>
              </a:prstGeom>
            </p:spPr>
          </p:pic>
          <p:sp>
            <p:nvSpPr>
              <p:cNvPr id="13" name="Isosceles Triangle 1"/>
              <p:cNvSpPr/>
              <p:nvPr/>
            </p:nvSpPr>
            <p:spPr>
              <a:xfrm rot="9378225">
                <a:off x="4240419" y="278951"/>
                <a:ext cx="2466591" cy="3183747"/>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90" h="3183747">
                    <a:moveTo>
                      <a:pt x="0" y="2930118"/>
                    </a:moveTo>
                    <a:lnTo>
                      <a:pt x="1248842" y="0"/>
                    </a:lnTo>
                    <a:lnTo>
                      <a:pt x="2429390" y="2974335"/>
                    </a:lnTo>
                    <a:cubicBezTo>
                      <a:pt x="2085748" y="3104670"/>
                      <a:pt x="1779956" y="3192661"/>
                      <a:pt x="1134829" y="3183028"/>
                    </a:cubicBezTo>
                    <a:cubicBezTo>
                      <a:pt x="994174" y="3161418"/>
                      <a:pt x="879377" y="3170538"/>
                      <a:pt x="738722" y="3148928"/>
                    </a:cubicBezTo>
                    <a:lnTo>
                      <a:pt x="483336" y="3084471"/>
                    </a:lnTo>
                    <a:lnTo>
                      <a:pt x="0" y="2930118"/>
                    </a:lnTo>
                    <a:close/>
                  </a:path>
                </a:pathLst>
              </a:cu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4" name="Isosceles Triangle 1"/>
              <p:cNvSpPr/>
              <p:nvPr/>
            </p:nvSpPr>
            <p:spPr>
              <a:xfrm rot="17501525">
                <a:off x="6337553" y="2383543"/>
                <a:ext cx="2493935" cy="3183530"/>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 name="connsiteX0" fmla="*/ 0 w 2431794"/>
                  <a:gd name="connsiteY0" fmla="*/ 2930118 h 3183539"/>
                  <a:gd name="connsiteX1" fmla="*/ 1248842 w 2431794"/>
                  <a:gd name="connsiteY1" fmla="*/ 0 h 3183539"/>
                  <a:gd name="connsiteX2" fmla="*/ 2431794 w 2431794"/>
                  <a:gd name="connsiteY2" fmla="*/ 2934249 h 3183539"/>
                  <a:gd name="connsiteX3" fmla="*/ 1134829 w 2431794"/>
                  <a:gd name="connsiteY3" fmla="*/ 3183028 h 3183539"/>
                  <a:gd name="connsiteX4" fmla="*/ 738722 w 2431794"/>
                  <a:gd name="connsiteY4" fmla="*/ 3148928 h 3183539"/>
                  <a:gd name="connsiteX5" fmla="*/ 483336 w 2431794"/>
                  <a:gd name="connsiteY5" fmla="*/ 3084471 h 3183539"/>
                  <a:gd name="connsiteX6" fmla="*/ 0 w 2431794"/>
                  <a:gd name="connsiteY6" fmla="*/ 2930118 h 3183539"/>
                  <a:gd name="connsiteX0" fmla="*/ 0 w 2431794"/>
                  <a:gd name="connsiteY0" fmla="*/ 2930118 h 3183539"/>
                  <a:gd name="connsiteX1" fmla="*/ 1228470 w 2431794"/>
                  <a:gd name="connsiteY1" fmla="*/ 2124 h 3183539"/>
                  <a:gd name="connsiteX2" fmla="*/ 1248842 w 2431794"/>
                  <a:gd name="connsiteY2" fmla="*/ 0 h 3183539"/>
                  <a:gd name="connsiteX3" fmla="*/ 2431794 w 2431794"/>
                  <a:gd name="connsiteY3" fmla="*/ 2934249 h 3183539"/>
                  <a:gd name="connsiteX4" fmla="*/ 1134829 w 2431794"/>
                  <a:gd name="connsiteY4" fmla="*/ 3183028 h 3183539"/>
                  <a:gd name="connsiteX5" fmla="*/ 738722 w 2431794"/>
                  <a:gd name="connsiteY5" fmla="*/ 3148928 h 3183539"/>
                  <a:gd name="connsiteX6" fmla="*/ 483336 w 2431794"/>
                  <a:gd name="connsiteY6" fmla="*/ 3084471 h 3183539"/>
                  <a:gd name="connsiteX7" fmla="*/ 0 w 2431794"/>
                  <a:gd name="connsiteY7" fmla="*/ 2930118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396842"/>
                  <a:gd name="connsiteY0" fmla="*/ 2875950 h 3183539"/>
                  <a:gd name="connsiteX1" fmla="*/ 1193518 w 2396842"/>
                  <a:gd name="connsiteY1" fmla="*/ 2124 h 3183539"/>
                  <a:gd name="connsiteX2" fmla="*/ 1213890 w 2396842"/>
                  <a:gd name="connsiteY2" fmla="*/ 0 h 3183539"/>
                  <a:gd name="connsiteX3" fmla="*/ 2396842 w 2396842"/>
                  <a:gd name="connsiteY3" fmla="*/ 2934249 h 3183539"/>
                  <a:gd name="connsiteX4" fmla="*/ 1099877 w 2396842"/>
                  <a:gd name="connsiteY4" fmla="*/ 3183028 h 3183539"/>
                  <a:gd name="connsiteX5" fmla="*/ 703770 w 2396842"/>
                  <a:gd name="connsiteY5" fmla="*/ 3148928 h 3183539"/>
                  <a:gd name="connsiteX6" fmla="*/ 448384 w 2396842"/>
                  <a:gd name="connsiteY6" fmla="*/ 3084471 h 3183539"/>
                  <a:gd name="connsiteX7" fmla="*/ 0 w 2396842"/>
                  <a:gd name="connsiteY7" fmla="*/ 2875950 h 3183539"/>
                  <a:gd name="connsiteX0" fmla="*/ 0 w 2396842"/>
                  <a:gd name="connsiteY0" fmla="*/ 2875950 h 3183539"/>
                  <a:gd name="connsiteX1" fmla="*/ 1193518 w 2396842"/>
                  <a:gd name="connsiteY1" fmla="*/ 2124 h 3183539"/>
                  <a:gd name="connsiteX2" fmla="*/ 1213890 w 2396842"/>
                  <a:gd name="connsiteY2" fmla="*/ 0 h 3183539"/>
                  <a:gd name="connsiteX3" fmla="*/ 2326321 w 2396842"/>
                  <a:gd name="connsiteY3" fmla="*/ 2709271 h 3183539"/>
                  <a:gd name="connsiteX4" fmla="*/ 2396842 w 2396842"/>
                  <a:gd name="connsiteY4" fmla="*/ 2934249 h 3183539"/>
                  <a:gd name="connsiteX5" fmla="*/ 1099877 w 2396842"/>
                  <a:gd name="connsiteY5" fmla="*/ 3183028 h 3183539"/>
                  <a:gd name="connsiteX6" fmla="*/ 703770 w 2396842"/>
                  <a:gd name="connsiteY6" fmla="*/ 3148928 h 3183539"/>
                  <a:gd name="connsiteX7" fmla="*/ 448384 w 2396842"/>
                  <a:gd name="connsiteY7" fmla="*/ 3084471 h 3183539"/>
                  <a:gd name="connsiteX8" fmla="*/ 0 w 2396842"/>
                  <a:gd name="connsiteY8" fmla="*/ 2875950 h 3183539"/>
                  <a:gd name="connsiteX0" fmla="*/ 0 w 2424720"/>
                  <a:gd name="connsiteY0" fmla="*/ 2875950 h 3183530"/>
                  <a:gd name="connsiteX1" fmla="*/ 1193518 w 2424720"/>
                  <a:gd name="connsiteY1" fmla="*/ 2124 h 3183530"/>
                  <a:gd name="connsiteX2" fmla="*/ 1213890 w 2424720"/>
                  <a:gd name="connsiteY2" fmla="*/ 0 h 3183530"/>
                  <a:gd name="connsiteX3" fmla="*/ 2326321 w 2424720"/>
                  <a:gd name="connsiteY3" fmla="*/ 2709271 h 3183530"/>
                  <a:gd name="connsiteX4" fmla="*/ 2424720 w 2424720"/>
                  <a:gd name="connsiteY4" fmla="*/ 2931949 h 3183530"/>
                  <a:gd name="connsiteX5" fmla="*/ 1099877 w 2424720"/>
                  <a:gd name="connsiteY5" fmla="*/ 3183028 h 3183530"/>
                  <a:gd name="connsiteX6" fmla="*/ 703770 w 2424720"/>
                  <a:gd name="connsiteY6" fmla="*/ 3148928 h 3183530"/>
                  <a:gd name="connsiteX7" fmla="*/ 448384 w 2424720"/>
                  <a:gd name="connsiteY7" fmla="*/ 3084471 h 3183530"/>
                  <a:gd name="connsiteX8" fmla="*/ 0 w 2424720"/>
                  <a:gd name="connsiteY8" fmla="*/ 2875950 h 3183530"/>
                  <a:gd name="connsiteX0" fmla="*/ 0 w 2413117"/>
                  <a:gd name="connsiteY0" fmla="*/ 2880691 h 3183530"/>
                  <a:gd name="connsiteX1" fmla="*/ 1181915 w 2413117"/>
                  <a:gd name="connsiteY1" fmla="*/ 2124 h 3183530"/>
                  <a:gd name="connsiteX2" fmla="*/ 1202287 w 2413117"/>
                  <a:gd name="connsiteY2" fmla="*/ 0 h 3183530"/>
                  <a:gd name="connsiteX3" fmla="*/ 2314718 w 2413117"/>
                  <a:gd name="connsiteY3" fmla="*/ 2709271 h 3183530"/>
                  <a:gd name="connsiteX4" fmla="*/ 2413117 w 2413117"/>
                  <a:gd name="connsiteY4" fmla="*/ 2931949 h 3183530"/>
                  <a:gd name="connsiteX5" fmla="*/ 1088274 w 2413117"/>
                  <a:gd name="connsiteY5" fmla="*/ 3183028 h 3183530"/>
                  <a:gd name="connsiteX6" fmla="*/ 692167 w 2413117"/>
                  <a:gd name="connsiteY6" fmla="*/ 3148928 h 3183530"/>
                  <a:gd name="connsiteX7" fmla="*/ 436781 w 2413117"/>
                  <a:gd name="connsiteY7" fmla="*/ 3084471 h 3183530"/>
                  <a:gd name="connsiteX8" fmla="*/ 0 w 2413117"/>
                  <a:gd name="connsiteY8" fmla="*/ 2880691 h 3183530"/>
                  <a:gd name="connsiteX0" fmla="*/ 99 w 2413216"/>
                  <a:gd name="connsiteY0" fmla="*/ 2880691 h 3183530"/>
                  <a:gd name="connsiteX1" fmla="*/ 402537 w 2413216"/>
                  <a:gd name="connsiteY1" fmla="*/ 1886898 h 3183530"/>
                  <a:gd name="connsiteX2" fmla="*/ 1182014 w 2413216"/>
                  <a:gd name="connsiteY2" fmla="*/ 2124 h 3183530"/>
                  <a:gd name="connsiteX3" fmla="*/ 1202386 w 2413216"/>
                  <a:gd name="connsiteY3" fmla="*/ 0 h 3183530"/>
                  <a:gd name="connsiteX4" fmla="*/ 2314817 w 2413216"/>
                  <a:gd name="connsiteY4" fmla="*/ 2709271 h 3183530"/>
                  <a:gd name="connsiteX5" fmla="*/ 2413216 w 2413216"/>
                  <a:gd name="connsiteY5" fmla="*/ 2931949 h 3183530"/>
                  <a:gd name="connsiteX6" fmla="*/ 1088373 w 2413216"/>
                  <a:gd name="connsiteY6" fmla="*/ 3183028 h 3183530"/>
                  <a:gd name="connsiteX7" fmla="*/ 692266 w 2413216"/>
                  <a:gd name="connsiteY7" fmla="*/ 3148928 h 3183530"/>
                  <a:gd name="connsiteX8" fmla="*/ 436880 w 2413216"/>
                  <a:gd name="connsiteY8" fmla="*/ 3084471 h 3183530"/>
                  <a:gd name="connsiteX9" fmla="*/ 99 w 2413216"/>
                  <a:gd name="connsiteY9" fmla="*/ 2880691 h 3183530"/>
                  <a:gd name="connsiteX0" fmla="*/ 89 w 2437155"/>
                  <a:gd name="connsiteY0" fmla="*/ 2870877 h 3183530"/>
                  <a:gd name="connsiteX1" fmla="*/ 426476 w 2437155"/>
                  <a:gd name="connsiteY1" fmla="*/ 1886898 h 3183530"/>
                  <a:gd name="connsiteX2" fmla="*/ 1205953 w 2437155"/>
                  <a:gd name="connsiteY2" fmla="*/ 2124 h 3183530"/>
                  <a:gd name="connsiteX3" fmla="*/ 1226325 w 2437155"/>
                  <a:gd name="connsiteY3" fmla="*/ 0 h 3183530"/>
                  <a:gd name="connsiteX4" fmla="*/ 2338756 w 2437155"/>
                  <a:gd name="connsiteY4" fmla="*/ 2709271 h 3183530"/>
                  <a:gd name="connsiteX5" fmla="*/ 2437155 w 2437155"/>
                  <a:gd name="connsiteY5" fmla="*/ 2931949 h 3183530"/>
                  <a:gd name="connsiteX6" fmla="*/ 1112312 w 2437155"/>
                  <a:gd name="connsiteY6" fmla="*/ 3183028 h 3183530"/>
                  <a:gd name="connsiteX7" fmla="*/ 716205 w 2437155"/>
                  <a:gd name="connsiteY7" fmla="*/ 3148928 h 3183530"/>
                  <a:gd name="connsiteX8" fmla="*/ 460819 w 2437155"/>
                  <a:gd name="connsiteY8" fmla="*/ 3084471 h 3183530"/>
                  <a:gd name="connsiteX9" fmla="*/ 89 w 2437155"/>
                  <a:gd name="connsiteY9" fmla="*/ 2870877 h 3183530"/>
                  <a:gd name="connsiteX0" fmla="*/ 24491 w 2461557"/>
                  <a:gd name="connsiteY0" fmla="*/ 2870877 h 3183530"/>
                  <a:gd name="connsiteX1" fmla="*/ 102345 w 2461557"/>
                  <a:gd name="connsiteY1" fmla="*/ 2686121 h 3183530"/>
                  <a:gd name="connsiteX2" fmla="*/ 450878 w 2461557"/>
                  <a:gd name="connsiteY2" fmla="*/ 1886898 h 3183530"/>
                  <a:gd name="connsiteX3" fmla="*/ 1230355 w 2461557"/>
                  <a:gd name="connsiteY3" fmla="*/ 2124 h 3183530"/>
                  <a:gd name="connsiteX4" fmla="*/ 1250727 w 2461557"/>
                  <a:gd name="connsiteY4" fmla="*/ 0 h 3183530"/>
                  <a:gd name="connsiteX5" fmla="*/ 2363158 w 2461557"/>
                  <a:gd name="connsiteY5" fmla="*/ 2709271 h 3183530"/>
                  <a:gd name="connsiteX6" fmla="*/ 2461557 w 2461557"/>
                  <a:gd name="connsiteY6" fmla="*/ 2931949 h 3183530"/>
                  <a:gd name="connsiteX7" fmla="*/ 1136714 w 2461557"/>
                  <a:gd name="connsiteY7" fmla="*/ 3183028 h 3183530"/>
                  <a:gd name="connsiteX8" fmla="*/ 740607 w 2461557"/>
                  <a:gd name="connsiteY8" fmla="*/ 3148928 h 3183530"/>
                  <a:gd name="connsiteX9" fmla="*/ 485221 w 2461557"/>
                  <a:gd name="connsiteY9" fmla="*/ 3084471 h 3183530"/>
                  <a:gd name="connsiteX10" fmla="*/ 24491 w 2461557"/>
                  <a:gd name="connsiteY10" fmla="*/ 2870877 h 3183530"/>
                  <a:gd name="connsiteX0" fmla="*/ 41740 w 2418933"/>
                  <a:gd name="connsiteY0" fmla="*/ 2895411 h 3183530"/>
                  <a:gd name="connsiteX1" fmla="*/ 59721 w 2418933"/>
                  <a:gd name="connsiteY1" fmla="*/ 2686121 h 3183530"/>
                  <a:gd name="connsiteX2" fmla="*/ 408254 w 2418933"/>
                  <a:gd name="connsiteY2" fmla="*/ 1886898 h 3183530"/>
                  <a:gd name="connsiteX3" fmla="*/ 1187731 w 2418933"/>
                  <a:gd name="connsiteY3" fmla="*/ 2124 h 3183530"/>
                  <a:gd name="connsiteX4" fmla="*/ 1208103 w 2418933"/>
                  <a:gd name="connsiteY4" fmla="*/ 0 h 3183530"/>
                  <a:gd name="connsiteX5" fmla="*/ 2320534 w 2418933"/>
                  <a:gd name="connsiteY5" fmla="*/ 2709271 h 3183530"/>
                  <a:gd name="connsiteX6" fmla="*/ 2418933 w 2418933"/>
                  <a:gd name="connsiteY6" fmla="*/ 2931949 h 3183530"/>
                  <a:gd name="connsiteX7" fmla="*/ 1094090 w 2418933"/>
                  <a:gd name="connsiteY7" fmla="*/ 3183028 h 3183530"/>
                  <a:gd name="connsiteX8" fmla="*/ 697983 w 2418933"/>
                  <a:gd name="connsiteY8" fmla="*/ 3148928 h 3183530"/>
                  <a:gd name="connsiteX9" fmla="*/ 442597 w 2418933"/>
                  <a:gd name="connsiteY9" fmla="*/ 3084471 h 3183530"/>
                  <a:gd name="connsiteX10" fmla="*/ 41740 w 2418933"/>
                  <a:gd name="connsiteY10"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79779 w 2456972"/>
                  <a:gd name="connsiteY11"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43328 w 2471493"/>
                  <a:gd name="connsiteY0" fmla="*/ 2915833 h 3183530"/>
                  <a:gd name="connsiteX1" fmla="*/ 15034 w 2471493"/>
                  <a:gd name="connsiteY1" fmla="*/ 2880349 h 3183530"/>
                  <a:gd name="connsiteX2" fmla="*/ 112281 w 2471493"/>
                  <a:gd name="connsiteY2" fmla="*/ 2686121 h 3183530"/>
                  <a:gd name="connsiteX3" fmla="*/ 460814 w 2471493"/>
                  <a:gd name="connsiteY3" fmla="*/ 1886898 h 3183530"/>
                  <a:gd name="connsiteX4" fmla="*/ 1240291 w 2471493"/>
                  <a:gd name="connsiteY4" fmla="*/ 2124 h 3183530"/>
                  <a:gd name="connsiteX5" fmla="*/ 1260663 w 2471493"/>
                  <a:gd name="connsiteY5" fmla="*/ 0 h 3183530"/>
                  <a:gd name="connsiteX6" fmla="*/ 2373094 w 2471493"/>
                  <a:gd name="connsiteY6" fmla="*/ 2709271 h 3183530"/>
                  <a:gd name="connsiteX7" fmla="*/ 2471493 w 2471493"/>
                  <a:gd name="connsiteY7" fmla="*/ 2931949 h 3183530"/>
                  <a:gd name="connsiteX8" fmla="*/ 1146650 w 2471493"/>
                  <a:gd name="connsiteY8" fmla="*/ 3183028 h 3183530"/>
                  <a:gd name="connsiteX9" fmla="*/ 750543 w 2471493"/>
                  <a:gd name="connsiteY9" fmla="*/ 3148928 h 3183530"/>
                  <a:gd name="connsiteX10" fmla="*/ 495157 w 2471493"/>
                  <a:gd name="connsiteY10" fmla="*/ 3084471 h 3183530"/>
                  <a:gd name="connsiteX11" fmla="*/ 160671 w 2471493"/>
                  <a:gd name="connsiteY11" fmla="*/ 2967566 h 3183530"/>
                  <a:gd name="connsiteX12" fmla="*/ 43328 w 2471493"/>
                  <a:gd name="connsiteY12" fmla="*/ 2915833 h 31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493" h="3183530">
                    <a:moveTo>
                      <a:pt x="43328" y="2915833"/>
                    </a:moveTo>
                    <a:cubicBezTo>
                      <a:pt x="-30841" y="2868146"/>
                      <a:pt x="12037" y="2915231"/>
                      <a:pt x="15034" y="2880349"/>
                    </a:cubicBezTo>
                    <a:cubicBezTo>
                      <a:pt x="18031" y="2845467"/>
                      <a:pt x="43836" y="2838030"/>
                      <a:pt x="112281" y="2686121"/>
                    </a:cubicBezTo>
                    <a:cubicBezTo>
                      <a:pt x="180726" y="2534212"/>
                      <a:pt x="273837" y="2320881"/>
                      <a:pt x="460814" y="1886898"/>
                    </a:cubicBezTo>
                    <a:cubicBezTo>
                      <a:pt x="647791" y="1452915"/>
                      <a:pt x="1107360" y="321325"/>
                      <a:pt x="1240291" y="2124"/>
                    </a:cubicBezTo>
                    <a:lnTo>
                      <a:pt x="1260663" y="0"/>
                    </a:lnTo>
                    <a:cubicBezTo>
                      <a:pt x="1628360" y="910945"/>
                      <a:pt x="2005397" y="1798326"/>
                      <a:pt x="2373094" y="2709271"/>
                    </a:cubicBezTo>
                    <a:lnTo>
                      <a:pt x="2471493" y="2931949"/>
                    </a:lnTo>
                    <a:cubicBezTo>
                      <a:pt x="2127851" y="3062284"/>
                      <a:pt x="1791777" y="3192661"/>
                      <a:pt x="1146650" y="3183028"/>
                    </a:cubicBezTo>
                    <a:cubicBezTo>
                      <a:pt x="1005995" y="3161418"/>
                      <a:pt x="891198" y="3170538"/>
                      <a:pt x="750543" y="3148928"/>
                    </a:cubicBezTo>
                    <a:lnTo>
                      <a:pt x="495157" y="3084471"/>
                    </a:lnTo>
                    <a:cubicBezTo>
                      <a:pt x="402185" y="3047252"/>
                      <a:pt x="227481" y="2999076"/>
                      <a:pt x="160671" y="2967566"/>
                    </a:cubicBezTo>
                    <a:cubicBezTo>
                      <a:pt x="93861" y="2936056"/>
                      <a:pt x="72941" y="2923378"/>
                      <a:pt x="43328" y="2915833"/>
                    </a:cubicBezTo>
                    <a:close/>
                  </a:path>
                </a:pathLst>
              </a:cu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stretch>
                <a:fillRect/>
              </a:stretch>
            </p:blipFill>
            <p:spPr>
              <a:xfrm rot="10800000">
                <a:off x="6095999" y="3319291"/>
                <a:ext cx="2310584" cy="3218967"/>
              </a:xfrm>
              <a:prstGeom prst="rect">
                <a:avLst/>
              </a:prstGeom>
            </p:spPr>
          </p:pic>
          <p:sp>
            <p:nvSpPr>
              <p:cNvPr id="17" name="Isosceles Triangle 1"/>
              <p:cNvSpPr/>
              <p:nvPr/>
            </p:nvSpPr>
            <p:spPr>
              <a:xfrm rot="6618640">
                <a:off x="3351524" y="1157488"/>
                <a:ext cx="2493935" cy="3183530"/>
              </a:xfrm>
              <a:custGeom>
                <a:avLst/>
                <a:gdLst>
                  <a:gd name="connsiteX0" fmla="*/ 0 w 2643655"/>
                  <a:gd name="connsiteY0" fmla="*/ 3054909 h 3054909"/>
                  <a:gd name="connsiteX1" fmla="*/ 1321828 w 2643655"/>
                  <a:gd name="connsiteY1" fmla="*/ 0 h 3054909"/>
                  <a:gd name="connsiteX2" fmla="*/ 2643655 w 2643655"/>
                  <a:gd name="connsiteY2" fmla="*/ 3054909 h 3054909"/>
                  <a:gd name="connsiteX3" fmla="*/ 0 w 2643655"/>
                  <a:gd name="connsiteY3" fmla="*/ 3054909 h 3054909"/>
                  <a:gd name="connsiteX0" fmla="*/ 0 w 2643655"/>
                  <a:gd name="connsiteY0" fmla="*/ 3054909 h 3183131"/>
                  <a:gd name="connsiteX1" fmla="*/ 1321828 w 2643655"/>
                  <a:gd name="connsiteY1" fmla="*/ 0 h 3183131"/>
                  <a:gd name="connsiteX2" fmla="*/ 2643655 w 2643655"/>
                  <a:gd name="connsiteY2" fmla="*/ 3054909 h 3183131"/>
                  <a:gd name="connsiteX3" fmla="*/ 1207815 w 2643655"/>
                  <a:gd name="connsiteY3" fmla="*/ 3183028 h 3183131"/>
                  <a:gd name="connsiteX4" fmla="*/ 0 w 2643655"/>
                  <a:gd name="connsiteY4" fmla="*/ 3054909 h 3183131"/>
                  <a:gd name="connsiteX0" fmla="*/ 0 w 2643655"/>
                  <a:gd name="connsiteY0" fmla="*/ 3054909 h 3185045"/>
                  <a:gd name="connsiteX1" fmla="*/ 1321828 w 2643655"/>
                  <a:gd name="connsiteY1" fmla="*/ 0 h 3185045"/>
                  <a:gd name="connsiteX2" fmla="*/ 2643655 w 2643655"/>
                  <a:gd name="connsiteY2" fmla="*/ 3054909 h 3185045"/>
                  <a:gd name="connsiteX3" fmla="*/ 1207815 w 2643655"/>
                  <a:gd name="connsiteY3" fmla="*/ 3183028 h 3185045"/>
                  <a:gd name="connsiteX4" fmla="*/ 0 w 2643655"/>
                  <a:gd name="connsiteY4" fmla="*/ 3054909 h 3185045"/>
                  <a:gd name="connsiteX0" fmla="*/ 0 w 2600934"/>
                  <a:gd name="connsiteY0" fmla="*/ 2955975 h 3185045"/>
                  <a:gd name="connsiteX1" fmla="*/ 1279107 w 2600934"/>
                  <a:gd name="connsiteY1" fmla="*/ 0 h 3185045"/>
                  <a:gd name="connsiteX2" fmla="*/ 2600934 w 2600934"/>
                  <a:gd name="connsiteY2" fmla="*/ 3054909 h 3185045"/>
                  <a:gd name="connsiteX3" fmla="*/ 1165094 w 2600934"/>
                  <a:gd name="connsiteY3" fmla="*/ 3183028 h 3185045"/>
                  <a:gd name="connsiteX4" fmla="*/ 0 w 2600934"/>
                  <a:gd name="connsiteY4" fmla="*/ 2955975 h 3185045"/>
                  <a:gd name="connsiteX0" fmla="*/ 0 w 2544535"/>
                  <a:gd name="connsiteY0" fmla="*/ 2955975 h 3184432"/>
                  <a:gd name="connsiteX1" fmla="*/ 1279107 w 2544535"/>
                  <a:gd name="connsiteY1" fmla="*/ 0 h 3184432"/>
                  <a:gd name="connsiteX2" fmla="*/ 2544535 w 2544535"/>
                  <a:gd name="connsiteY2" fmla="*/ 2981645 h 3184432"/>
                  <a:gd name="connsiteX3" fmla="*/ 1165094 w 2544535"/>
                  <a:gd name="connsiteY3" fmla="*/ 3183028 h 3184432"/>
                  <a:gd name="connsiteX4" fmla="*/ 0 w 2544535"/>
                  <a:gd name="connsiteY4" fmla="*/ 2955975 h 3184432"/>
                  <a:gd name="connsiteX0" fmla="*/ 0 w 2339736"/>
                  <a:gd name="connsiteY0" fmla="*/ 2955975 h 3183922"/>
                  <a:gd name="connsiteX1" fmla="*/ 1279107 w 2339736"/>
                  <a:gd name="connsiteY1" fmla="*/ 0 h 3183922"/>
                  <a:gd name="connsiteX2" fmla="*/ 2339736 w 2339736"/>
                  <a:gd name="connsiteY2" fmla="*/ 2844301 h 3183922"/>
                  <a:gd name="connsiteX3" fmla="*/ 1165094 w 2339736"/>
                  <a:gd name="connsiteY3" fmla="*/ 3183028 h 3183922"/>
                  <a:gd name="connsiteX4" fmla="*/ 0 w 2339736"/>
                  <a:gd name="connsiteY4" fmla="*/ 2955975 h 3183922"/>
                  <a:gd name="connsiteX0" fmla="*/ 0 w 2469024"/>
                  <a:gd name="connsiteY0" fmla="*/ 2955975 h 3184534"/>
                  <a:gd name="connsiteX1" fmla="*/ 1279107 w 2469024"/>
                  <a:gd name="connsiteY1" fmla="*/ 0 h 3184534"/>
                  <a:gd name="connsiteX2" fmla="*/ 2469024 w 2469024"/>
                  <a:gd name="connsiteY2" fmla="*/ 2997946 h 3184534"/>
                  <a:gd name="connsiteX3" fmla="*/ 1165094 w 2469024"/>
                  <a:gd name="connsiteY3" fmla="*/ 3183028 h 3184534"/>
                  <a:gd name="connsiteX4" fmla="*/ 0 w 2469024"/>
                  <a:gd name="connsiteY4" fmla="*/ 2955975 h 3184534"/>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0 w 2469024"/>
                  <a:gd name="connsiteY4"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5302"/>
                  <a:gd name="connsiteX1" fmla="*/ 1279107 w 2469024"/>
                  <a:gd name="connsiteY1" fmla="*/ 0 h 3185302"/>
                  <a:gd name="connsiteX2" fmla="*/ 2469024 w 2469024"/>
                  <a:gd name="connsiteY2" fmla="*/ 2997946 h 3185302"/>
                  <a:gd name="connsiteX3" fmla="*/ 1165094 w 2469024"/>
                  <a:gd name="connsiteY3" fmla="*/ 3183028 h 3185302"/>
                  <a:gd name="connsiteX4" fmla="*/ 768987 w 2469024"/>
                  <a:gd name="connsiteY4" fmla="*/ 3148928 h 3185302"/>
                  <a:gd name="connsiteX5" fmla="*/ 0 w 2469024"/>
                  <a:gd name="connsiteY5" fmla="*/ 2955975 h 3185302"/>
                  <a:gd name="connsiteX0" fmla="*/ 0 w 2469024"/>
                  <a:gd name="connsiteY0" fmla="*/ 2955975 h 3183569"/>
                  <a:gd name="connsiteX1" fmla="*/ 1279107 w 2469024"/>
                  <a:gd name="connsiteY1" fmla="*/ 0 h 3183569"/>
                  <a:gd name="connsiteX2" fmla="*/ 2469024 w 2469024"/>
                  <a:gd name="connsiteY2" fmla="*/ 2997946 h 3183569"/>
                  <a:gd name="connsiteX3" fmla="*/ 1165094 w 2469024"/>
                  <a:gd name="connsiteY3" fmla="*/ 3183028 h 3183569"/>
                  <a:gd name="connsiteX4" fmla="*/ 768987 w 2469024"/>
                  <a:gd name="connsiteY4" fmla="*/ 3148928 h 3183569"/>
                  <a:gd name="connsiteX5" fmla="*/ 0 w 2469024"/>
                  <a:gd name="connsiteY5" fmla="*/ 2955975 h 3183569"/>
                  <a:gd name="connsiteX0" fmla="*/ 0 w 2485513"/>
                  <a:gd name="connsiteY0" fmla="*/ 2955975 h 3183600"/>
                  <a:gd name="connsiteX1" fmla="*/ 1279107 w 2485513"/>
                  <a:gd name="connsiteY1" fmla="*/ 0 h 3183600"/>
                  <a:gd name="connsiteX2" fmla="*/ 2485513 w 2485513"/>
                  <a:gd name="connsiteY2" fmla="*/ 3005066 h 3183600"/>
                  <a:gd name="connsiteX3" fmla="*/ 1165094 w 2485513"/>
                  <a:gd name="connsiteY3" fmla="*/ 3183028 h 3183600"/>
                  <a:gd name="connsiteX4" fmla="*/ 768987 w 2485513"/>
                  <a:gd name="connsiteY4" fmla="*/ 3148928 h 3183600"/>
                  <a:gd name="connsiteX5" fmla="*/ 0 w 2485513"/>
                  <a:gd name="connsiteY5" fmla="*/ 2955975 h 3183600"/>
                  <a:gd name="connsiteX0" fmla="*/ 0 w 2450286"/>
                  <a:gd name="connsiteY0" fmla="*/ 2955975 h 3183424"/>
                  <a:gd name="connsiteX1" fmla="*/ 1279107 w 2450286"/>
                  <a:gd name="connsiteY1" fmla="*/ 0 h 3183424"/>
                  <a:gd name="connsiteX2" fmla="*/ 2450286 w 2450286"/>
                  <a:gd name="connsiteY2" fmla="*/ 2950727 h 3183424"/>
                  <a:gd name="connsiteX3" fmla="*/ 1165094 w 2450286"/>
                  <a:gd name="connsiteY3" fmla="*/ 3183028 h 3183424"/>
                  <a:gd name="connsiteX4" fmla="*/ 768987 w 2450286"/>
                  <a:gd name="connsiteY4" fmla="*/ 3148928 h 3183424"/>
                  <a:gd name="connsiteX5" fmla="*/ 0 w 2450286"/>
                  <a:gd name="connsiteY5" fmla="*/ 2955975 h 3183424"/>
                  <a:gd name="connsiteX0" fmla="*/ 0 w 2450286"/>
                  <a:gd name="connsiteY0" fmla="*/ 2955975 h 3183608"/>
                  <a:gd name="connsiteX1" fmla="*/ 1279107 w 2450286"/>
                  <a:gd name="connsiteY1" fmla="*/ 0 h 3183608"/>
                  <a:gd name="connsiteX2" fmla="*/ 2450286 w 2450286"/>
                  <a:gd name="connsiteY2" fmla="*/ 2950727 h 3183608"/>
                  <a:gd name="connsiteX3" fmla="*/ 1165094 w 2450286"/>
                  <a:gd name="connsiteY3" fmla="*/ 3183028 h 3183608"/>
                  <a:gd name="connsiteX4" fmla="*/ 768987 w 2450286"/>
                  <a:gd name="connsiteY4" fmla="*/ 3148928 h 3183608"/>
                  <a:gd name="connsiteX5" fmla="*/ 0 w 2450286"/>
                  <a:gd name="connsiteY5" fmla="*/ 2955975 h 3183608"/>
                  <a:gd name="connsiteX0" fmla="*/ 0 w 2459655"/>
                  <a:gd name="connsiteY0" fmla="*/ 2955975 h 3183747"/>
                  <a:gd name="connsiteX1" fmla="*/ 1279107 w 2459655"/>
                  <a:gd name="connsiteY1" fmla="*/ 0 h 3183747"/>
                  <a:gd name="connsiteX2" fmla="*/ 2459655 w 2459655"/>
                  <a:gd name="connsiteY2" fmla="*/ 2974335 h 3183747"/>
                  <a:gd name="connsiteX3" fmla="*/ 1165094 w 2459655"/>
                  <a:gd name="connsiteY3" fmla="*/ 3183028 h 3183747"/>
                  <a:gd name="connsiteX4" fmla="*/ 768987 w 2459655"/>
                  <a:gd name="connsiteY4" fmla="*/ 3148928 h 3183747"/>
                  <a:gd name="connsiteX5" fmla="*/ 0 w 2459655"/>
                  <a:gd name="connsiteY5" fmla="*/ 2955975 h 3183747"/>
                  <a:gd name="connsiteX0" fmla="*/ 0 w 2436402"/>
                  <a:gd name="connsiteY0" fmla="*/ 2946606 h 3183747"/>
                  <a:gd name="connsiteX1" fmla="*/ 1255854 w 2436402"/>
                  <a:gd name="connsiteY1" fmla="*/ 0 h 3183747"/>
                  <a:gd name="connsiteX2" fmla="*/ 2436402 w 2436402"/>
                  <a:gd name="connsiteY2" fmla="*/ 2974335 h 3183747"/>
                  <a:gd name="connsiteX3" fmla="*/ 1141841 w 2436402"/>
                  <a:gd name="connsiteY3" fmla="*/ 3183028 h 3183747"/>
                  <a:gd name="connsiteX4" fmla="*/ 745734 w 2436402"/>
                  <a:gd name="connsiteY4" fmla="*/ 3148928 h 3183747"/>
                  <a:gd name="connsiteX5" fmla="*/ 0 w 2436402"/>
                  <a:gd name="connsiteY5" fmla="*/ 2946606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0 w 2429390"/>
                  <a:gd name="connsiteY5"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48457 w 2429390"/>
                  <a:gd name="connsiteY5" fmla="*/ 3098525 h 3183747"/>
                  <a:gd name="connsiteX6" fmla="*/ 0 w 2429390"/>
                  <a:gd name="connsiteY6" fmla="*/ 2930118 h 3183747"/>
                  <a:gd name="connsiteX0" fmla="*/ 0 w 2429390"/>
                  <a:gd name="connsiteY0" fmla="*/ 2930118 h 3183747"/>
                  <a:gd name="connsiteX1" fmla="*/ 1248842 w 2429390"/>
                  <a:gd name="connsiteY1" fmla="*/ 0 h 3183747"/>
                  <a:gd name="connsiteX2" fmla="*/ 2429390 w 2429390"/>
                  <a:gd name="connsiteY2" fmla="*/ 2974335 h 3183747"/>
                  <a:gd name="connsiteX3" fmla="*/ 1134829 w 2429390"/>
                  <a:gd name="connsiteY3" fmla="*/ 3183028 h 3183747"/>
                  <a:gd name="connsiteX4" fmla="*/ 738722 w 2429390"/>
                  <a:gd name="connsiteY4" fmla="*/ 3148928 h 3183747"/>
                  <a:gd name="connsiteX5" fmla="*/ 483336 w 2429390"/>
                  <a:gd name="connsiteY5" fmla="*/ 3084471 h 3183747"/>
                  <a:gd name="connsiteX6" fmla="*/ 0 w 2429390"/>
                  <a:gd name="connsiteY6" fmla="*/ 2930118 h 3183747"/>
                  <a:gd name="connsiteX0" fmla="*/ 0 w 2431794"/>
                  <a:gd name="connsiteY0" fmla="*/ 2930118 h 3183539"/>
                  <a:gd name="connsiteX1" fmla="*/ 1248842 w 2431794"/>
                  <a:gd name="connsiteY1" fmla="*/ 0 h 3183539"/>
                  <a:gd name="connsiteX2" fmla="*/ 2431794 w 2431794"/>
                  <a:gd name="connsiteY2" fmla="*/ 2934249 h 3183539"/>
                  <a:gd name="connsiteX3" fmla="*/ 1134829 w 2431794"/>
                  <a:gd name="connsiteY3" fmla="*/ 3183028 h 3183539"/>
                  <a:gd name="connsiteX4" fmla="*/ 738722 w 2431794"/>
                  <a:gd name="connsiteY4" fmla="*/ 3148928 h 3183539"/>
                  <a:gd name="connsiteX5" fmla="*/ 483336 w 2431794"/>
                  <a:gd name="connsiteY5" fmla="*/ 3084471 h 3183539"/>
                  <a:gd name="connsiteX6" fmla="*/ 0 w 2431794"/>
                  <a:gd name="connsiteY6" fmla="*/ 2930118 h 3183539"/>
                  <a:gd name="connsiteX0" fmla="*/ 0 w 2431794"/>
                  <a:gd name="connsiteY0" fmla="*/ 2930118 h 3183539"/>
                  <a:gd name="connsiteX1" fmla="*/ 1228470 w 2431794"/>
                  <a:gd name="connsiteY1" fmla="*/ 2124 h 3183539"/>
                  <a:gd name="connsiteX2" fmla="*/ 1248842 w 2431794"/>
                  <a:gd name="connsiteY2" fmla="*/ 0 h 3183539"/>
                  <a:gd name="connsiteX3" fmla="*/ 2431794 w 2431794"/>
                  <a:gd name="connsiteY3" fmla="*/ 2934249 h 3183539"/>
                  <a:gd name="connsiteX4" fmla="*/ 1134829 w 2431794"/>
                  <a:gd name="connsiteY4" fmla="*/ 3183028 h 3183539"/>
                  <a:gd name="connsiteX5" fmla="*/ 738722 w 2431794"/>
                  <a:gd name="connsiteY5" fmla="*/ 3148928 h 3183539"/>
                  <a:gd name="connsiteX6" fmla="*/ 483336 w 2431794"/>
                  <a:gd name="connsiteY6" fmla="*/ 3084471 h 3183539"/>
                  <a:gd name="connsiteX7" fmla="*/ 0 w 2431794"/>
                  <a:gd name="connsiteY7" fmla="*/ 2930118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408446"/>
                  <a:gd name="connsiteY0" fmla="*/ 2871209 h 3183539"/>
                  <a:gd name="connsiteX1" fmla="*/ 1205122 w 2408446"/>
                  <a:gd name="connsiteY1" fmla="*/ 2124 h 3183539"/>
                  <a:gd name="connsiteX2" fmla="*/ 1225494 w 2408446"/>
                  <a:gd name="connsiteY2" fmla="*/ 0 h 3183539"/>
                  <a:gd name="connsiteX3" fmla="*/ 2408446 w 2408446"/>
                  <a:gd name="connsiteY3" fmla="*/ 2934249 h 3183539"/>
                  <a:gd name="connsiteX4" fmla="*/ 1111481 w 2408446"/>
                  <a:gd name="connsiteY4" fmla="*/ 3183028 h 3183539"/>
                  <a:gd name="connsiteX5" fmla="*/ 715374 w 2408446"/>
                  <a:gd name="connsiteY5" fmla="*/ 3148928 h 3183539"/>
                  <a:gd name="connsiteX6" fmla="*/ 459988 w 2408446"/>
                  <a:gd name="connsiteY6" fmla="*/ 3084471 h 3183539"/>
                  <a:gd name="connsiteX7" fmla="*/ 0 w 2408446"/>
                  <a:gd name="connsiteY7" fmla="*/ 2871209 h 3183539"/>
                  <a:gd name="connsiteX0" fmla="*/ 0 w 2396842"/>
                  <a:gd name="connsiteY0" fmla="*/ 2875950 h 3183539"/>
                  <a:gd name="connsiteX1" fmla="*/ 1193518 w 2396842"/>
                  <a:gd name="connsiteY1" fmla="*/ 2124 h 3183539"/>
                  <a:gd name="connsiteX2" fmla="*/ 1213890 w 2396842"/>
                  <a:gd name="connsiteY2" fmla="*/ 0 h 3183539"/>
                  <a:gd name="connsiteX3" fmla="*/ 2396842 w 2396842"/>
                  <a:gd name="connsiteY3" fmla="*/ 2934249 h 3183539"/>
                  <a:gd name="connsiteX4" fmla="*/ 1099877 w 2396842"/>
                  <a:gd name="connsiteY4" fmla="*/ 3183028 h 3183539"/>
                  <a:gd name="connsiteX5" fmla="*/ 703770 w 2396842"/>
                  <a:gd name="connsiteY5" fmla="*/ 3148928 h 3183539"/>
                  <a:gd name="connsiteX6" fmla="*/ 448384 w 2396842"/>
                  <a:gd name="connsiteY6" fmla="*/ 3084471 h 3183539"/>
                  <a:gd name="connsiteX7" fmla="*/ 0 w 2396842"/>
                  <a:gd name="connsiteY7" fmla="*/ 2875950 h 3183539"/>
                  <a:gd name="connsiteX0" fmla="*/ 0 w 2396842"/>
                  <a:gd name="connsiteY0" fmla="*/ 2875950 h 3183539"/>
                  <a:gd name="connsiteX1" fmla="*/ 1193518 w 2396842"/>
                  <a:gd name="connsiteY1" fmla="*/ 2124 h 3183539"/>
                  <a:gd name="connsiteX2" fmla="*/ 1213890 w 2396842"/>
                  <a:gd name="connsiteY2" fmla="*/ 0 h 3183539"/>
                  <a:gd name="connsiteX3" fmla="*/ 2326321 w 2396842"/>
                  <a:gd name="connsiteY3" fmla="*/ 2709271 h 3183539"/>
                  <a:gd name="connsiteX4" fmla="*/ 2396842 w 2396842"/>
                  <a:gd name="connsiteY4" fmla="*/ 2934249 h 3183539"/>
                  <a:gd name="connsiteX5" fmla="*/ 1099877 w 2396842"/>
                  <a:gd name="connsiteY5" fmla="*/ 3183028 h 3183539"/>
                  <a:gd name="connsiteX6" fmla="*/ 703770 w 2396842"/>
                  <a:gd name="connsiteY6" fmla="*/ 3148928 h 3183539"/>
                  <a:gd name="connsiteX7" fmla="*/ 448384 w 2396842"/>
                  <a:gd name="connsiteY7" fmla="*/ 3084471 h 3183539"/>
                  <a:gd name="connsiteX8" fmla="*/ 0 w 2396842"/>
                  <a:gd name="connsiteY8" fmla="*/ 2875950 h 3183539"/>
                  <a:gd name="connsiteX0" fmla="*/ 0 w 2424720"/>
                  <a:gd name="connsiteY0" fmla="*/ 2875950 h 3183530"/>
                  <a:gd name="connsiteX1" fmla="*/ 1193518 w 2424720"/>
                  <a:gd name="connsiteY1" fmla="*/ 2124 h 3183530"/>
                  <a:gd name="connsiteX2" fmla="*/ 1213890 w 2424720"/>
                  <a:gd name="connsiteY2" fmla="*/ 0 h 3183530"/>
                  <a:gd name="connsiteX3" fmla="*/ 2326321 w 2424720"/>
                  <a:gd name="connsiteY3" fmla="*/ 2709271 h 3183530"/>
                  <a:gd name="connsiteX4" fmla="*/ 2424720 w 2424720"/>
                  <a:gd name="connsiteY4" fmla="*/ 2931949 h 3183530"/>
                  <a:gd name="connsiteX5" fmla="*/ 1099877 w 2424720"/>
                  <a:gd name="connsiteY5" fmla="*/ 3183028 h 3183530"/>
                  <a:gd name="connsiteX6" fmla="*/ 703770 w 2424720"/>
                  <a:gd name="connsiteY6" fmla="*/ 3148928 h 3183530"/>
                  <a:gd name="connsiteX7" fmla="*/ 448384 w 2424720"/>
                  <a:gd name="connsiteY7" fmla="*/ 3084471 h 3183530"/>
                  <a:gd name="connsiteX8" fmla="*/ 0 w 2424720"/>
                  <a:gd name="connsiteY8" fmla="*/ 2875950 h 3183530"/>
                  <a:gd name="connsiteX0" fmla="*/ 0 w 2413117"/>
                  <a:gd name="connsiteY0" fmla="*/ 2880691 h 3183530"/>
                  <a:gd name="connsiteX1" fmla="*/ 1181915 w 2413117"/>
                  <a:gd name="connsiteY1" fmla="*/ 2124 h 3183530"/>
                  <a:gd name="connsiteX2" fmla="*/ 1202287 w 2413117"/>
                  <a:gd name="connsiteY2" fmla="*/ 0 h 3183530"/>
                  <a:gd name="connsiteX3" fmla="*/ 2314718 w 2413117"/>
                  <a:gd name="connsiteY3" fmla="*/ 2709271 h 3183530"/>
                  <a:gd name="connsiteX4" fmla="*/ 2413117 w 2413117"/>
                  <a:gd name="connsiteY4" fmla="*/ 2931949 h 3183530"/>
                  <a:gd name="connsiteX5" fmla="*/ 1088274 w 2413117"/>
                  <a:gd name="connsiteY5" fmla="*/ 3183028 h 3183530"/>
                  <a:gd name="connsiteX6" fmla="*/ 692167 w 2413117"/>
                  <a:gd name="connsiteY6" fmla="*/ 3148928 h 3183530"/>
                  <a:gd name="connsiteX7" fmla="*/ 436781 w 2413117"/>
                  <a:gd name="connsiteY7" fmla="*/ 3084471 h 3183530"/>
                  <a:gd name="connsiteX8" fmla="*/ 0 w 2413117"/>
                  <a:gd name="connsiteY8" fmla="*/ 2880691 h 3183530"/>
                  <a:gd name="connsiteX0" fmla="*/ 99 w 2413216"/>
                  <a:gd name="connsiteY0" fmla="*/ 2880691 h 3183530"/>
                  <a:gd name="connsiteX1" fmla="*/ 402537 w 2413216"/>
                  <a:gd name="connsiteY1" fmla="*/ 1886898 h 3183530"/>
                  <a:gd name="connsiteX2" fmla="*/ 1182014 w 2413216"/>
                  <a:gd name="connsiteY2" fmla="*/ 2124 h 3183530"/>
                  <a:gd name="connsiteX3" fmla="*/ 1202386 w 2413216"/>
                  <a:gd name="connsiteY3" fmla="*/ 0 h 3183530"/>
                  <a:gd name="connsiteX4" fmla="*/ 2314817 w 2413216"/>
                  <a:gd name="connsiteY4" fmla="*/ 2709271 h 3183530"/>
                  <a:gd name="connsiteX5" fmla="*/ 2413216 w 2413216"/>
                  <a:gd name="connsiteY5" fmla="*/ 2931949 h 3183530"/>
                  <a:gd name="connsiteX6" fmla="*/ 1088373 w 2413216"/>
                  <a:gd name="connsiteY6" fmla="*/ 3183028 h 3183530"/>
                  <a:gd name="connsiteX7" fmla="*/ 692266 w 2413216"/>
                  <a:gd name="connsiteY7" fmla="*/ 3148928 h 3183530"/>
                  <a:gd name="connsiteX8" fmla="*/ 436880 w 2413216"/>
                  <a:gd name="connsiteY8" fmla="*/ 3084471 h 3183530"/>
                  <a:gd name="connsiteX9" fmla="*/ 99 w 2413216"/>
                  <a:gd name="connsiteY9" fmla="*/ 2880691 h 3183530"/>
                  <a:gd name="connsiteX0" fmla="*/ 89 w 2437155"/>
                  <a:gd name="connsiteY0" fmla="*/ 2870877 h 3183530"/>
                  <a:gd name="connsiteX1" fmla="*/ 426476 w 2437155"/>
                  <a:gd name="connsiteY1" fmla="*/ 1886898 h 3183530"/>
                  <a:gd name="connsiteX2" fmla="*/ 1205953 w 2437155"/>
                  <a:gd name="connsiteY2" fmla="*/ 2124 h 3183530"/>
                  <a:gd name="connsiteX3" fmla="*/ 1226325 w 2437155"/>
                  <a:gd name="connsiteY3" fmla="*/ 0 h 3183530"/>
                  <a:gd name="connsiteX4" fmla="*/ 2338756 w 2437155"/>
                  <a:gd name="connsiteY4" fmla="*/ 2709271 h 3183530"/>
                  <a:gd name="connsiteX5" fmla="*/ 2437155 w 2437155"/>
                  <a:gd name="connsiteY5" fmla="*/ 2931949 h 3183530"/>
                  <a:gd name="connsiteX6" fmla="*/ 1112312 w 2437155"/>
                  <a:gd name="connsiteY6" fmla="*/ 3183028 h 3183530"/>
                  <a:gd name="connsiteX7" fmla="*/ 716205 w 2437155"/>
                  <a:gd name="connsiteY7" fmla="*/ 3148928 h 3183530"/>
                  <a:gd name="connsiteX8" fmla="*/ 460819 w 2437155"/>
                  <a:gd name="connsiteY8" fmla="*/ 3084471 h 3183530"/>
                  <a:gd name="connsiteX9" fmla="*/ 89 w 2437155"/>
                  <a:gd name="connsiteY9" fmla="*/ 2870877 h 3183530"/>
                  <a:gd name="connsiteX0" fmla="*/ 24491 w 2461557"/>
                  <a:gd name="connsiteY0" fmla="*/ 2870877 h 3183530"/>
                  <a:gd name="connsiteX1" fmla="*/ 102345 w 2461557"/>
                  <a:gd name="connsiteY1" fmla="*/ 2686121 h 3183530"/>
                  <a:gd name="connsiteX2" fmla="*/ 450878 w 2461557"/>
                  <a:gd name="connsiteY2" fmla="*/ 1886898 h 3183530"/>
                  <a:gd name="connsiteX3" fmla="*/ 1230355 w 2461557"/>
                  <a:gd name="connsiteY3" fmla="*/ 2124 h 3183530"/>
                  <a:gd name="connsiteX4" fmla="*/ 1250727 w 2461557"/>
                  <a:gd name="connsiteY4" fmla="*/ 0 h 3183530"/>
                  <a:gd name="connsiteX5" fmla="*/ 2363158 w 2461557"/>
                  <a:gd name="connsiteY5" fmla="*/ 2709271 h 3183530"/>
                  <a:gd name="connsiteX6" fmla="*/ 2461557 w 2461557"/>
                  <a:gd name="connsiteY6" fmla="*/ 2931949 h 3183530"/>
                  <a:gd name="connsiteX7" fmla="*/ 1136714 w 2461557"/>
                  <a:gd name="connsiteY7" fmla="*/ 3183028 h 3183530"/>
                  <a:gd name="connsiteX8" fmla="*/ 740607 w 2461557"/>
                  <a:gd name="connsiteY8" fmla="*/ 3148928 h 3183530"/>
                  <a:gd name="connsiteX9" fmla="*/ 485221 w 2461557"/>
                  <a:gd name="connsiteY9" fmla="*/ 3084471 h 3183530"/>
                  <a:gd name="connsiteX10" fmla="*/ 24491 w 2461557"/>
                  <a:gd name="connsiteY10" fmla="*/ 2870877 h 3183530"/>
                  <a:gd name="connsiteX0" fmla="*/ 41740 w 2418933"/>
                  <a:gd name="connsiteY0" fmla="*/ 2895411 h 3183530"/>
                  <a:gd name="connsiteX1" fmla="*/ 59721 w 2418933"/>
                  <a:gd name="connsiteY1" fmla="*/ 2686121 h 3183530"/>
                  <a:gd name="connsiteX2" fmla="*/ 408254 w 2418933"/>
                  <a:gd name="connsiteY2" fmla="*/ 1886898 h 3183530"/>
                  <a:gd name="connsiteX3" fmla="*/ 1187731 w 2418933"/>
                  <a:gd name="connsiteY3" fmla="*/ 2124 h 3183530"/>
                  <a:gd name="connsiteX4" fmla="*/ 1208103 w 2418933"/>
                  <a:gd name="connsiteY4" fmla="*/ 0 h 3183530"/>
                  <a:gd name="connsiteX5" fmla="*/ 2320534 w 2418933"/>
                  <a:gd name="connsiteY5" fmla="*/ 2709271 h 3183530"/>
                  <a:gd name="connsiteX6" fmla="*/ 2418933 w 2418933"/>
                  <a:gd name="connsiteY6" fmla="*/ 2931949 h 3183530"/>
                  <a:gd name="connsiteX7" fmla="*/ 1094090 w 2418933"/>
                  <a:gd name="connsiteY7" fmla="*/ 3183028 h 3183530"/>
                  <a:gd name="connsiteX8" fmla="*/ 697983 w 2418933"/>
                  <a:gd name="connsiteY8" fmla="*/ 3148928 h 3183530"/>
                  <a:gd name="connsiteX9" fmla="*/ 442597 w 2418933"/>
                  <a:gd name="connsiteY9" fmla="*/ 3084471 h 3183530"/>
                  <a:gd name="connsiteX10" fmla="*/ 41740 w 2418933"/>
                  <a:gd name="connsiteY10"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79779 w 2456972"/>
                  <a:gd name="connsiteY11"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79779 w 2456972"/>
                  <a:gd name="connsiteY0" fmla="*/ 2895411 h 3183530"/>
                  <a:gd name="connsiteX1" fmla="*/ 513 w 2456972"/>
                  <a:gd name="connsiteY1" fmla="*/ 2880349 h 3183530"/>
                  <a:gd name="connsiteX2" fmla="*/ 97760 w 2456972"/>
                  <a:gd name="connsiteY2" fmla="*/ 2686121 h 3183530"/>
                  <a:gd name="connsiteX3" fmla="*/ 446293 w 2456972"/>
                  <a:gd name="connsiteY3" fmla="*/ 1886898 h 3183530"/>
                  <a:gd name="connsiteX4" fmla="*/ 1225770 w 2456972"/>
                  <a:gd name="connsiteY4" fmla="*/ 2124 h 3183530"/>
                  <a:gd name="connsiteX5" fmla="*/ 1246142 w 2456972"/>
                  <a:gd name="connsiteY5" fmla="*/ 0 h 3183530"/>
                  <a:gd name="connsiteX6" fmla="*/ 2358573 w 2456972"/>
                  <a:gd name="connsiteY6" fmla="*/ 2709271 h 3183530"/>
                  <a:gd name="connsiteX7" fmla="*/ 2456972 w 2456972"/>
                  <a:gd name="connsiteY7" fmla="*/ 2931949 h 3183530"/>
                  <a:gd name="connsiteX8" fmla="*/ 1132129 w 2456972"/>
                  <a:gd name="connsiteY8" fmla="*/ 3183028 h 3183530"/>
                  <a:gd name="connsiteX9" fmla="*/ 736022 w 2456972"/>
                  <a:gd name="connsiteY9" fmla="*/ 3148928 h 3183530"/>
                  <a:gd name="connsiteX10" fmla="*/ 480636 w 2456972"/>
                  <a:gd name="connsiteY10" fmla="*/ 3084471 h 3183530"/>
                  <a:gd name="connsiteX11" fmla="*/ 146150 w 2456972"/>
                  <a:gd name="connsiteY11" fmla="*/ 2967566 h 3183530"/>
                  <a:gd name="connsiteX12" fmla="*/ 79779 w 2456972"/>
                  <a:gd name="connsiteY12" fmla="*/ 2895411 h 3183530"/>
                  <a:gd name="connsiteX0" fmla="*/ 43328 w 2471493"/>
                  <a:gd name="connsiteY0" fmla="*/ 2915833 h 3183530"/>
                  <a:gd name="connsiteX1" fmla="*/ 15034 w 2471493"/>
                  <a:gd name="connsiteY1" fmla="*/ 2880349 h 3183530"/>
                  <a:gd name="connsiteX2" fmla="*/ 112281 w 2471493"/>
                  <a:gd name="connsiteY2" fmla="*/ 2686121 h 3183530"/>
                  <a:gd name="connsiteX3" fmla="*/ 460814 w 2471493"/>
                  <a:gd name="connsiteY3" fmla="*/ 1886898 h 3183530"/>
                  <a:gd name="connsiteX4" fmla="*/ 1240291 w 2471493"/>
                  <a:gd name="connsiteY4" fmla="*/ 2124 h 3183530"/>
                  <a:gd name="connsiteX5" fmla="*/ 1260663 w 2471493"/>
                  <a:gd name="connsiteY5" fmla="*/ 0 h 3183530"/>
                  <a:gd name="connsiteX6" fmla="*/ 2373094 w 2471493"/>
                  <a:gd name="connsiteY6" fmla="*/ 2709271 h 3183530"/>
                  <a:gd name="connsiteX7" fmla="*/ 2471493 w 2471493"/>
                  <a:gd name="connsiteY7" fmla="*/ 2931949 h 3183530"/>
                  <a:gd name="connsiteX8" fmla="*/ 1146650 w 2471493"/>
                  <a:gd name="connsiteY8" fmla="*/ 3183028 h 3183530"/>
                  <a:gd name="connsiteX9" fmla="*/ 750543 w 2471493"/>
                  <a:gd name="connsiteY9" fmla="*/ 3148928 h 3183530"/>
                  <a:gd name="connsiteX10" fmla="*/ 495157 w 2471493"/>
                  <a:gd name="connsiteY10" fmla="*/ 3084471 h 3183530"/>
                  <a:gd name="connsiteX11" fmla="*/ 160671 w 2471493"/>
                  <a:gd name="connsiteY11" fmla="*/ 2967566 h 3183530"/>
                  <a:gd name="connsiteX12" fmla="*/ 43328 w 2471493"/>
                  <a:gd name="connsiteY12" fmla="*/ 2915833 h 318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493" h="3183530">
                    <a:moveTo>
                      <a:pt x="43328" y="2915833"/>
                    </a:moveTo>
                    <a:cubicBezTo>
                      <a:pt x="-30841" y="2868146"/>
                      <a:pt x="12037" y="2915231"/>
                      <a:pt x="15034" y="2880349"/>
                    </a:cubicBezTo>
                    <a:cubicBezTo>
                      <a:pt x="18031" y="2845467"/>
                      <a:pt x="43836" y="2838030"/>
                      <a:pt x="112281" y="2686121"/>
                    </a:cubicBezTo>
                    <a:cubicBezTo>
                      <a:pt x="180726" y="2534212"/>
                      <a:pt x="273837" y="2320881"/>
                      <a:pt x="460814" y="1886898"/>
                    </a:cubicBezTo>
                    <a:cubicBezTo>
                      <a:pt x="647791" y="1452915"/>
                      <a:pt x="1107360" y="321325"/>
                      <a:pt x="1240291" y="2124"/>
                    </a:cubicBezTo>
                    <a:lnTo>
                      <a:pt x="1260663" y="0"/>
                    </a:lnTo>
                    <a:cubicBezTo>
                      <a:pt x="1628360" y="910945"/>
                      <a:pt x="2005397" y="1798326"/>
                      <a:pt x="2373094" y="2709271"/>
                    </a:cubicBezTo>
                    <a:lnTo>
                      <a:pt x="2471493" y="2931949"/>
                    </a:lnTo>
                    <a:cubicBezTo>
                      <a:pt x="2127851" y="3062284"/>
                      <a:pt x="1791777" y="3192661"/>
                      <a:pt x="1146650" y="3183028"/>
                    </a:cubicBezTo>
                    <a:cubicBezTo>
                      <a:pt x="1005995" y="3161418"/>
                      <a:pt x="891198" y="3170538"/>
                      <a:pt x="750543" y="3148928"/>
                    </a:cubicBezTo>
                    <a:lnTo>
                      <a:pt x="495157" y="3084471"/>
                    </a:lnTo>
                    <a:cubicBezTo>
                      <a:pt x="402185" y="3047252"/>
                      <a:pt x="227481" y="2999076"/>
                      <a:pt x="160671" y="2967566"/>
                    </a:cubicBezTo>
                    <a:cubicBezTo>
                      <a:pt x="93861" y="2936056"/>
                      <a:pt x="72941" y="2923378"/>
                      <a:pt x="43328" y="2915833"/>
                    </a:cubicBezTo>
                    <a:close/>
                  </a:path>
                </a:pathLst>
              </a:cu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rgbClr val="FF0066"/>
                  </a:solidFill>
                  <a:effectLst>
                    <a:outerShdw blurRad="38100" dist="19050" dir="2700000" algn="tl" rotWithShape="0">
                      <a:schemeClr val="dk1">
                        <a:alpha val="40000"/>
                      </a:schemeClr>
                    </a:outerShdw>
                  </a:effectLst>
                </a:endParaRPr>
              </a:p>
            </p:txBody>
          </p:sp>
          <p:sp>
            <p:nvSpPr>
              <p:cNvPr id="18" name="Rectangle 17"/>
              <p:cNvSpPr/>
              <p:nvPr/>
            </p:nvSpPr>
            <p:spPr>
              <a:xfrm rot="12328961">
                <a:off x="6614532" y="829110"/>
                <a:ext cx="435432" cy="923330"/>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20" name="Rectangle 19"/>
              <p:cNvSpPr/>
              <p:nvPr/>
            </p:nvSpPr>
            <p:spPr>
              <a:xfrm rot="14679549">
                <a:off x="7870668" y="2041683"/>
                <a:ext cx="435432"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effectLst>
                      <a:outerShdw blurRad="38100" dist="22860" dir="5400000" algn="tl" rotWithShape="0">
                        <a:srgbClr val="000000">
                          <a:alpha val="30000"/>
                        </a:srgbClr>
                      </a:outerShdw>
                    </a:effectLst>
                  </a:rPr>
                  <a:t>2</a:t>
                </a:r>
                <a:endParaRPr lang="en-US" sz="5400" b="1" cap="none" spc="0" dirty="0">
                  <a:ln w="10160">
                    <a:solidFill>
                      <a:schemeClr val="accent5"/>
                    </a:solidFill>
                    <a:prstDash val="solid"/>
                  </a:ln>
                  <a:effectLst>
                    <a:outerShdw blurRad="38100" dist="22860" dir="5400000" algn="tl" rotWithShape="0">
                      <a:srgbClr val="000000">
                        <a:alpha val="30000"/>
                      </a:srgbClr>
                    </a:outerShdw>
                  </a:effectLst>
                </a:endParaRPr>
              </a:p>
            </p:txBody>
          </p:sp>
          <p:sp>
            <p:nvSpPr>
              <p:cNvPr id="21" name="Rectangle 20"/>
              <p:cNvSpPr/>
              <p:nvPr/>
            </p:nvSpPr>
            <p:spPr>
              <a:xfrm rot="8735224">
                <a:off x="5013098" y="884880"/>
                <a:ext cx="435432"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2" name="Rectangle 21"/>
              <p:cNvSpPr/>
              <p:nvPr/>
            </p:nvSpPr>
            <p:spPr>
              <a:xfrm rot="1421427">
                <a:off x="5092017" y="4677178"/>
                <a:ext cx="435432" cy="923330"/>
              </a:xfrm>
              <a:prstGeom prst="rect">
                <a:avLst/>
              </a:prstGeom>
              <a:noFill/>
              <a:ln>
                <a:solidFill>
                  <a:srgbClr val="FF6600"/>
                </a:solidFill>
              </a:ln>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3" name="Rectangle 22"/>
              <p:cNvSpPr/>
              <p:nvPr/>
            </p:nvSpPr>
            <p:spPr>
              <a:xfrm rot="16977989">
                <a:off x="8072937" y="3693789"/>
                <a:ext cx="435432"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4" name="Rectangle 23"/>
              <p:cNvSpPr/>
              <p:nvPr/>
            </p:nvSpPr>
            <p:spPr>
              <a:xfrm rot="4079512">
                <a:off x="3875341" y="3689264"/>
                <a:ext cx="435432"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effectLst>
                      <a:outerShdw blurRad="38100" dist="22860" dir="5400000" algn="tl" rotWithShape="0">
                        <a:srgbClr val="000000">
                          <a:alpha val="30000"/>
                        </a:srgbClr>
                      </a:outerShdw>
                    </a:effectLst>
                  </a:rPr>
                  <a:t>5</a:t>
                </a:r>
                <a:endParaRPr lang="en-US" sz="5400" b="1" cap="none" spc="0" dirty="0">
                  <a:ln w="10160">
                    <a:solidFill>
                      <a:schemeClr val="accent5"/>
                    </a:solidFill>
                    <a:prstDash val="solid"/>
                  </a:ln>
                  <a:effectLst>
                    <a:outerShdw blurRad="38100" dist="22860" dir="5400000" algn="tl" rotWithShape="0">
                      <a:srgbClr val="000000">
                        <a:alpha val="30000"/>
                      </a:srgbClr>
                    </a:outerShdw>
                  </a:effectLst>
                </a:endParaRPr>
              </a:p>
            </p:txBody>
          </p:sp>
          <p:sp>
            <p:nvSpPr>
              <p:cNvPr id="25" name="Rectangle 24"/>
              <p:cNvSpPr/>
              <p:nvPr/>
            </p:nvSpPr>
            <p:spPr>
              <a:xfrm rot="6813106">
                <a:off x="2773239" y="2188423"/>
                <a:ext cx="2016108" cy="459451"/>
              </a:xfrm>
              <a:prstGeom prst="rect">
                <a:avLst/>
              </a:prstGeom>
              <a:noFill/>
            </p:spPr>
            <p:txBody>
              <a:bodyPr wrap="square" lIns="91440" tIns="45720" rIns="91440" bIns="45720">
                <a:spAutoFit/>
              </a:bodyPr>
              <a:lstStyle/>
              <a:p>
                <a:pPr algn="ctr"/>
                <a:r>
                  <a:rPr lang="en-US" b="1" dirty="0" err="1">
                    <a:ln w="0"/>
                    <a:effectLst>
                      <a:outerShdw blurRad="38100" dist="19050" dir="2700000" algn="tl" rotWithShape="0">
                        <a:schemeClr val="dk1">
                          <a:alpha val="40000"/>
                        </a:schemeClr>
                      </a:outerShdw>
                    </a:effectLst>
                  </a:rPr>
                  <a:t>Phần</a:t>
                </a:r>
                <a:r>
                  <a:rPr lang="en-US" b="1" dirty="0">
                    <a:ln w="0"/>
                    <a:effectLst>
                      <a:outerShdw blurRad="38100" dist="19050" dir="2700000" algn="tl" rotWithShape="0">
                        <a:schemeClr val="dk1">
                          <a:alpha val="40000"/>
                        </a:schemeClr>
                      </a:outerShdw>
                    </a:effectLst>
                  </a:rPr>
                  <a:t> </a:t>
                </a:r>
                <a:r>
                  <a:rPr lang="en-US" b="1" dirty="0" err="1">
                    <a:ln w="0"/>
                    <a:effectLst>
                      <a:outerShdw blurRad="38100" dist="19050" dir="2700000" algn="tl" rotWithShape="0">
                        <a:schemeClr val="dk1">
                          <a:alpha val="40000"/>
                        </a:schemeClr>
                      </a:outerShdw>
                    </a:effectLst>
                  </a:rPr>
                  <a:t>thưởng</a:t>
                </a:r>
                <a:endParaRPr lang="en-US" b="1" dirty="0">
                  <a:ln w="0"/>
                  <a:effectLst>
                    <a:outerShdw blurRad="38100" dist="19050" dir="2700000" algn="tl" rotWithShape="0">
                      <a:schemeClr val="dk1">
                        <a:alpha val="40000"/>
                      </a:schemeClr>
                    </a:outerShdw>
                  </a:effectLst>
                </a:endParaRPr>
              </a:p>
            </p:txBody>
          </p:sp>
          <p:sp>
            <p:nvSpPr>
              <p:cNvPr id="26" name="Rectangle 25"/>
              <p:cNvSpPr/>
              <p:nvPr/>
            </p:nvSpPr>
            <p:spPr>
              <a:xfrm rot="19939877">
                <a:off x="6175661" y="5419086"/>
                <a:ext cx="1822879" cy="400109"/>
              </a:xfrm>
              <a:prstGeom prst="rect">
                <a:avLst/>
              </a:prstGeom>
              <a:noFill/>
            </p:spPr>
            <p:txBody>
              <a:bodyPr wrap="square" lIns="91440" tIns="45720" rIns="91440" bIns="45720">
                <a:spAutoFit/>
              </a:bodyPr>
              <a:lstStyle/>
              <a:p>
                <a:pPr algn="ctr"/>
                <a:r>
                  <a:rPr lang="en-US" sz="2000" b="1" dirty="0" err="1">
                    <a:ln w="0"/>
                    <a:solidFill>
                      <a:schemeClr val="bg1"/>
                    </a:solidFill>
                    <a:effectLst>
                      <a:outerShdw blurRad="38100" dist="19050" dir="2700000" algn="tl" rotWithShape="0">
                        <a:schemeClr val="dk1">
                          <a:alpha val="40000"/>
                        </a:schemeClr>
                      </a:outerShdw>
                    </a:effectLst>
                  </a:rPr>
                  <a:t>Mất</a:t>
                </a:r>
                <a:r>
                  <a:rPr lang="en-US" sz="2000" b="1" dirty="0">
                    <a:ln w="0"/>
                    <a:solidFill>
                      <a:schemeClr val="bg1"/>
                    </a:solidFill>
                    <a:effectLst>
                      <a:outerShdw blurRad="38100" dist="19050" dir="2700000" algn="tl" rotWithShape="0">
                        <a:schemeClr val="dk1">
                          <a:alpha val="40000"/>
                        </a:schemeClr>
                      </a:outerShdw>
                    </a:effectLst>
                  </a:rPr>
                  <a:t> </a:t>
                </a:r>
                <a:r>
                  <a:rPr lang="en-US" sz="2000" b="1" dirty="0" err="1">
                    <a:ln w="0"/>
                    <a:solidFill>
                      <a:schemeClr val="bg1"/>
                    </a:solidFill>
                    <a:effectLst>
                      <a:outerShdw blurRad="38100" dist="19050" dir="2700000" algn="tl" rotWithShape="0">
                        <a:schemeClr val="dk1">
                          <a:alpha val="40000"/>
                        </a:schemeClr>
                      </a:outerShdw>
                    </a:effectLst>
                  </a:rPr>
                  <a:t>lượt</a:t>
                </a:r>
                <a:endParaRPr lang="en-US" sz="2000" b="1" dirty="0">
                  <a:ln w="0"/>
                  <a:solidFill>
                    <a:schemeClr val="bg1"/>
                  </a:solidFill>
                  <a:effectLst>
                    <a:outerShdw blurRad="38100" dist="19050" dir="2700000" algn="tl" rotWithShape="0">
                      <a:schemeClr val="dk1">
                        <a:alpha val="40000"/>
                      </a:schemeClr>
                    </a:outerShdw>
                  </a:effectLst>
                </a:endParaRPr>
              </a:p>
            </p:txBody>
          </p:sp>
          <p:sp>
            <p:nvSpPr>
              <p:cNvPr id="27" name="Oval 26"/>
              <p:cNvSpPr/>
              <p:nvPr/>
            </p:nvSpPr>
            <p:spPr>
              <a:xfrm>
                <a:off x="2895599" y="124751"/>
                <a:ext cx="6400800" cy="6400800"/>
              </a:xfrm>
              <a:prstGeom prst="ellipse">
                <a:avLst/>
              </a:prstGeom>
              <a:noFill/>
              <a:ln w="190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p:nvPicPr>
          <p:blipFill>
            <a:blip r:embed="rId10"/>
            <a:stretch>
              <a:fillRect/>
            </a:stretch>
          </p:blipFill>
          <p:spPr>
            <a:xfrm rot="20193838">
              <a:off x="7922377" y="3496069"/>
              <a:ext cx="805938" cy="805938"/>
            </a:xfrm>
            <a:prstGeom prst="rect">
              <a:avLst/>
            </a:prstGeom>
          </p:spPr>
        </p:pic>
        <p:sp>
          <p:nvSpPr>
            <p:cNvPr id="39" name="Oval 38"/>
            <p:cNvSpPr/>
            <p:nvPr/>
          </p:nvSpPr>
          <p:spPr>
            <a:xfrm>
              <a:off x="7582479" y="2380169"/>
              <a:ext cx="548640" cy="548640"/>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Oval 39"/>
            <p:cNvSpPr/>
            <p:nvPr/>
          </p:nvSpPr>
          <p:spPr>
            <a:xfrm>
              <a:off x="6766172" y="224459"/>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Oval 40"/>
            <p:cNvSpPr/>
            <p:nvPr/>
          </p:nvSpPr>
          <p:spPr>
            <a:xfrm>
              <a:off x="8810034" y="253264"/>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Oval 41"/>
            <p:cNvSpPr/>
            <p:nvPr/>
          </p:nvSpPr>
          <p:spPr>
            <a:xfrm>
              <a:off x="5380313" y="1638052"/>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Oval 42"/>
            <p:cNvSpPr/>
            <p:nvPr/>
          </p:nvSpPr>
          <p:spPr>
            <a:xfrm>
              <a:off x="5421075" y="3539382"/>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Oval 43"/>
            <p:cNvSpPr/>
            <p:nvPr/>
          </p:nvSpPr>
          <p:spPr>
            <a:xfrm>
              <a:off x="6781006" y="4927551"/>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Oval 44"/>
            <p:cNvSpPr/>
            <p:nvPr/>
          </p:nvSpPr>
          <p:spPr>
            <a:xfrm>
              <a:off x="10182053" y="1620304"/>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Oval 45"/>
            <p:cNvSpPr/>
            <p:nvPr/>
          </p:nvSpPr>
          <p:spPr>
            <a:xfrm>
              <a:off x="10150969" y="3619061"/>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Oval 46"/>
            <p:cNvSpPr/>
            <p:nvPr/>
          </p:nvSpPr>
          <p:spPr>
            <a:xfrm>
              <a:off x="8852800" y="4898780"/>
              <a:ext cx="142075" cy="134128"/>
            </a:xfrm>
            <a:prstGeom prst="ellipse">
              <a:avLst/>
            </a:prstGeom>
            <a:effectLst>
              <a:glow rad="101600">
                <a:schemeClr val="bg1">
                  <a:alpha val="6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1" name="Picture 2" descr="Top 50 hình ảnh mặt cười đáng yêu dễ thương nhất quả đất | Photographe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6389582">
              <a:off x="6151409" y="1721751"/>
              <a:ext cx="805335" cy="786386"/>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Pentagon 37"/>
          <p:cNvSpPr/>
          <p:nvPr/>
        </p:nvSpPr>
        <p:spPr>
          <a:xfrm rot="10800000">
            <a:off x="10146533" y="1996185"/>
            <a:ext cx="2068596" cy="289426"/>
          </a:xfrm>
          <a:prstGeom prst="homePlat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Flowchart: Alternate Process 5"/>
          <p:cNvSpPr/>
          <p:nvPr/>
        </p:nvSpPr>
        <p:spPr>
          <a:xfrm>
            <a:off x="7206018" y="5895833"/>
            <a:ext cx="1119116" cy="501079"/>
          </a:xfrm>
          <a:prstGeom prst="flowChartAlternateProcess">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Quay</a:t>
            </a:r>
          </a:p>
        </p:txBody>
      </p:sp>
      <p:pic>
        <p:nvPicPr>
          <p:cNvPr id="7" name="NhacCacVongQuayCuaChiecNonKyDieu-VA-62264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519310" y="5087176"/>
            <a:ext cx="534775" cy="534775"/>
          </a:xfrm>
          <a:prstGeom prst="rect">
            <a:avLst/>
          </a:prstGeom>
        </p:spPr>
      </p:pic>
      <p:pic>
        <p:nvPicPr>
          <p:cNvPr id="12" name="NhacCacVongQuayCuaChiecNonKyDieu-VA-62264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554305" y="4072017"/>
            <a:ext cx="499780" cy="499780"/>
          </a:xfrm>
          <a:prstGeom prst="rect">
            <a:avLst/>
          </a:prstGeom>
        </p:spPr>
      </p:pic>
      <p:sp>
        <p:nvSpPr>
          <p:cNvPr id="16" name="Rounded Rectangle 15">
            <a:hlinkClick r:id="rId14" action="ppaction://hlinksldjump"/>
          </p:cNvPr>
          <p:cNvSpPr/>
          <p:nvPr/>
        </p:nvSpPr>
        <p:spPr>
          <a:xfrm>
            <a:off x="1278951" y="1144837"/>
            <a:ext cx="903968" cy="6110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1</a:t>
            </a:r>
          </a:p>
        </p:txBody>
      </p:sp>
      <p:sp>
        <p:nvSpPr>
          <p:cNvPr id="48" name="Rounded Rectangle 47">
            <a:hlinkClick r:id="rId15" action="ppaction://hlinksldjump"/>
          </p:cNvPr>
          <p:cNvSpPr/>
          <p:nvPr/>
        </p:nvSpPr>
        <p:spPr>
          <a:xfrm>
            <a:off x="2423960" y="1144791"/>
            <a:ext cx="903968" cy="6110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2</a:t>
            </a:r>
          </a:p>
        </p:txBody>
      </p:sp>
      <p:sp>
        <p:nvSpPr>
          <p:cNvPr id="50" name="Rounded Rectangle 49">
            <a:hlinkClick r:id="rId16" action="ppaction://hlinksldjump"/>
          </p:cNvPr>
          <p:cNvSpPr/>
          <p:nvPr/>
        </p:nvSpPr>
        <p:spPr>
          <a:xfrm>
            <a:off x="1259192" y="2074668"/>
            <a:ext cx="903968" cy="6110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3</a:t>
            </a:r>
          </a:p>
        </p:txBody>
      </p:sp>
      <p:sp>
        <p:nvSpPr>
          <p:cNvPr id="52" name="Rounded Rectangle 51">
            <a:hlinkClick r:id="rId17" action="ppaction://hlinksldjump"/>
          </p:cNvPr>
          <p:cNvSpPr/>
          <p:nvPr/>
        </p:nvSpPr>
        <p:spPr>
          <a:xfrm>
            <a:off x="2404201" y="2074622"/>
            <a:ext cx="903968" cy="6110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4</a:t>
            </a:r>
          </a:p>
        </p:txBody>
      </p:sp>
      <p:sp>
        <p:nvSpPr>
          <p:cNvPr id="53" name="Rounded Rectangle 52">
            <a:hlinkClick r:id="rId18" action="ppaction://hlinksldjump"/>
          </p:cNvPr>
          <p:cNvSpPr/>
          <p:nvPr/>
        </p:nvSpPr>
        <p:spPr>
          <a:xfrm>
            <a:off x="1278951" y="3046020"/>
            <a:ext cx="903968" cy="6110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5</a:t>
            </a:r>
          </a:p>
        </p:txBody>
      </p:sp>
      <p:sp>
        <p:nvSpPr>
          <p:cNvPr id="54" name="Rounded Rectangle 53">
            <a:hlinkClick r:id="rId19" action="ppaction://hlinksldjump"/>
          </p:cNvPr>
          <p:cNvSpPr/>
          <p:nvPr/>
        </p:nvSpPr>
        <p:spPr>
          <a:xfrm>
            <a:off x="2423960" y="3045974"/>
            <a:ext cx="903968" cy="6110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6</a:t>
            </a:r>
          </a:p>
        </p:txBody>
      </p:sp>
      <p:sp>
        <p:nvSpPr>
          <p:cNvPr id="55" name="Rounded Rectangle 54"/>
          <p:cNvSpPr/>
          <p:nvPr/>
        </p:nvSpPr>
        <p:spPr>
          <a:xfrm>
            <a:off x="1298677" y="3853129"/>
            <a:ext cx="2029251" cy="130348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200" dirty="0"/>
          </a:p>
        </p:txBody>
      </p:sp>
      <p:pic>
        <p:nvPicPr>
          <p:cNvPr id="56" name="Picture 55">
            <a:hlinkClick r:id="rId20" action="ppaction://hlinksldjump"/>
          </p:cNvPr>
          <p:cNvPicPr>
            <a:picLocks noChangeAspect="1"/>
          </p:cNvPicPr>
          <p:nvPr/>
        </p:nvPicPr>
        <p:blipFill rotWithShape="1">
          <a:blip r:embed="rId21"/>
          <a:srcRect l="16499" t="8300" r="11800" b="10399"/>
          <a:stretch/>
        </p:blipFill>
        <p:spPr>
          <a:xfrm>
            <a:off x="1569571" y="3927320"/>
            <a:ext cx="1458515" cy="1122538"/>
          </a:xfrm>
          <a:prstGeom prst="rect">
            <a:avLst/>
          </a:prstGeom>
        </p:spPr>
      </p:pic>
      <p:sp>
        <p:nvSpPr>
          <p:cNvPr id="57" name="Rounded Rectangle 56"/>
          <p:cNvSpPr/>
          <p:nvPr/>
        </p:nvSpPr>
        <p:spPr>
          <a:xfrm>
            <a:off x="1249232" y="5255748"/>
            <a:ext cx="2029251" cy="130348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200" dirty="0"/>
          </a:p>
        </p:txBody>
      </p:sp>
      <p:pic>
        <p:nvPicPr>
          <p:cNvPr id="58" name="Picture 57">
            <a:hlinkClick r:id="rId22" action="ppaction://hlinksldjump"/>
          </p:cNvPr>
          <p:cNvPicPr>
            <a:picLocks noChangeAspect="1"/>
          </p:cNvPicPr>
          <p:nvPr/>
        </p:nvPicPr>
        <p:blipFill>
          <a:blip r:embed="rId23"/>
          <a:stretch>
            <a:fillRect/>
          </a:stretch>
        </p:blipFill>
        <p:spPr>
          <a:xfrm>
            <a:off x="1591783" y="5324145"/>
            <a:ext cx="1356194" cy="1143376"/>
          </a:xfrm>
          <a:prstGeom prst="rect">
            <a:avLst/>
          </a:prstGeom>
        </p:spPr>
      </p:pic>
    </p:spTree>
    <p:custDataLst>
      <p:tags r:id="rId1"/>
    </p:custDataLst>
    <p:extLst>
      <p:ext uri="{BB962C8B-B14F-4D97-AF65-F5344CB8AC3E}">
        <p14:creationId xmlns:p14="http://schemas.microsoft.com/office/powerpoint/2010/main" val="56368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12"/>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12"/>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3" presetClass="mediacall" presetSubtype="0" fill="hold" nodeType="clickEffect">
                                  <p:stCondLst>
                                    <p:cond delay="0"/>
                                  </p:stCondLst>
                                  <p:childTnLst>
                                    <p:cmd type="call" cmd="stop">
                                      <p:cBhvr>
                                        <p:cTn id="30" dur="1" fill="hold"/>
                                        <p:tgtEl>
                                          <p:spTgt spid="12"/>
                                        </p:tgtEl>
                                      </p:cBhvr>
                                    </p:cmd>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par>
                    <p:cTn id="35" fill="hold">
                      <p:stCondLst>
                        <p:cond delay="indefinite"/>
                      </p:stCondLst>
                      <p:childTnLst>
                        <p:par>
                          <p:cTn id="36" fill="hold">
                            <p:stCondLst>
                              <p:cond delay="0"/>
                            </p:stCondLst>
                            <p:childTnLst>
                              <p:par>
                                <p:cTn id="37" presetID="3" presetClass="mediacall" presetSubtype="0" fill="hold" nodeType="clickEffect">
                                  <p:stCondLst>
                                    <p:cond delay="0"/>
                                  </p:stCondLst>
                                  <p:childTnLst>
                                    <p:cmd type="call" cmd="stop">
                                      <p:cBhvr>
                                        <p:cTn id="38" dur="1" fill="hold"/>
                                        <p:tgtEl>
                                          <p:spTgt spid="12"/>
                                        </p:tgtEl>
                                      </p:cBhvr>
                                    </p:cmd>
                                  </p:childTnLst>
                                </p:cTn>
                              </p:par>
                            </p:childTnLst>
                          </p:cTn>
                        </p:par>
                      </p:childTnLst>
                    </p:cTn>
                  </p:par>
                  <p:par>
                    <p:cTn id="39" fill="hold">
                      <p:stCondLst>
                        <p:cond delay="indefinite"/>
                      </p:stCondLst>
                      <p:childTnLst>
                        <p:par>
                          <p:cTn id="40" fill="hold">
                            <p:stCondLst>
                              <p:cond delay="0"/>
                            </p:stCondLst>
                            <p:childTnLst>
                              <p:par>
                                <p:cTn id="41" presetID="3" presetClass="mediacall" presetSubtype="0" fill="hold" nodeType="clickEffect">
                                  <p:stCondLst>
                                    <p:cond delay="0"/>
                                  </p:stCondLst>
                                  <p:childTnLst>
                                    <p:cmd type="call" cmd="stop">
                                      <p:cBhvr>
                                        <p:cTn id="42" dur="1" fill="hold"/>
                                        <p:tgtEl>
                                          <p:spTgt spid="12"/>
                                        </p:tgtEl>
                                      </p:cBhvr>
                                    </p:cmd>
                                  </p:childTnLst>
                                </p:cTn>
                              </p:par>
                            </p:childTnLst>
                          </p:cTn>
                        </p:par>
                      </p:childTnLst>
                    </p:cTn>
                  </p:par>
                  <p:par>
                    <p:cTn id="43" fill="hold">
                      <p:stCondLst>
                        <p:cond delay="indefinite"/>
                      </p:stCondLst>
                      <p:childTnLst>
                        <p:par>
                          <p:cTn id="44" fill="hold">
                            <p:stCondLst>
                              <p:cond delay="0"/>
                            </p:stCondLst>
                            <p:childTnLst>
                              <p:par>
                                <p:cTn id="45" presetID="3" presetClass="mediacall" presetSubtype="0" fill="hold" nodeType="clickEffect">
                                  <p:stCondLst>
                                    <p:cond delay="0"/>
                                  </p:stCondLst>
                                  <p:childTnLst>
                                    <p:cmd type="call" cmd="stop">
                                      <p:cBhvr>
                                        <p:cTn id="46" dur="1" fill="hold"/>
                                        <p:tgtEl>
                                          <p:spTgt spid="12"/>
                                        </p:tgtEl>
                                      </p:cBhvr>
                                    </p:cmd>
                                  </p:childTnLst>
                                </p:cTn>
                              </p:par>
                            </p:childTnLst>
                          </p:cTn>
                        </p:par>
                      </p:childTnLst>
                    </p:cTn>
                  </p:par>
                  <p:par>
                    <p:cTn id="47" fill="hold">
                      <p:stCondLst>
                        <p:cond delay="indefinite"/>
                      </p:stCondLst>
                      <p:childTnLst>
                        <p:par>
                          <p:cTn id="48" fill="hold">
                            <p:stCondLst>
                              <p:cond delay="0"/>
                            </p:stCondLst>
                            <p:childTnLst>
                              <p:par>
                                <p:cTn id="49" presetID="3" presetClass="mediacall" presetSubtype="0" fill="hold" nodeType="clickEffect">
                                  <p:stCondLst>
                                    <p:cond delay="0"/>
                                  </p:stCondLst>
                                  <p:childTnLst>
                                    <p:cmd type="call" cmd="stop">
                                      <p:cBhvr>
                                        <p:cTn id="50" dur="1" fill="hold"/>
                                        <p:tgtEl>
                                          <p:spTgt spid="12"/>
                                        </p:tgtEl>
                                      </p:cBhvr>
                                    </p:cmd>
                                  </p:childTnLst>
                                </p:cTn>
                              </p:par>
                            </p:childTnLst>
                          </p:cTn>
                        </p:par>
                      </p:childTnLst>
                    </p:cTn>
                  </p:par>
                  <p:par>
                    <p:cTn id="51" fill="hold">
                      <p:stCondLst>
                        <p:cond delay="indefinite"/>
                      </p:stCondLst>
                      <p:childTnLst>
                        <p:par>
                          <p:cTn id="52" fill="hold">
                            <p:stCondLst>
                              <p:cond delay="0"/>
                            </p:stCondLst>
                            <p:childTnLst>
                              <p:par>
                                <p:cTn id="53" presetID="3" presetClass="mediacall" presetSubtype="0" fill="hold" nodeType="clickEffect">
                                  <p:stCondLst>
                                    <p:cond delay="0"/>
                                  </p:stCondLst>
                                  <p:childTnLst>
                                    <p:cmd type="call" cmd="stop">
                                      <p:cBhvr>
                                        <p:cTn id="54" dur="1" fill="hold"/>
                                        <p:tgtEl>
                                          <p:spTgt spid="12"/>
                                        </p:tgtEl>
                                      </p:cBhvr>
                                    </p:cmd>
                                  </p:childTnLst>
                                </p:cTn>
                              </p:par>
                            </p:childTnLst>
                          </p:cTn>
                        </p:par>
                      </p:childTnLst>
                    </p:cTn>
                  </p:par>
                  <p:par>
                    <p:cTn id="55" fill="hold">
                      <p:stCondLst>
                        <p:cond delay="indefinite"/>
                      </p:stCondLst>
                      <p:childTnLst>
                        <p:par>
                          <p:cTn id="56" fill="hold">
                            <p:stCondLst>
                              <p:cond delay="0"/>
                            </p:stCondLst>
                            <p:childTnLst>
                              <p:par>
                                <p:cTn id="57" presetID="3" presetClass="mediacall" presetSubtype="0" fill="hold" nodeType="clickEffect">
                                  <p:stCondLst>
                                    <p:cond delay="0"/>
                                  </p:stCondLst>
                                  <p:childTnLst>
                                    <p:cmd type="call" cmd="stop">
                                      <p:cBhvr>
                                        <p:cTn id="58" dur="1" fill="hold"/>
                                        <p:tgtEl>
                                          <p:spTgt spid="12"/>
                                        </p:tgtEl>
                                      </p:cBhvr>
                                    </p:cmd>
                                  </p:childTnLst>
                                </p:cTn>
                              </p:par>
                            </p:childTnLst>
                          </p:cTn>
                        </p:par>
                      </p:childTnLst>
                    </p:cTn>
                  </p:par>
                  <p:par>
                    <p:cTn id="59" fill="hold">
                      <p:stCondLst>
                        <p:cond delay="indefinite"/>
                      </p:stCondLst>
                      <p:childTnLst>
                        <p:par>
                          <p:cTn id="60" fill="hold">
                            <p:stCondLst>
                              <p:cond delay="0"/>
                            </p:stCondLst>
                            <p:childTnLst>
                              <p:par>
                                <p:cTn id="61" presetID="3" presetClass="mediacall" presetSubtype="0" fill="hold" nodeType="clickEffect">
                                  <p:stCondLst>
                                    <p:cond delay="0"/>
                                  </p:stCondLst>
                                  <p:childTnLst>
                                    <p:cmd type="call" cmd="stop">
                                      <p:cBhvr>
                                        <p:cTn id="62" dur="1" fill="hold"/>
                                        <p:tgtEl>
                                          <p:spTgt spid="12"/>
                                        </p:tgtEl>
                                      </p:cBhvr>
                                    </p:cmd>
                                  </p:childTnLst>
                                </p:cTn>
                              </p:par>
                            </p:childTnLst>
                          </p:cTn>
                        </p:par>
                      </p:childTnLst>
                    </p:cTn>
                  </p:par>
                  <p:par>
                    <p:cTn id="63" fill="hold">
                      <p:stCondLst>
                        <p:cond delay="indefinite"/>
                      </p:stCondLst>
                      <p:childTnLst>
                        <p:par>
                          <p:cTn id="64" fill="hold">
                            <p:stCondLst>
                              <p:cond delay="0"/>
                            </p:stCondLst>
                            <p:childTnLst>
                              <p:par>
                                <p:cTn id="65" presetID="3" presetClass="mediacall" presetSubtype="0" fill="hold" nodeType="clickEffect">
                                  <p:stCondLst>
                                    <p:cond delay="0"/>
                                  </p:stCondLst>
                                  <p:childTnLst>
                                    <p:cmd type="call" cmd="stop">
                                      <p:cBhvr>
                                        <p:cTn id="66" dur="1" fill="hold"/>
                                        <p:tgtEl>
                                          <p:spTgt spid="12"/>
                                        </p:tgtEl>
                                      </p:cBhvr>
                                    </p:cmd>
                                  </p:childTnLst>
                                </p:cTn>
                              </p:par>
                            </p:childTnLst>
                          </p:cTn>
                        </p:par>
                      </p:childTnLst>
                    </p:cTn>
                  </p:par>
                  <p:par>
                    <p:cTn id="67" fill="hold">
                      <p:stCondLst>
                        <p:cond delay="indefinite"/>
                      </p:stCondLst>
                      <p:childTnLst>
                        <p:par>
                          <p:cTn id="68" fill="hold">
                            <p:stCondLst>
                              <p:cond delay="0"/>
                            </p:stCondLst>
                            <p:childTnLst>
                              <p:par>
                                <p:cTn id="69" presetID="3" presetClass="mediacall" presetSubtype="0" fill="hold" nodeType="clickEffect">
                                  <p:stCondLst>
                                    <p:cond delay="0"/>
                                  </p:stCondLst>
                                  <p:childTnLst>
                                    <p:cmd type="call" cmd="stop">
                                      <p:cBhvr>
                                        <p:cTn id="70" dur="1" fill="hold"/>
                                        <p:tgtEl>
                                          <p:spTgt spid="12"/>
                                        </p:tgtEl>
                                      </p:cBhvr>
                                    </p:cmd>
                                  </p:childTnLst>
                                </p:cTn>
                              </p:par>
                            </p:childTnLst>
                          </p:cTn>
                        </p:par>
                      </p:childTnLst>
                    </p:cTn>
                  </p:par>
                  <p:par>
                    <p:cTn id="71" fill="hold">
                      <p:stCondLst>
                        <p:cond delay="indefinite"/>
                      </p:stCondLst>
                      <p:childTnLst>
                        <p:par>
                          <p:cTn id="72" fill="hold">
                            <p:stCondLst>
                              <p:cond delay="0"/>
                            </p:stCondLst>
                            <p:childTnLst>
                              <p:par>
                                <p:cTn id="73" presetID="3" presetClass="mediacall" presetSubtype="0" fill="hold" nodeType="clickEffect">
                                  <p:stCondLst>
                                    <p:cond delay="0"/>
                                  </p:stCondLst>
                                  <p:childTnLst>
                                    <p:cmd type="call" cmd="stop">
                                      <p:cBhvr>
                                        <p:cTn id="74" dur="1" fill="hold"/>
                                        <p:tgtEl>
                                          <p:spTgt spid="12"/>
                                        </p:tgtEl>
                                      </p:cBhvr>
                                    </p:cmd>
                                  </p:childTnLst>
                                </p:cTn>
                              </p:par>
                            </p:childTnLst>
                          </p:cTn>
                        </p:par>
                      </p:childTnLst>
                    </p:cTn>
                  </p:par>
                  <p:par>
                    <p:cTn id="75" fill="hold">
                      <p:stCondLst>
                        <p:cond delay="indefinite"/>
                      </p:stCondLst>
                      <p:childTnLst>
                        <p:par>
                          <p:cTn id="76" fill="hold">
                            <p:stCondLst>
                              <p:cond delay="0"/>
                            </p:stCondLst>
                            <p:childTnLst>
                              <p:par>
                                <p:cTn id="77" presetID="3" presetClass="mediacall" presetSubtype="0" fill="hold" nodeType="clickEffect">
                                  <p:stCondLst>
                                    <p:cond delay="0"/>
                                  </p:stCondLst>
                                  <p:childTnLst>
                                    <p:cmd type="call" cmd="stop">
                                      <p:cBhvr>
                                        <p:cTn id="78" dur="1" fill="hold"/>
                                        <p:tgtEl>
                                          <p:spTgt spid="12"/>
                                        </p:tgtEl>
                                      </p:cBhvr>
                                    </p:cmd>
                                  </p:childTnLst>
                                </p:cTn>
                              </p:par>
                            </p:childTnLst>
                          </p:cTn>
                        </p:par>
                      </p:childTnLst>
                    </p:cTn>
                  </p:par>
                  <p:par>
                    <p:cTn id="79" fill="hold">
                      <p:stCondLst>
                        <p:cond delay="indefinite"/>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9095" fill="hold"/>
                                        <p:tgtEl>
                                          <p:spTgt spid="7"/>
                                        </p:tgtEl>
                                      </p:cBhvr>
                                    </p:cmd>
                                  </p:childTnLst>
                                </p:cTn>
                              </p:par>
                            </p:childTnLst>
                          </p:cTn>
                        </p:par>
                      </p:childTnLst>
                    </p:cTn>
                  </p:par>
                  <p:par>
                    <p:cTn id="83" fill="hold">
                      <p:stCondLst>
                        <p:cond delay="indefinite"/>
                      </p:stCondLst>
                      <p:childTnLst>
                        <p:par>
                          <p:cTn id="84" fill="hold">
                            <p:stCondLst>
                              <p:cond delay="0"/>
                            </p:stCondLst>
                            <p:childTnLst>
                              <p:par>
                                <p:cTn id="85" presetID="3" presetClass="mediacall" presetSubtype="0" fill="hold" nodeType="clickEffect">
                                  <p:stCondLst>
                                    <p:cond delay="0"/>
                                  </p:stCondLst>
                                  <p:childTnLst>
                                    <p:cmd type="call" cmd="stop">
                                      <p:cBhvr>
                                        <p:cTn id="86" dur="1" fill="hold"/>
                                        <p:tgtEl>
                                          <p:spTgt spid="7"/>
                                        </p:tgtEl>
                                      </p:cBhvr>
                                    </p:cmd>
                                  </p:childTnLst>
                                </p:cTn>
                              </p:par>
                            </p:childTnLst>
                          </p:cTn>
                        </p:par>
                      </p:childTnLst>
                    </p:cTn>
                  </p:par>
                  <p:par>
                    <p:cTn id="87" fill="hold">
                      <p:stCondLst>
                        <p:cond delay="indefinite"/>
                      </p:stCondLst>
                      <p:childTnLst>
                        <p:par>
                          <p:cTn id="88" fill="hold">
                            <p:stCondLst>
                              <p:cond delay="0"/>
                            </p:stCondLst>
                            <p:childTnLst>
                              <p:par>
                                <p:cTn id="89" presetID="3" presetClass="mediacall" presetSubtype="0" fill="hold" nodeType="clickEffect">
                                  <p:stCondLst>
                                    <p:cond delay="0"/>
                                  </p:stCondLst>
                                  <p:childTnLst>
                                    <p:cmd type="call" cmd="stop">
                                      <p:cBhvr>
                                        <p:cTn id="90" dur="1" fill="hold"/>
                                        <p:tgtEl>
                                          <p:spTgt spid="7"/>
                                        </p:tgtEl>
                                      </p:cBhvr>
                                    </p:cmd>
                                  </p:childTnLst>
                                </p:cTn>
                              </p:par>
                            </p:childTnLst>
                          </p:cTn>
                        </p:par>
                      </p:childTnLst>
                    </p:cTn>
                  </p:par>
                  <p:par>
                    <p:cTn id="91" fill="hold">
                      <p:stCondLst>
                        <p:cond delay="indefinite"/>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190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6"/>
                    </p:tgtEl>
                  </p:cond>
                </p:stCondLst>
                <p:endSync evt="end" delay="0">
                  <p:rtn val="all"/>
                </p:endSync>
                <p:childTnLst>
                  <p:par>
                    <p:cTn id="96" fill="hold">
                      <p:stCondLst>
                        <p:cond delay="0"/>
                      </p:stCondLst>
                      <p:childTnLst>
                        <p:par>
                          <p:cTn id="97" fill="hold">
                            <p:stCondLst>
                              <p:cond delay="0"/>
                            </p:stCondLst>
                            <p:childTnLst>
                              <p:par>
                                <p:cTn id="98" presetID="8" presetClass="emph" presetSubtype="0" repeatCount="indefinite" fill="hold" nodeType="clickEffect">
                                  <p:stCondLst>
                                    <p:cond delay="0"/>
                                  </p:stCondLst>
                                  <p:endCondLst>
                                    <p:cond evt="onNext" delay="0">
                                      <p:tgtEl>
                                        <p:sldTgt/>
                                      </p:tgtEl>
                                    </p:cond>
                                  </p:endCondLst>
                                  <p:childTnLst>
                                    <p:animRot by="21600000">
                                      <p:cBhvr>
                                        <p:cTn id="99" dur="2000" fill="hold"/>
                                        <p:tgtEl>
                                          <p:spTgt spid="4"/>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6" name="wind.wav"/>
                                        </p:tgtEl>
                                      </p:cMediaNode>
                                    </p:audio>
                                  </p:subTnLst>
                                </p:cTn>
                              </p:par>
                              <p:par>
                                <p:cTn id="100" presetID="1" presetClass="mediacall" presetSubtype="0" fill="hold" nodeType="withEffect">
                                  <p:stCondLst>
                                    <p:cond delay="0"/>
                                  </p:stCondLst>
                                  <p:childTnLst>
                                    <p:cmd type="call" cmd="playFrom(0.0)">
                                      <p:cBhvr>
                                        <p:cTn id="101" dur="19095" fill="hold"/>
                                        <p:tgtEl>
                                          <p:spTgt spid="12"/>
                                        </p:tgtEl>
                                      </p:cBhvr>
                                    </p:cmd>
                                  </p:childTnLst>
                                </p:cTn>
                              </p:par>
                            </p:childTnLst>
                          </p:cTn>
                        </p:par>
                      </p:childTnLst>
                    </p:cTn>
                  </p:par>
                </p:childTnLst>
              </p:cTn>
              <p:nextCondLst>
                <p:cond evt="onClick" delay="0">
                  <p:tgtEl>
                    <p:spTgt spid="6"/>
                  </p:tgtEl>
                </p:cond>
              </p:nextCondLst>
            </p:seq>
            <p:audio>
              <p:cMediaNode vol="16667" showWhenStopped="0">
                <p:cTn id="102" fill="hold" display="0">
                  <p:stCondLst>
                    <p:cond delay="indefinite"/>
                  </p:stCondLst>
                  <p:endCondLst>
                    <p:cond evt="onStopAudio" delay="0">
                      <p:tgtEl>
                        <p:sldTgt/>
                      </p:tgtEl>
                    </p:cond>
                  </p:endCondLst>
                </p:cTn>
                <p:tgtEl>
                  <p:spTgt spid="12"/>
                </p:tgtEl>
              </p:cMediaNode>
            </p:audio>
            <p:seq concurrent="1" nextAc="seek">
              <p:cTn id="103" restart="whenNotActive" fill="hold" evtFilter="cancelBubble" nodeType="interactiveSeq">
                <p:stCondLst>
                  <p:cond evt="onClick" delay="0">
                    <p:tgtEl>
                      <p:spTgt spid="16"/>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16"/>
                                        </p:tgtEl>
                                        <p:attrNameLst>
                                          <p:attrName>style.color</p:attrName>
                                        </p:attrNameLst>
                                      </p:cBhvr>
                                      <p:to>
                                        <a:schemeClr val="hlink"/>
                                      </p:to>
                                    </p:animClr>
                                    <p:animClr clrSpc="rgb" dir="cw">
                                      <p:cBhvr>
                                        <p:cTn id="108" dur="500" fill="hold"/>
                                        <p:tgtEl>
                                          <p:spTgt spid="16"/>
                                        </p:tgtEl>
                                        <p:attrNameLst>
                                          <p:attrName>fillcolor</p:attrName>
                                        </p:attrNameLst>
                                      </p:cBhvr>
                                      <p:to>
                                        <a:schemeClr val="hlink"/>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48"/>
                    </p:tgtEl>
                  </p:cond>
                </p:stCondLst>
                <p:endSync evt="end" delay="0">
                  <p:rtn val="all"/>
                </p:endSync>
                <p:childTnLst>
                  <p:par>
                    <p:cTn id="112" fill="hold">
                      <p:stCondLst>
                        <p:cond delay="0"/>
                      </p:stCondLst>
                      <p:childTnLst>
                        <p:par>
                          <p:cTn id="113" fill="hold">
                            <p:stCondLst>
                              <p:cond delay="0"/>
                            </p:stCondLst>
                            <p:childTnLst>
                              <p:par>
                                <p:cTn id="114" presetID="19" presetClass="emph" presetSubtype="0" fill="hold" grpId="0" nodeType="clickEffect">
                                  <p:stCondLst>
                                    <p:cond delay="0"/>
                                  </p:stCondLst>
                                  <p:childTnLst>
                                    <p:animClr clrSpc="rgb" dir="cw">
                                      <p:cBhvr override="childStyle">
                                        <p:cTn id="115" dur="500" fill="hold"/>
                                        <p:tgtEl>
                                          <p:spTgt spid="48"/>
                                        </p:tgtEl>
                                        <p:attrNameLst>
                                          <p:attrName>style.color</p:attrName>
                                        </p:attrNameLst>
                                      </p:cBhvr>
                                      <p:to>
                                        <a:schemeClr val="hlink"/>
                                      </p:to>
                                    </p:animClr>
                                    <p:animClr clrSpc="rgb" dir="cw">
                                      <p:cBhvr>
                                        <p:cTn id="116" dur="500" fill="hold"/>
                                        <p:tgtEl>
                                          <p:spTgt spid="48"/>
                                        </p:tgtEl>
                                        <p:attrNameLst>
                                          <p:attrName>fillcolor</p:attrName>
                                        </p:attrNameLst>
                                      </p:cBhvr>
                                      <p:to>
                                        <a:schemeClr val="hlink"/>
                                      </p:to>
                                    </p:animClr>
                                    <p:set>
                                      <p:cBhvr>
                                        <p:cTn id="117" dur="500" fill="hold"/>
                                        <p:tgtEl>
                                          <p:spTgt spid="48"/>
                                        </p:tgtEl>
                                        <p:attrNameLst>
                                          <p:attrName>fill.type</p:attrName>
                                        </p:attrNameLst>
                                      </p:cBhvr>
                                      <p:to>
                                        <p:strVal val="solid"/>
                                      </p:to>
                                    </p:set>
                                    <p:set>
                                      <p:cBhvr>
                                        <p:cTn id="118" dur="5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119" restart="whenNotActive" fill="hold" evtFilter="cancelBubble" nodeType="interactiveSeq">
                <p:stCondLst>
                  <p:cond evt="onClick" delay="0">
                    <p:tgtEl>
                      <p:spTgt spid="50"/>
                    </p:tgtEl>
                  </p:cond>
                </p:stCondLst>
                <p:endSync evt="end" delay="0">
                  <p:rtn val="all"/>
                </p:endSync>
                <p:childTnLst>
                  <p:par>
                    <p:cTn id="120" fill="hold">
                      <p:stCondLst>
                        <p:cond delay="0"/>
                      </p:stCondLst>
                      <p:childTnLst>
                        <p:par>
                          <p:cTn id="121" fill="hold">
                            <p:stCondLst>
                              <p:cond delay="0"/>
                            </p:stCondLst>
                            <p:childTnLst>
                              <p:par>
                                <p:cTn id="122" presetID="19" presetClass="emph" presetSubtype="0" fill="hold" grpId="0" nodeType="clickEffect">
                                  <p:stCondLst>
                                    <p:cond delay="0"/>
                                  </p:stCondLst>
                                  <p:childTnLst>
                                    <p:animClr clrSpc="rgb" dir="cw">
                                      <p:cBhvr override="childStyle">
                                        <p:cTn id="123" dur="500" fill="hold"/>
                                        <p:tgtEl>
                                          <p:spTgt spid="50"/>
                                        </p:tgtEl>
                                        <p:attrNameLst>
                                          <p:attrName>style.color</p:attrName>
                                        </p:attrNameLst>
                                      </p:cBhvr>
                                      <p:to>
                                        <a:schemeClr val="hlink"/>
                                      </p:to>
                                    </p:animClr>
                                    <p:animClr clrSpc="rgb" dir="cw">
                                      <p:cBhvr>
                                        <p:cTn id="124" dur="500" fill="hold"/>
                                        <p:tgtEl>
                                          <p:spTgt spid="50"/>
                                        </p:tgtEl>
                                        <p:attrNameLst>
                                          <p:attrName>fillcolor</p:attrName>
                                        </p:attrNameLst>
                                      </p:cBhvr>
                                      <p:to>
                                        <a:schemeClr val="hlink"/>
                                      </p:to>
                                    </p:animClr>
                                    <p:set>
                                      <p:cBhvr>
                                        <p:cTn id="125" dur="500" fill="hold"/>
                                        <p:tgtEl>
                                          <p:spTgt spid="50"/>
                                        </p:tgtEl>
                                        <p:attrNameLst>
                                          <p:attrName>fill.type</p:attrName>
                                        </p:attrNameLst>
                                      </p:cBhvr>
                                      <p:to>
                                        <p:strVal val="solid"/>
                                      </p:to>
                                    </p:set>
                                    <p:set>
                                      <p:cBhvr>
                                        <p:cTn id="126"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127" restart="whenNotActive" fill="hold" evtFilter="cancelBubble" nodeType="interactiveSeq">
                <p:stCondLst>
                  <p:cond evt="onClick" delay="0">
                    <p:tgtEl>
                      <p:spTgt spid="52"/>
                    </p:tgtEl>
                  </p:cond>
                </p:stCondLst>
                <p:endSync evt="end" delay="0">
                  <p:rtn val="all"/>
                </p:endSync>
                <p:childTnLst>
                  <p:par>
                    <p:cTn id="128" fill="hold">
                      <p:stCondLst>
                        <p:cond delay="0"/>
                      </p:stCondLst>
                      <p:childTnLst>
                        <p:par>
                          <p:cTn id="129" fill="hold">
                            <p:stCondLst>
                              <p:cond delay="0"/>
                            </p:stCondLst>
                            <p:childTnLst>
                              <p:par>
                                <p:cTn id="130" presetID="19" presetClass="emph" presetSubtype="0" fill="hold" grpId="0" nodeType="clickEffect">
                                  <p:stCondLst>
                                    <p:cond delay="0"/>
                                  </p:stCondLst>
                                  <p:childTnLst>
                                    <p:animClr clrSpc="rgb" dir="cw">
                                      <p:cBhvr override="childStyle">
                                        <p:cTn id="131" dur="500" fill="hold"/>
                                        <p:tgtEl>
                                          <p:spTgt spid="52"/>
                                        </p:tgtEl>
                                        <p:attrNameLst>
                                          <p:attrName>style.color</p:attrName>
                                        </p:attrNameLst>
                                      </p:cBhvr>
                                      <p:to>
                                        <a:schemeClr val="hlink"/>
                                      </p:to>
                                    </p:animClr>
                                    <p:animClr clrSpc="rgb" dir="cw">
                                      <p:cBhvr>
                                        <p:cTn id="132" dur="500" fill="hold"/>
                                        <p:tgtEl>
                                          <p:spTgt spid="52"/>
                                        </p:tgtEl>
                                        <p:attrNameLst>
                                          <p:attrName>fillcolor</p:attrName>
                                        </p:attrNameLst>
                                      </p:cBhvr>
                                      <p:to>
                                        <a:schemeClr val="hlink"/>
                                      </p:to>
                                    </p:animClr>
                                    <p:set>
                                      <p:cBhvr>
                                        <p:cTn id="133" dur="500" fill="hold"/>
                                        <p:tgtEl>
                                          <p:spTgt spid="52"/>
                                        </p:tgtEl>
                                        <p:attrNameLst>
                                          <p:attrName>fill.type</p:attrName>
                                        </p:attrNameLst>
                                      </p:cBhvr>
                                      <p:to>
                                        <p:strVal val="solid"/>
                                      </p:to>
                                    </p:set>
                                    <p:set>
                                      <p:cBhvr>
                                        <p:cTn id="134" dur="5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135" restart="whenNotActive" fill="hold" evtFilter="cancelBubble" nodeType="interactiveSeq">
                <p:stCondLst>
                  <p:cond evt="onClick" delay="0">
                    <p:tgtEl>
                      <p:spTgt spid="53"/>
                    </p:tgtEl>
                  </p:cond>
                </p:stCondLst>
                <p:endSync evt="end" delay="0">
                  <p:rtn val="all"/>
                </p:endSync>
                <p:childTnLst>
                  <p:par>
                    <p:cTn id="136" fill="hold">
                      <p:stCondLst>
                        <p:cond delay="0"/>
                      </p:stCondLst>
                      <p:childTnLst>
                        <p:par>
                          <p:cTn id="137" fill="hold">
                            <p:stCondLst>
                              <p:cond delay="0"/>
                            </p:stCondLst>
                            <p:childTnLst>
                              <p:par>
                                <p:cTn id="138" presetID="19" presetClass="emph" presetSubtype="0" fill="hold" grpId="0" nodeType="clickEffect">
                                  <p:stCondLst>
                                    <p:cond delay="0"/>
                                  </p:stCondLst>
                                  <p:childTnLst>
                                    <p:animClr clrSpc="rgb" dir="cw">
                                      <p:cBhvr override="childStyle">
                                        <p:cTn id="139" dur="500" fill="hold"/>
                                        <p:tgtEl>
                                          <p:spTgt spid="53"/>
                                        </p:tgtEl>
                                        <p:attrNameLst>
                                          <p:attrName>style.color</p:attrName>
                                        </p:attrNameLst>
                                      </p:cBhvr>
                                      <p:to>
                                        <a:schemeClr val="hlink"/>
                                      </p:to>
                                    </p:animClr>
                                    <p:animClr clrSpc="rgb" dir="cw">
                                      <p:cBhvr>
                                        <p:cTn id="140" dur="500" fill="hold"/>
                                        <p:tgtEl>
                                          <p:spTgt spid="53"/>
                                        </p:tgtEl>
                                        <p:attrNameLst>
                                          <p:attrName>fillcolor</p:attrName>
                                        </p:attrNameLst>
                                      </p:cBhvr>
                                      <p:to>
                                        <a:schemeClr val="hlink"/>
                                      </p:to>
                                    </p:animClr>
                                    <p:set>
                                      <p:cBhvr>
                                        <p:cTn id="141" dur="500" fill="hold"/>
                                        <p:tgtEl>
                                          <p:spTgt spid="53"/>
                                        </p:tgtEl>
                                        <p:attrNameLst>
                                          <p:attrName>fill.type</p:attrName>
                                        </p:attrNameLst>
                                      </p:cBhvr>
                                      <p:to>
                                        <p:strVal val="solid"/>
                                      </p:to>
                                    </p:set>
                                    <p:set>
                                      <p:cBhvr>
                                        <p:cTn id="142" dur="500" fill="hold"/>
                                        <p:tgtEl>
                                          <p:spTgt spid="53"/>
                                        </p:tgtEl>
                                        <p:attrNameLst>
                                          <p:attrName>fill.on</p:attrName>
                                        </p:attrNameLst>
                                      </p:cBhvr>
                                      <p:to>
                                        <p:strVal val="true"/>
                                      </p:to>
                                    </p:set>
                                  </p:childTnLst>
                                </p:cTn>
                              </p:par>
                            </p:childTnLst>
                          </p:cTn>
                        </p:par>
                      </p:childTnLst>
                    </p:cTn>
                  </p:par>
                </p:childTnLst>
              </p:cTn>
              <p:nextCondLst>
                <p:cond evt="onClick" delay="0">
                  <p:tgtEl>
                    <p:spTgt spid="53"/>
                  </p:tgtEl>
                </p:cond>
              </p:nextCondLst>
            </p:seq>
            <p:seq concurrent="1" nextAc="seek">
              <p:cTn id="143" restart="whenNotActive" fill="hold" evtFilter="cancelBubble" nodeType="interactiveSeq">
                <p:stCondLst>
                  <p:cond evt="onClick" delay="0">
                    <p:tgtEl>
                      <p:spTgt spid="54"/>
                    </p:tgtEl>
                  </p:cond>
                </p:stCondLst>
                <p:endSync evt="end" delay="0">
                  <p:rtn val="all"/>
                </p:endSync>
                <p:childTnLst>
                  <p:par>
                    <p:cTn id="144" fill="hold">
                      <p:stCondLst>
                        <p:cond delay="0"/>
                      </p:stCondLst>
                      <p:childTnLst>
                        <p:par>
                          <p:cTn id="145" fill="hold">
                            <p:stCondLst>
                              <p:cond delay="0"/>
                            </p:stCondLst>
                            <p:childTnLst>
                              <p:par>
                                <p:cTn id="146" presetID="19" presetClass="emph" presetSubtype="0" fill="hold" grpId="0" nodeType="clickEffect">
                                  <p:stCondLst>
                                    <p:cond delay="0"/>
                                  </p:stCondLst>
                                  <p:childTnLst>
                                    <p:animClr clrSpc="rgb" dir="cw">
                                      <p:cBhvr override="childStyle">
                                        <p:cTn id="147" dur="500" fill="hold"/>
                                        <p:tgtEl>
                                          <p:spTgt spid="54"/>
                                        </p:tgtEl>
                                        <p:attrNameLst>
                                          <p:attrName>style.color</p:attrName>
                                        </p:attrNameLst>
                                      </p:cBhvr>
                                      <p:to>
                                        <a:schemeClr val="hlink"/>
                                      </p:to>
                                    </p:animClr>
                                    <p:animClr clrSpc="rgb" dir="cw">
                                      <p:cBhvr>
                                        <p:cTn id="148" dur="500" fill="hold"/>
                                        <p:tgtEl>
                                          <p:spTgt spid="54"/>
                                        </p:tgtEl>
                                        <p:attrNameLst>
                                          <p:attrName>fillcolor</p:attrName>
                                        </p:attrNameLst>
                                      </p:cBhvr>
                                      <p:to>
                                        <a:schemeClr val="hlink"/>
                                      </p:to>
                                    </p:animClr>
                                    <p:set>
                                      <p:cBhvr>
                                        <p:cTn id="149" dur="500" fill="hold"/>
                                        <p:tgtEl>
                                          <p:spTgt spid="54"/>
                                        </p:tgtEl>
                                        <p:attrNameLst>
                                          <p:attrName>fill.type</p:attrName>
                                        </p:attrNameLst>
                                      </p:cBhvr>
                                      <p:to>
                                        <p:strVal val="solid"/>
                                      </p:to>
                                    </p:set>
                                    <p:set>
                                      <p:cBhvr>
                                        <p:cTn id="150" dur="500" fill="hold"/>
                                        <p:tgtEl>
                                          <p:spTgt spid="54"/>
                                        </p:tgtEl>
                                        <p:attrNameLst>
                                          <p:attrName>fill.on</p:attrName>
                                        </p:attrNameLst>
                                      </p:cBhvr>
                                      <p:to>
                                        <p:strVal val="true"/>
                                      </p:to>
                                    </p:set>
                                  </p:childTnLst>
                                </p:cTn>
                              </p:par>
                            </p:childTnLst>
                          </p:cTn>
                        </p:par>
                      </p:childTnLst>
                    </p:cTn>
                  </p:par>
                </p:childTnLst>
              </p:cTn>
              <p:nextCondLst>
                <p:cond evt="onClick" delay="0">
                  <p:tgtEl>
                    <p:spTgt spid="54"/>
                  </p:tgtEl>
                </p:cond>
              </p:nextCondLst>
            </p:seq>
            <p:audio>
              <p:cMediaNode vol="80000" showWhenStopped="0">
                <p:cTn id="151" fill="hold" display="0">
                  <p:stCondLst>
                    <p:cond delay="indefinite"/>
                  </p:stCondLst>
                  <p:endCondLst>
                    <p:cond evt="onStopAudio" delay="0">
                      <p:tgtEl>
                        <p:sldTgt/>
                      </p:tgtEl>
                    </p:cond>
                  </p:endCondLst>
                </p:cTn>
                <p:tgtEl>
                  <p:spTgt spid="7"/>
                </p:tgtEl>
              </p:cMediaNode>
            </p:audio>
            <p:seq concurrent="1" nextAc="seek">
              <p:cTn id="152" restart="whenNotActive" fill="hold" evtFilter="cancelBubble" nodeType="interactiveSeq">
                <p:stCondLst>
                  <p:cond evt="onClick" delay="0">
                    <p:tgtEl>
                      <p:spTgt spid="58"/>
                    </p:tgtEl>
                  </p:cond>
                </p:stCondLst>
                <p:endSync evt="end" delay="0">
                  <p:rtn val="all"/>
                </p:endSync>
                <p:childTnLst>
                  <p:par>
                    <p:cTn id="153" fill="hold">
                      <p:stCondLst>
                        <p:cond delay="0"/>
                      </p:stCondLst>
                      <p:childTnLst>
                        <p:par>
                          <p:cTn id="154" fill="hold">
                            <p:stCondLst>
                              <p:cond delay="0"/>
                            </p:stCondLst>
                            <p:childTnLst>
                              <p:par>
                                <p:cTn id="155" presetID="53" presetClass="exit" presetSubtype="32" fill="hold" nodeType="clickEffect">
                                  <p:stCondLst>
                                    <p:cond delay="0"/>
                                  </p:stCondLst>
                                  <p:childTnLst>
                                    <p:anim calcmode="lin" valueType="num">
                                      <p:cBhvr>
                                        <p:cTn id="156" dur="500"/>
                                        <p:tgtEl>
                                          <p:spTgt spid="58"/>
                                        </p:tgtEl>
                                        <p:attrNameLst>
                                          <p:attrName>ppt_w</p:attrName>
                                        </p:attrNameLst>
                                      </p:cBhvr>
                                      <p:tavLst>
                                        <p:tav tm="0">
                                          <p:val>
                                            <p:strVal val="ppt_w"/>
                                          </p:val>
                                        </p:tav>
                                        <p:tav tm="100000">
                                          <p:val>
                                            <p:fltVal val="0"/>
                                          </p:val>
                                        </p:tav>
                                      </p:tavLst>
                                    </p:anim>
                                    <p:anim calcmode="lin" valueType="num">
                                      <p:cBhvr>
                                        <p:cTn id="157" dur="500"/>
                                        <p:tgtEl>
                                          <p:spTgt spid="58"/>
                                        </p:tgtEl>
                                        <p:attrNameLst>
                                          <p:attrName>ppt_h</p:attrName>
                                        </p:attrNameLst>
                                      </p:cBhvr>
                                      <p:tavLst>
                                        <p:tav tm="0">
                                          <p:val>
                                            <p:strVal val="ppt_h"/>
                                          </p:val>
                                        </p:tav>
                                        <p:tav tm="100000">
                                          <p:val>
                                            <p:fltVal val="0"/>
                                          </p:val>
                                        </p:tav>
                                      </p:tavLst>
                                    </p:anim>
                                    <p:animEffect transition="out" filter="fade">
                                      <p:cBhvr>
                                        <p:cTn id="158" dur="500"/>
                                        <p:tgtEl>
                                          <p:spTgt spid="58"/>
                                        </p:tgtEl>
                                      </p:cBhvr>
                                    </p:animEffect>
                                    <p:set>
                                      <p:cBhvr>
                                        <p:cTn id="159" dur="1" fill="hold">
                                          <p:stCondLst>
                                            <p:cond delay="499"/>
                                          </p:stCondLst>
                                        </p:cTn>
                                        <p:tgtEl>
                                          <p:spTgt spid="58"/>
                                        </p:tgtEl>
                                        <p:attrNameLst>
                                          <p:attrName>style.visibility</p:attrName>
                                        </p:attrNameLst>
                                      </p:cBhvr>
                                      <p:to>
                                        <p:strVal val="hidden"/>
                                      </p:to>
                                    </p:set>
                                  </p:childTnLst>
                                </p:cTn>
                              </p:par>
                            </p:childTnLst>
                          </p:cTn>
                        </p:par>
                        <p:par>
                          <p:cTn id="160" fill="hold">
                            <p:stCondLst>
                              <p:cond delay="500"/>
                            </p:stCondLst>
                            <p:childTnLst>
                              <p:par>
                                <p:cTn id="161" presetID="23" presetClass="entr" presetSubtype="16" fill="hold" nodeType="afterEffect">
                                  <p:stCondLst>
                                    <p:cond delay="0"/>
                                  </p:stCondLst>
                                  <p:childTnLst>
                                    <p:set>
                                      <p:cBhvr>
                                        <p:cTn id="162" dur="1" fill="hold">
                                          <p:stCondLst>
                                            <p:cond delay="0"/>
                                          </p:stCondLst>
                                        </p:cTn>
                                        <p:tgtEl>
                                          <p:spTgt spid="58"/>
                                        </p:tgtEl>
                                        <p:attrNameLst>
                                          <p:attrName>style.visibility</p:attrName>
                                        </p:attrNameLst>
                                      </p:cBhvr>
                                      <p:to>
                                        <p:strVal val="visible"/>
                                      </p:to>
                                    </p:set>
                                    <p:anim calcmode="lin" valueType="num">
                                      <p:cBhvr>
                                        <p:cTn id="163" dur="500" fill="hold"/>
                                        <p:tgtEl>
                                          <p:spTgt spid="58"/>
                                        </p:tgtEl>
                                        <p:attrNameLst>
                                          <p:attrName>ppt_w</p:attrName>
                                        </p:attrNameLst>
                                      </p:cBhvr>
                                      <p:tavLst>
                                        <p:tav tm="0">
                                          <p:val>
                                            <p:fltVal val="0"/>
                                          </p:val>
                                        </p:tav>
                                        <p:tav tm="100000">
                                          <p:val>
                                            <p:strVal val="#ppt_w"/>
                                          </p:val>
                                        </p:tav>
                                      </p:tavLst>
                                    </p:anim>
                                    <p:anim calcmode="lin" valueType="num">
                                      <p:cBhvr>
                                        <p:cTn id="164" dur="5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58"/>
                  </p:tgtEl>
                </p:cond>
              </p:nextCondLst>
            </p:seq>
          </p:childTnLst>
        </p:cTn>
      </p:par>
    </p:tnLst>
    <p:bldLst>
      <p:bldP spid="16" grpId="0" animBg="1"/>
      <p:bldP spid="48" grpId="0" animBg="1"/>
      <p:bldP spid="50" grpId="0" animBg="1"/>
      <p:bldP spid="52" grpId="0" animBg="1"/>
      <p:bldP spid="53"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8714" y="287270"/>
            <a:ext cx="8368354" cy="523220"/>
          </a:xfrm>
          <a:prstGeom prst="rect">
            <a:avLst/>
          </a:prstGeom>
          <a:noFill/>
        </p:spPr>
        <p:txBody>
          <a:bodyPr wrap="square" rtlCol="0">
            <a:spAutoFit/>
          </a:bodyPr>
          <a:lstStyle/>
          <a:p>
            <a:pPr algn="ct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1: </a:t>
            </a:r>
            <a:r>
              <a:rPr lang="en-US" sz="2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Đâu là PTGT đường thủy?</a:t>
            </a:r>
            <a:endPar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698295" y="1580023"/>
            <a:ext cx="2820837"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smtClean="0">
                <a:solidFill>
                  <a:srgbClr val="002060"/>
                </a:solidFill>
                <a:latin typeface="Times New Roman" panose="02020603050405020304" pitchFamily="18" charset="0"/>
                <a:cs typeface="Times New Roman" panose="02020603050405020304" pitchFamily="18" charset="0"/>
              </a:rPr>
              <a:t>Máy bay</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897186" y="1507522"/>
            <a:ext cx="1836124"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smtClean="0">
                <a:solidFill>
                  <a:srgbClr val="002060"/>
                </a:solidFill>
                <a:latin typeface="Times New Roman" panose="02020603050405020304" pitchFamily="18" charset="0"/>
                <a:cs typeface="Times New Roman" panose="02020603050405020304" pitchFamily="18" charset="0"/>
              </a:rPr>
              <a:t>Xe máy</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528305" y="1580022"/>
            <a:ext cx="2687912"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smtClean="0">
                <a:solidFill>
                  <a:srgbClr val="002060"/>
                </a:solidFill>
                <a:latin typeface="Times New Roman" panose="02020603050405020304" pitchFamily="18" charset="0"/>
                <a:cs typeface="Times New Roman" panose="02020603050405020304" pitchFamily="18" charset="0"/>
              </a:rPr>
              <a:t>Thuyền buồm</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0"/>
          <a:stretch>
            <a:fillRect/>
          </a:stretch>
        </p:blipFill>
        <p:spPr>
          <a:xfrm>
            <a:off x="8225418" y="2296094"/>
            <a:ext cx="3529123" cy="2646842"/>
          </a:xfrm>
          <a:prstGeom prst="rect">
            <a:avLst/>
          </a:prstGeom>
        </p:spPr>
      </p:pic>
      <p:pic>
        <p:nvPicPr>
          <p:cNvPr id="17" name="Picture 16"/>
          <p:cNvPicPr>
            <a:picLocks noChangeAspect="1"/>
          </p:cNvPicPr>
          <p:nvPr/>
        </p:nvPicPr>
        <p:blipFill>
          <a:blip r:embed="rId21"/>
          <a:stretch>
            <a:fillRect/>
          </a:stretch>
        </p:blipFill>
        <p:spPr>
          <a:xfrm>
            <a:off x="4197714" y="2296094"/>
            <a:ext cx="3570703" cy="2675885"/>
          </a:xfrm>
          <a:prstGeom prst="rect">
            <a:avLst/>
          </a:prstGeom>
        </p:spPr>
      </p:pic>
      <p:pic>
        <p:nvPicPr>
          <p:cNvPr id="21" name="Picture 20"/>
          <p:cNvPicPr>
            <a:picLocks noChangeAspect="1"/>
          </p:cNvPicPr>
          <p:nvPr/>
        </p:nvPicPr>
        <p:blipFill>
          <a:blip r:embed="rId22"/>
          <a:stretch>
            <a:fillRect/>
          </a:stretch>
        </p:blipFill>
        <p:spPr>
          <a:xfrm>
            <a:off x="159986" y="2267050"/>
            <a:ext cx="3580728" cy="2675885"/>
          </a:xfrm>
          <a:prstGeom prst="rect">
            <a:avLst/>
          </a:prstGeom>
        </p:spPr>
      </p:pic>
      <p:pic>
        <p:nvPicPr>
          <p:cNvPr id="8" name="Picture 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536947" y="5129950"/>
            <a:ext cx="2906064" cy="1679059"/>
          </a:xfrm>
          <a:prstGeom prst="rect">
            <a:avLst/>
          </a:prstGeom>
        </p:spPr>
      </p:pic>
      <p:pic>
        <p:nvPicPr>
          <p:cNvPr id="10" name="Picture 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92499" y="5168297"/>
            <a:ext cx="1523760" cy="1231198"/>
          </a:xfrm>
          <a:prstGeom prst="rect">
            <a:avLst/>
          </a:prstGeom>
        </p:spPr>
      </p:pic>
      <p:pic>
        <p:nvPicPr>
          <p:cNvPr id="23" name="Picture 2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40727" y="5129950"/>
            <a:ext cx="1523760" cy="1307892"/>
          </a:xfrm>
          <a:prstGeom prst="rect">
            <a:avLst/>
          </a:prstGeom>
        </p:spPr>
      </p:pic>
      <p:pic>
        <p:nvPicPr>
          <p:cNvPr id="11" name="Chào mừng bạn đến với câu hỏi số 1_ Đâu là phương tiện giao thông đường thủy_">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5"/>
          <a:stretch>
            <a:fillRect/>
          </a:stretch>
        </p:blipFill>
        <p:spPr>
          <a:xfrm>
            <a:off x="7738055" y="6858000"/>
            <a:ext cx="487363" cy="487363"/>
          </a:xfrm>
          <a:prstGeom prst="rect">
            <a:avLst/>
          </a:prstGeom>
        </p:spPr>
      </p:pic>
      <p:pic>
        <p:nvPicPr>
          <p:cNvPr id="12" name="A. Máy bay">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5"/>
          <a:stretch>
            <a:fillRect/>
          </a:stretch>
        </p:blipFill>
        <p:spPr>
          <a:xfrm>
            <a:off x="9161335" y="6858000"/>
            <a:ext cx="487363" cy="487363"/>
          </a:xfrm>
          <a:prstGeom prst="rect">
            <a:avLst/>
          </a:prstGeom>
        </p:spPr>
      </p:pic>
      <p:pic>
        <p:nvPicPr>
          <p:cNvPr id="13" name="B. Xe máy">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5"/>
          <a:stretch>
            <a:fillRect/>
          </a:stretch>
        </p:blipFill>
        <p:spPr>
          <a:xfrm>
            <a:off x="6934052" y="6858000"/>
            <a:ext cx="487363" cy="487363"/>
          </a:xfrm>
          <a:prstGeom prst="rect">
            <a:avLst/>
          </a:prstGeom>
        </p:spPr>
      </p:pic>
      <p:pic>
        <p:nvPicPr>
          <p:cNvPr id="14" name="C. Thuyền buồm">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5"/>
          <a:stretch>
            <a:fillRect/>
          </a:stretch>
        </p:blipFill>
        <p:spPr>
          <a:xfrm>
            <a:off x="8449695" y="6858000"/>
            <a:ext cx="487363" cy="487363"/>
          </a:xfrm>
          <a:prstGeom prst="rect">
            <a:avLst/>
          </a:prstGeom>
        </p:spPr>
      </p:pic>
      <p:pic>
        <p:nvPicPr>
          <p:cNvPr id="3" name="chưa chính xác 1">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5"/>
          <a:stretch>
            <a:fillRect/>
          </a:stretch>
        </p:blipFill>
        <p:spPr>
          <a:xfrm>
            <a:off x="1367016" y="6985092"/>
            <a:ext cx="487363" cy="487363"/>
          </a:xfrm>
          <a:prstGeom prst="rect">
            <a:avLst/>
          </a:prstGeom>
        </p:spPr>
      </p:pic>
      <p:pic>
        <p:nvPicPr>
          <p:cNvPr id="19" name="chưa chính xác 1">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5"/>
          <a:stretch>
            <a:fillRect/>
          </a:stretch>
        </p:blipFill>
        <p:spPr>
          <a:xfrm>
            <a:off x="2372577" y="6985092"/>
            <a:ext cx="487363" cy="487363"/>
          </a:xfrm>
          <a:prstGeom prst="rect">
            <a:avLst/>
          </a:prstGeom>
        </p:spPr>
      </p:pic>
      <p:pic>
        <p:nvPicPr>
          <p:cNvPr id="16" name="đúng rồi">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5"/>
          <a:stretch>
            <a:fillRect/>
          </a:stretch>
        </p:blipFill>
        <p:spPr>
          <a:xfrm>
            <a:off x="3378138" y="7036355"/>
            <a:ext cx="487363" cy="487363"/>
          </a:xfrm>
          <a:prstGeom prst="rect">
            <a:avLst/>
          </a:prstGeom>
        </p:spPr>
      </p:pic>
      <p:pic>
        <p:nvPicPr>
          <p:cNvPr id="18" name="Mời bạn kích chuột để chọn đáp án đúng">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5"/>
          <a:stretch>
            <a:fillRect/>
          </a:stretch>
        </p:blipFill>
        <p:spPr>
          <a:xfrm>
            <a:off x="5377770" y="6985090"/>
            <a:ext cx="487363" cy="487363"/>
          </a:xfrm>
          <a:prstGeom prst="rect">
            <a:avLst/>
          </a:prstGeom>
        </p:spPr>
      </p:pic>
      <p:pic>
        <p:nvPicPr>
          <p:cNvPr id="20" name="Mời bạn ấn vào ô màu xanh bên dưới để tiếp tục trò chơi">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5"/>
          <a:stretch>
            <a:fillRect/>
          </a:stretch>
        </p:blipFill>
        <p:spPr>
          <a:xfrm>
            <a:off x="4426737" y="7036354"/>
            <a:ext cx="487363" cy="487363"/>
          </a:xfrm>
          <a:prstGeom prst="rect">
            <a:avLst/>
          </a:prstGeom>
        </p:spPr>
      </p:pic>
      <p:sp>
        <p:nvSpPr>
          <p:cNvPr id="22" name="Right Arrow 21">
            <a:hlinkClick r:id="rId26" action="ppaction://hlinksldjump" tooltip="chơi"/>
          </p:cNvPr>
          <p:cNvSpPr/>
          <p:nvPr/>
        </p:nvSpPr>
        <p:spPr>
          <a:xfrm>
            <a:off x="10665585" y="5969480"/>
            <a:ext cx="1319415" cy="750498"/>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hlinkClick r:id="rId26" action="ppaction://hlinksldjump"/>
              </a:rPr>
              <a:t>C</a:t>
            </a:r>
            <a:r>
              <a:rPr lang="vi-VN" b="1" dirty="0" smtClean="0">
                <a:solidFill>
                  <a:schemeClr val="tx1"/>
                </a:solidFill>
                <a:latin typeface="Times New Roman" panose="02020603050405020304" pitchFamily="18" charset="0"/>
                <a:cs typeface="Times New Roman" panose="02020603050405020304" pitchFamily="18" charset="0"/>
                <a:hlinkClick r:id="rId26" action="ppaction://hlinksldjump"/>
              </a:rPr>
              <a:t>hơi tiếp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 name="Left Arrow 1">
            <a:hlinkClick r:id="rId27" action="ppaction://hlinksldjump"/>
          </p:cNvPr>
          <p:cNvSpPr/>
          <p:nvPr/>
        </p:nvSpPr>
        <p:spPr>
          <a:xfrm>
            <a:off x="29555" y="6063180"/>
            <a:ext cx="1337479" cy="672630"/>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u="sng" dirty="0" smtClean="0">
                <a:latin typeface="Times New Roman" panose="02020603050405020304" pitchFamily="18" charset="0"/>
                <a:cs typeface="Times New Roman" panose="02020603050405020304" pitchFamily="18" charset="0"/>
              </a:rPr>
              <a:t>Kết thúc</a:t>
            </a:r>
            <a:endParaRPr lang="en-US" b="1" u="sng"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88957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mediacall" presetSubtype="0" fill="hold" nodeType="withEffect">
                                  <p:stCondLst>
                                    <p:cond delay="0"/>
                                  </p:stCondLst>
                                  <p:childTnLst>
                                    <p:cmd type="call" cmd="playFrom(0.0)">
                                      <p:cBhvr>
                                        <p:cTn id="9" dur="5448" fill="hold"/>
                                        <p:tgtEl>
                                          <p:spTgt spid="11"/>
                                        </p:tgtEl>
                                      </p:cBhvr>
                                    </p:cmd>
                                  </p:childTnLst>
                                </p:cTn>
                              </p:par>
                            </p:childTnLst>
                          </p:cTn>
                        </p:par>
                        <p:par>
                          <p:cTn id="10" fill="hold">
                            <p:stCondLst>
                              <p:cond delay="5448"/>
                            </p:stCondLst>
                            <p:childTnLst>
                              <p:par>
                                <p:cTn id="11" presetID="1" presetClass="entr" presetSubtype="0" fill="hold" grpId="0" nodeType="afterEffect">
                                  <p:stCondLst>
                                    <p:cond delay="252"/>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700"/>
                            </p:stCondLst>
                            <p:childTnLst>
                              <p:par>
                                <p:cTn id="14" presetID="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1392" fill="hold"/>
                                        <p:tgtEl>
                                          <p:spTgt spid="12"/>
                                        </p:tgtEl>
                                      </p:cBhvr>
                                    </p:cmd>
                                  </p:childTnLst>
                                </p:cTn>
                              </p:par>
                              <p:par>
                                <p:cTn id="18" presetID="1" presetClass="entr" presetSubtype="0" fill="hold" grpId="0" nodeType="withEffect">
                                  <p:stCondLst>
                                    <p:cond delay="170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170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mediacall" presetSubtype="0" fill="hold" nodeType="withEffect">
                                  <p:stCondLst>
                                    <p:cond delay="1700"/>
                                  </p:stCondLst>
                                  <p:childTnLst>
                                    <p:cmd type="call" cmd="playFrom(0.0)">
                                      <p:cBhvr>
                                        <p:cTn id="23" dur="1536" fill="hold"/>
                                        <p:tgtEl>
                                          <p:spTgt spid="13"/>
                                        </p:tgtEl>
                                      </p:cBhvr>
                                    </p:cmd>
                                  </p:childTnLst>
                                </p:cTn>
                              </p:par>
                              <p:par>
                                <p:cTn id="24" presetID="1" presetClass="entr" presetSubtype="0" fill="hold" grpId="0" nodeType="withEffect">
                                  <p:stCondLst>
                                    <p:cond delay="320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310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mediacall" presetSubtype="0" fill="hold" nodeType="withEffect">
                                  <p:stCondLst>
                                    <p:cond delay="3100"/>
                                  </p:stCondLst>
                                  <p:childTnLst>
                                    <p:cmd type="call" cmd="playFrom(0.0)">
                                      <p:cBhvr>
                                        <p:cTn id="29" dur="1320" fill="hold"/>
                                        <p:tgtEl>
                                          <p:spTgt spid="14"/>
                                        </p:tgtEl>
                                      </p:cBhvr>
                                    </p:cmd>
                                  </p:childTnLst>
                                </p:cTn>
                              </p:par>
                              <p:par>
                                <p:cTn id="30" presetID="1" presetClass="mediacall" presetSubtype="0" fill="hold" nodeType="withEffect">
                                  <p:stCondLst>
                                    <p:cond delay="4100"/>
                                  </p:stCondLst>
                                  <p:childTnLst>
                                    <p:cmd type="call" cmd="playFrom(0.0)">
                                      <p:cBhvr>
                                        <p:cTn id="31" dur="278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
                </p:tgtEl>
              </p:cMediaNode>
            </p:audio>
            <p:audio>
              <p:cMediaNode vol="80000">
                <p:cTn id="33" fill="remove" display="0">
                  <p:stCondLst>
                    <p:cond delay="indefinite"/>
                  </p:stCondLst>
                  <p:endCondLst>
                    <p:cond evt="onStopAudio" delay="0">
                      <p:tgtEl>
                        <p:sldTgt/>
                      </p:tgtEl>
                    </p:cond>
                  </p:endCondLst>
                </p:cTn>
                <p:tgtEl>
                  <p:spTgt spid="12"/>
                </p:tgtEl>
              </p:cMediaNode>
            </p:audio>
            <p:audio>
              <p:cMediaNode vol="80000">
                <p:cTn id="34" fill="hold" display="0">
                  <p:stCondLst>
                    <p:cond delay="indefinite"/>
                  </p:stCondLst>
                  <p:endCondLst>
                    <p:cond evt="onStopAudio" delay="0">
                      <p:tgtEl>
                        <p:sldTgt/>
                      </p:tgtEl>
                    </p:cond>
                  </p:endCondLst>
                </p:cTn>
                <p:tgtEl>
                  <p:spTgt spid="13"/>
                </p:tgtEl>
              </p:cMediaNode>
            </p:audio>
            <p:audio>
              <p:cMediaNode vol="80000">
                <p:cTn id="35" fill="hold" display="0">
                  <p:stCondLst>
                    <p:cond delay="indefinite"/>
                  </p:stCondLst>
                  <p:endCondLst>
                    <p:cond evt="onStopAudio" delay="0">
                      <p:tgtEl>
                        <p:sldTgt/>
                      </p:tgtEl>
                    </p:cond>
                  </p:endCondLst>
                </p:cTn>
                <p:tgtEl>
                  <p:spTgt spid="14"/>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9"/>
                </p:tgtEl>
              </p:cMediaNode>
            </p:audio>
            <p:audio>
              <p:cMediaNode vol="80000">
                <p:cTn id="38" fill="hold" display="0">
                  <p:stCondLst>
                    <p:cond delay="indefinite"/>
                  </p:stCondLst>
                  <p:endCondLst>
                    <p:cond evt="onStopAudio" delay="0">
                      <p:tgtEl>
                        <p:sldTgt/>
                      </p:tgtEl>
                    </p:cond>
                  </p:endCondLst>
                </p:cTn>
                <p:tgtEl>
                  <p:spTgt spid="16"/>
                </p:tgtEl>
              </p:cMediaNode>
            </p:audio>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par>
                                <p:cTn id="46" presetID="1" presetClass="mediacall" presetSubtype="0" fill="hold" nodeType="withEffect">
                                  <p:stCondLst>
                                    <p:cond delay="0"/>
                                  </p:stCondLst>
                                  <p:childTnLst>
                                    <p:cmd type="call" cmd="playFrom(0.0)">
                                      <p:cBhvr>
                                        <p:cTn id="47" dur="9888" fill="hold"/>
                                        <p:tgtEl>
                                          <p:spTgt spid="3"/>
                                        </p:tgtEl>
                                      </p:cBhvr>
                                    </p:cmd>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1" presetClass="mediacall" presetSubtype="0" fill="hold" nodeType="withEffect">
                                  <p:stCondLst>
                                    <p:cond delay="0"/>
                                  </p:stCondLst>
                                  <p:childTnLst>
                                    <p:cmd type="call" cmd="playFrom(0.0)">
                                      <p:cBhvr>
                                        <p:cTn id="56" dur="9888" fill="hold"/>
                                        <p:tgtEl>
                                          <p:spTgt spid="19"/>
                                        </p:tgtEl>
                                      </p:cBhvr>
                                    </p:cmd>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par>
                                <p:cTn id="64" presetID="1" presetClass="mediacall" presetSubtype="0" fill="hold" nodeType="withEffect">
                                  <p:stCondLst>
                                    <p:cond delay="0"/>
                                  </p:stCondLst>
                                  <p:childTnLst>
                                    <p:cmd type="call" cmd="playFrom(0.0)">
                                      <p:cBhvr>
                                        <p:cTn id="65" dur="9792" fill="hold"/>
                                        <p:tgtEl>
                                          <p:spTgt spid="16"/>
                                        </p:tgtEl>
                                      </p:cBhvr>
                                    </p:cmd>
                                  </p:childTnLst>
                                </p:cTn>
                              </p:par>
                              <p:par>
                                <p:cTn id="66" presetID="1" presetClass="mediacall" presetSubtype="0" fill="hold" nodeType="withEffect">
                                  <p:stCondLst>
                                    <p:cond delay="10000"/>
                                  </p:stCondLst>
                                  <p:childTnLst>
                                    <p:cmd type="call" cmd="playFrom(0.0)">
                                      <p:cBhvr>
                                        <p:cTn id="67" dur="4560" fill="hold"/>
                                        <p:tgtEl>
                                          <p:spTgt spid="20"/>
                                        </p:tgtEl>
                                      </p:cBhvr>
                                    </p:cmd>
                                  </p:childTnLst>
                                </p:cTn>
                              </p:par>
                            </p:childTnLst>
                          </p:cTn>
                        </p:par>
                      </p:childTnLst>
                    </p:cTn>
                  </p:par>
                </p:childTnLst>
              </p:cTn>
              <p:nextCondLst>
                <p:cond evt="onClick" delay="0">
                  <p:tgtEl>
                    <p:spTgt spid="15"/>
                  </p:tgtEl>
                </p:cond>
              </p:nextCondLst>
            </p:seq>
            <p:audio>
              <p:cMediaNode vol="80000">
                <p:cTn id="68" fill="hold" display="0">
                  <p:stCondLst>
                    <p:cond delay="indefinite"/>
                  </p:stCondLst>
                  <p:endCondLst>
                    <p:cond evt="onStopAudio" delay="0">
                      <p:tgtEl>
                        <p:sldTgt/>
                      </p:tgtEl>
                    </p:cond>
                  </p:endCondLst>
                </p:cTn>
                <p:tgtEl>
                  <p:spTgt spid="18"/>
                </p:tgtEl>
              </p:cMediaNode>
            </p:audio>
            <p:audio>
              <p:cMediaNode vol="80000">
                <p:cTn id="69" fill="hold" display="0">
                  <p:stCondLst>
                    <p:cond delay="indefinite"/>
                  </p:stCondLst>
                  <p:endCondLst>
                    <p:cond evt="onStopAudio" delay="0">
                      <p:tgtEl>
                        <p:sldTgt/>
                      </p:tgtEl>
                    </p:cond>
                  </p:endCondLst>
                </p:cTn>
                <p:tgtEl>
                  <p:spTgt spid="20"/>
                </p:tgtEl>
              </p:cMediaNode>
            </p:audio>
          </p:childTnLst>
        </p:cTn>
      </p:par>
    </p:tnLst>
    <p:bldLst>
      <p:bldP spid="5" grpId="0"/>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113" y="467061"/>
            <a:ext cx="10017911" cy="523220"/>
          </a:xfrm>
          <a:prstGeom prst="rect">
            <a:avLst/>
          </a:prstGeom>
          <a:noFill/>
        </p:spPr>
        <p:txBody>
          <a:bodyPr wrap="square" rtlCol="0">
            <a:spAutoFit/>
          </a:bodyPr>
          <a:lstStyle/>
          <a:p>
            <a:pPr algn="ct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Biển</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báo</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cấm</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đây</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giao</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0"/>
          <a:stretch>
            <a:fillRect/>
          </a:stretch>
        </p:blipFill>
        <p:spPr>
          <a:xfrm>
            <a:off x="10099629" y="43037"/>
            <a:ext cx="1829142" cy="1674432"/>
          </a:xfrm>
          <a:prstGeom prst="rect">
            <a:avLst/>
          </a:prstGeom>
        </p:spPr>
      </p:pic>
      <p:sp>
        <p:nvSpPr>
          <p:cNvPr id="10" name="TextBox 9"/>
          <p:cNvSpPr txBox="1"/>
          <p:nvPr/>
        </p:nvSpPr>
        <p:spPr>
          <a:xfrm>
            <a:off x="966162" y="1939227"/>
            <a:ext cx="2307772"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bộ</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932465" y="1873972"/>
            <a:ext cx="2307772"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thủy</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554326" y="1860398"/>
            <a:ext cx="328826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không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3" name="Right Arrow 22">
            <a:hlinkClick r:id="rId21" action="ppaction://hlinksldjump" tooltip="chơi"/>
          </p:cNvPr>
          <p:cNvSpPr/>
          <p:nvPr/>
        </p:nvSpPr>
        <p:spPr>
          <a:xfrm>
            <a:off x="10665585" y="5969480"/>
            <a:ext cx="1319415" cy="750498"/>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hlinkClick r:id="rId21" action="ppaction://hlinksldjump"/>
              </a:rPr>
              <a:t>C</a:t>
            </a:r>
            <a:r>
              <a:rPr lang="vi-VN" b="1" dirty="0" smtClean="0">
                <a:solidFill>
                  <a:schemeClr val="tx1"/>
                </a:solidFill>
                <a:latin typeface="Times New Roman" panose="02020603050405020304" pitchFamily="18" charset="0"/>
                <a:cs typeface="Times New Roman" panose="02020603050405020304" pitchFamily="18" charset="0"/>
                <a:hlinkClick r:id="rId21" action="ppaction://hlinksldjump"/>
              </a:rPr>
              <a:t>hơi tiếp</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4" name="Mời các bé đến với câu hỏi số 2_ Biển báo cấm sau đây là của loại phương tiện giao thông đường nào_">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409704" y="6858000"/>
            <a:ext cx="450375" cy="450375"/>
          </a:xfrm>
          <a:prstGeom prst="rect">
            <a:avLst/>
          </a:prstGeom>
        </p:spPr>
      </p:pic>
      <p:pic>
        <p:nvPicPr>
          <p:cNvPr id="6" name="A. Đường bộ">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1125616" y="6858000"/>
            <a:ext cx="487363" cy="487363"/>
          </a:xfrm>
          <a:prstGeom prst="rect">
            <a:avLst/>
          </a:prstGeom>
        </p:spPr>
      </p:pic>
      <p:pic>
        <p:nvPicPr>
          <p:cNvPr id="8" name="B. Đường thủy">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1876366" y="6858000"/>
            <a:ext cx="487363" cy="487363"/>
          </a:xfrm>
          <a:prstGeom prst="rect">
            <a:avLst/>
          </a:prstGeom>
        </p:spPr>
      </p:pic>
      <p:pic>
        <p:nvPicPr>
          <p:cNvPr id="9" name="C. Đường hàng không">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2593920" y="6858000"/>
            <a:ext cx="487363" cy="487363"/>
          </a:xfrm>
          <a:prstGeom prst="rect">
            <a:avLst/>
          </a:prstGeom>
        </p:spPr>
      </p:pic>
      <p:pic>
        <p:nvPicPr>
          <p:cNvPr id="17" name="Mời bạn kích chuột để chọn đáp án đúng">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2"/>
          <a:stretch>
            <a:fillRect/>
          </a:stretch>
        </p:blipFill>
        <p:spPr>
          <a:xfrm>
            <a:off x="3332599" y="6882123"/>
            <a:ext cx="487363" cy="487363"/>
          </a:xfrm>
          <a:prstGeom prst="rect">
            <a:avLst/>
          </a:prstGeom>
        </p:spPr>
      </p:pic>
      <p:pic>
        <p:nvPicPr>
          <p:cNvPr id="20" name="Picture 1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56890" y="5611098"/>
            <a:ext cx="1523760" cy="1231198"/>
          </a:xfrm>
          <a:prstGeom prst="rect">
            <a:avLst/>
          </a:prstGeom>
        </p:spPr>
      </p:pic>
      <p:pic>
        <p:nvPicPr>
          <p:cNvPr id="19" name="chưa chính xác 1">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2"/>
          <a:stretch>
            <a:fillRect/>
          </a:stretch>
        </p:blipFill>
        <p:spPr>
          <a:xfrm>
            <a:off x="6195557" y="6882122"/>
            <a:ext cx="487363" cy="487363"/>
          </a:xfrm>
          <a:prstGeom prst="rect">
            <a:avLst/>
          </a:prstGeom>
        </p:spPr>
      </p:pic>
      <p:pic>
        <p:nvPicPr>
          <p:cNvPr id="24" name="Picture 2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59371" y="5422622"/>
            <a:ext cx="2906064" cy="1679059"/>
          </a:xfrm>
          <a:prstGeom prst="rect">
            <a:avLst/>
          </a:prstGeom>
        </p:spPr>
      </p:pic>
      <p:pic>
        <p:nvPicPr>
          <p:cNvPr id="21" name="đúng rồi">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2"/>
          <a:stretch>
            <a:fillRect/>
          </a:stretch>
        </p:blipFill>
        <p:spPr>
          <a:xfrm>
            <a:off x="6996555" y="6882122"/>
            <a:ext cx="487363" cy="487363"/>
          </a:xfrm>
          <a:prstGeom prst="rect">
            <a:avLst/>
          </a:prstGeom>
        </p:spPr>
      </p:pic>
      <p:pic>
        <p:nvPicPr>
          <p:cNvPr id="25" name="Mời bạn ấn vào ô màu xanh bên dưới để tiếp tục trò chơi">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2"/>
          <a:stretch>
            <a:fillRect/>
          </a:stretch>
        </p:blipFill>
        <p:spPr>
          <a:xfrm>
            <a:off x="7579070" y="6858000"/>
            <a:ext cx="487363" cy="487363"/>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40967" y="5555321"/>
            <a:ext cx="1523760" cy="1231198"/>
          </a:xfrm>
          <a:prstGeom prst="rect">
            <a:avLst/>
          </a:prstGeom>
        </p:spPr>
      </p:pic>
      <p:pic>
        <p:nvPicPr>
          <p:cNvPr id="27" name="chưa chính xác 1">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2"/>
          <a:stretch>
            <a:fillRect/>
          </a:stretch>
        </p:blipFill>
        <p:spPr>
          <a:xfrm>
            <a:off x="8241794" y="6858000"/>
            <a:ext cx="487363" cy="487363"/>
          </a:xfrm>
          <a:prstGeom prst="rect">
            <a:avLst/>
          </a:prstGeom>
        </p:spPr>
      </p:pic>
      <p:pic>
        <p:nvPicPr>
          <p:cNvPr id="1026" name="Picture 2" descr="Quyết tâm hoàn thành 2.500km đường bộ cao tốc Bắc – Nam phía Đông - Ảnh 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6660" y="2508901"/>
            <a:ext cx="3905835" cy="299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i nạn đường thủy: tin tức, hình ảnh, video, bình luận"/>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220861" y="2508902"/>
            <a:ext cx="3674077" cy="29941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ng không Việt Nam công khai doanh thu 6 tháng đầu năm - Báo điện tử của  Đảng ủy Khối Doanh nghiệp Trung ươ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91669" y="2508902"/>
            <a:ext cx="3810000" cy="2994185"/>
          </a:xfrm>
          <a:prstGeom prst="rect">
            <a:avLst/>
          </a:prstGeom>
          <a:noFill/>
          <a:extLst>
            <a:ext uri="{909E8E84-426E-40DD-AFC4-6F175D3DCCD1}">
              <a14:hiddenFill xmlns:a14="http://schemas.microsoft.com/office/drawing/2010/main">
                <a:solidFill>
                  <a:srgbClr val="FFFFFF"/>
                </a:solidFill>
              </a14:hiddenFill>
            </a:ext>
          </a:extLst>
        </p:spPr>
      </p:pic>
      <p:sp>
        <p:nvSpPr>
          <p:cNvPr id="28" name="Left Arrow 27">
            <a:hlinkClick r:id="rId28" action="ppaction://hlinksldjump"/>
          </p:cNvPr>
          <p:cNvSpPr/>
          <p:nvPr/>
        </p:nvSpPr>
        <p:spPr>
          <a:xfrm>
            <a:off x="29555" y="6063180"/>
            <a:ext cx="1337479" cy="672630"/>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u="sng" dirty="0" smtClean="0">
                <a:latin typeface="Times New Roman" panose="02020603050405020304" pitchFamily="18" charset="0"/>
                <a:cs typeface="Times New Roman" panose="02020603050405020304" pitchFamily="18" charset="0"/>
              </a:rPr>
              <a:t>Kết thúc</a:t>
            </a:r>
            <a:endParaRPr lang="en-US" b="1" u="sng"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94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6792" fill="hold"/>
                                        <p:tgtEl>
                                          <p:spTgt spid="4"/>
                                        </p:tgtEl>
                                      </p:cBhvr>
                                    </p:cmd>
                                  </p:childTnLst>
                                </p:cTn>
                              </p:par>
                            </p:childTnLst>
                          </p:cTn>
                        </p:par>
                        <p:par>
                          <p:cTn id="13" fill="hold">
                            <p:stCondLst>
                              <p:cond delay="6792"/>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 presetClass="mediacall" presetSubtype="0" fill="hold" nodeType="withEffect">
                                  <p:stCondLst>
                                    <p:cond delay="0"/>
                                  </p:stCondLst>
                                  <p:childTnLst>
                                    <p:cmd type="call" cmd="playFrom(0.0)">
                                      <p:cBhvr>
                                        <p:cTn id="18" dur="1320" fill="hold"/>
                                        <p:tgtEl>
                                          <p:spTgt spid="6"/>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par>
                          <p:cTn id="22" fill="hold">
                            <p:stCondLst>
                              <p:cond delay="8112"/>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 presetClass="mediacall" presetSubtype="0" fill="hold" nodeType="withEffect">
                                  <p:stCondLst>
                                    <p:cond delay="0"/>
                                  </p:stCondLst>
                                  <p:childTnLst>
                                    <p:cmd type="call" cmd="playFrom(0.0)">
                                      <p:cBhvr>
                                        <p:cTn id="27" dur="1464" fill="hold"/>
                                        <p:tgtEl>
                                          <p:spTgt spid="8"/>
                                        </p:tgtEl>
                                      </p:cBhvr>
                                    </p:cmd>
                                  </p:childTnLst>
                                </p:cTn>
                              </p:par>
                              <p:par>
                                <p:cTn id="28" presetID="10"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500"/>
                                        <p:tgtEl>
                                          <p:spTgt spid="1028"/>
                                        </p:tgtEl>
                                      </p:cBhvr>
                                    </p:animEffect>
                                  </p:childTnLst>
                                </p:cTn>
                              </p:par>
                            </p:childTnLst>
                          </p:cTn>
                        </p:par>
                        <p:par>
                          <p:cTn id="31" fill="hold">
                            <p:stCondLst>
                              <p:cond delay="9576"/>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par>
                                <p:cTn id="38" presetID="1" presetClass="mediacall" presetSubtype="0" fill="hold" nodeType="withEffect">
                                  <p:stCondLst>
                                    <p:cond delay="0"/>
                                  </p:stCondLst>
                                  <p:childTnLst>
                                    <p:cmd type="call" cmd="playFrom(0.0)">
                                      <p:cBhvr>
                                        <p:cTn id="39" dur="2016" fill="hold"/>
                                        <p:tgtEl>
                                          <p:spTgt spid="9"/>
                                        </p:tgtEl>
                                      </p:cBhvr>
                                    </p:cmd>
                                  </p:childTnLst>
                                </p:cTn>
                              </p:par>
                            </p:childTnLst>
                          </p:cTn>
                        </p:par>
                        <p:par>
                          <p:cTn id="40" fill="hold">
                            <p:stCondLst>
                              <p:cond delay="11592"/>
                            </p:stCondLst>
                            <p:childTnLst>
                              <p:par>
                                <p:cTn id="41" presetID="1" presetClass="mediacall" presetSubtype="0" fill="hold" nodeType="afterEffect">
                                  <p:stCondLst>
                                    <p:cond delay="0"/>
                                  </p:stCondLst>
                                  <p:childTnLst>
                                    <p:cmd type="call" cmd="playFrom(0.0)">
                                      <p:cBhvr>
                                        <p:cTn id="42" dur="278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audio>
              <p:cMediaNode vol="80000">
                <p:cTn id="44" fill="hold" display="0">
                  <p:stCondLst>
                    <p:cond delay="indefinite"/>
                  </p:stCondLst>
                  <p:endCondLst>
                    <p:cond evt="onStopAudio" delay="0">
                      <p:tgtEl>
                        <p:sldTgt/>
                      </p:tgtEl>
                    </p:cond>
                  </p:endCondLst>
                </p:cTn>
                <p:tgtEl>
                  <p:spTgt spid="6"/>
                </p:tgtEl>
              </p:cMediaNode>
            </p:audio>
            <p:audio>
              <p:cMediaNode vol="80000">
                <p:cTn id="45" fill="hold" display="0">
                  <p:stCondLst>
                    <p:cond delay="indefinite"/>
                  </p:stCondLst>
                  <p:endCondLst>
                    <p:cond evt="onStopAudio" delay="0">
                      <p:tgtEl>
                        <p:sldTgt/>
                      </p:tgtEl>
                    </p:cond>
                  </p:endCondLst>
                </p:cTn>
                <p:tgtEl>
                  <p:spTgt spid="8"/>
                </p:tgtEl>
              </p:cMediaNode>
            </p:audio>
            <p:audio>
              <p:cMediaNode vol="80000">
                <p:cTn id="46" fill="hold" display="0">
                  <p:stCondLst>
                    <p:cond delay="indefinite"/>
                  </p:stCondLst>
                  <p:endCondLst>
                    <p:cond evt="onStopAudio" delay="0">
                      <p:tgtEl>
                        <p:sldTgt/>
                      </p:tgtEl>
                    </p:cond>
                  </p:endCondLst>
                </p:cTn>
                <p:tgtEl>
                  <p:spTgt spid="9"/>
                </p:tgtEl>
              </p:cMediaNode>
            </p:audio>
            <p:audio>
              <p:cMediaNode vol="80000">
                <p:cTn id="47" fill="hold" display="0">
                  <p:stCondLst>
                    <p:cond delay="indefinite"/>
                  </p:stCondLst>
                  <p:endCondLst>
                    <p:cond evt="onStopAudio" delay="0">
                      <p:tgtEl>
                        <p:sldTgt/>
                      </p:tgtEl>
                    </p:cond>
                  </p:endCondLst>
                </p:cTn>
                <p:tgtEl>
                  <p:spTgt spid="17"/>
                </p:tgtEl>
              </p:cMediaNode>
            </p:audio>
            <p:audio>
              <p:cMediaNode vol="80000">
                <p:cTn id="48" fill="hold" display="0">
                  <p:stCondLst>
                    <p:cond delay="indefinite"/>
                  </p:stCondLst>
                  <p:endCondLst>
                    <p:cond evt="onStopAudio" delay="0">
                      <p:tgtEl>
                        <p:sldTgt/>
                      </p:tgtEl>
                    </p:cond>
                  </p:endCondLst>
                </p:cTn>
                <p:tgtEl>
                  <p:spTgt spid="19"/>
                </p:tgtEl>
              </p:cMediaNode>
            </p:audio>
            <p:audio>
              <p:cMediaNode vol="80000">
                <p:cTn id="49" fill="hold" display="0">
                  <p:stCondLst>
                    <p:cond delay="indefinite"/>
                  </p:stCondLst>
                  <p:endCondLst>
                    <p:cond evt="onStopAudio" delay="0">
                      <p:tgtEl>
                        <p:sldTgt/>
                      </p:tgtEl>
                    </p:cond>
                  </p:endCondLst>
                </p:cTn>
                <p:tgtEl>
                  <p:spTgt spid="21"/>
                </p:tgtEl>
              </p:cMediaNode>
            </p:audio>
            <p:audio>
              <p:cMediaNode vol="80000">
                <p:cTn id="50" fill="hold" display="0">
                  <p:stCondLst>
                    <p:cond delay="indefinite"/>
                  </p:stCondLst>
                  <p:endCondLst>
                    <p:cond evt="onStopAudio" delay="0">
                      <p:tgtEl>
                        <p:sldTgt/>
                      </p:tgtEl>
                    </p:cond>
                  </p:endCondLst>
                </p:cTn>
                <p:tgtEl>
                  <p:spTgt spid="25"/>
                </p:tgtEl>
              </p:cMediaNode>
            </p:audio>
            <p:audio>
              <p:cMediaNode vol="80000">
                <p:cTn id="51" fill="hold" display="0">
                  <p:stCondLst>
                    <p:cond delay="indefinite"/>
                  </p:stCondLst>
                  <p:endCondLst>
                    <p:cond evt="onStopAudio" delay="0">
                      <p:tgtEl>
                        <p:sldTgt/>
                      </p:tgtEl>
                    </p:cond>
                  </p:endCondLst>
                </p:cTn>
                <p:tgtEl>
                  <p:spTgt spid="27"/>
                </p:tgtEl>
              </p:cMediaNode>
            </p:audio>
            <p:seq concurrent="1" nextAc="seek">
              <p:cTn id="52" restart="whenNotActive" fill="hold" evtFilter="cancelBubble" nodeType="interactiveSeq">
                <p:stCondLst>
                  <p:cond evt="onClick" delay="0">
                    <p:tgtEl>
                      <p:spTgt spid="1026"/>
                    </p:tgtEl>
                  </p:cond>
                </p:stCondLst>
                <p:endSync evt="end" delay="0">
                  <p:rtn val="all"/>
                </p:endSync>
                <p:childTnLst>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1" presetClass="mediacall" presetSubtype="0" fill="hold" nodeType="withEffect">
                                  <p:stCondLst>
                                    <p:cond delay="0"/>
                                  </p:stCondLst>
                                  <p:childTnLst>
                                    <p:cmd type="call" cmd="playFrom(0.0)">
                                      <p:cBhvr>
                                        <p:cTn id="60" dur="9888" fill="hold"/>
                                        <p:tgtEl>
                                          <p:spTgt spid="19"/>
                                        </p:tgtEl>
                                      </p:cBhvr>
                                    </p:cmd>
                                  </p:childTnLst>
                                </p:cTn>
                              </p:par>
                            </p:childTnLst>
                          </p:cTn>
                        </p:par>
                      </p:childTnLst>
                    </p:cTn>
                  </p:par>
                </p:childTnLst>
              </p:cTn>
              <p:nextCondLst>
                <p:cond evt="onClick" delay="0">
                  <p:tgtEl>
                    <p:spTgt spid="1026"/>
                  </p:tgtEl>
                </p:cond>
              </p:nextCondLst>
            </p:seq>
            <p:seq concurrent="1" nextAc="seek">
              <p:cTn id="61" restart="whenNotActive" fill="hold" evtFilter="cancelBubble" nodeType="interactiveSeq">
                <p:stCondLst>
                  <p:cond evt="onClick" delay="0">
                    <p:tgtEl>
                      <p:spTgt spid="1028"/>
                    </p:tgtEl>
                  </p:cond>
                </p:stCondLst>
                <p:endSync evt="end" delay="0">
                  <p:rtn val="all"/>
                </p:endSync>
                <p:childTnLst>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par>
                                <p:cTn id="68" presetID="1" presetClass="mediacall" presetSubtype="0" fill="hold" nodeType="withEffect">
                                  <p:stCondLst>
                                    <p:cond delay="0"/>
                                  </p:stCondLst>
                                  <p:childTnLst>
                                    <p:cmd type="call" cmd="playFrom(0.0)">
                                      <p:cBhvr>
                                        <p:cTn id="69" dur="9792" fill="hold"/>
                                        <p:tgtEl>
                                          <p:spTgt spid="21"/>
                                        </p:tgtEl>
                                      </p:cBhvr>
                                    </p:cmd>
                                  </p:childTnLst>
                                </p:cTn>
                              </p:par>
                            </p:childTnLst>
                          </p:cTn>
                        </p:par>
                        <p:par>
                          <p:cTn id="70" fill="hold">
                            <p:stCondLst>
                              <p:cond delay="9792"/>
                            </p:stCondLst>
                            <p:childTnLst>
                              <p:par>
                                <p:cTn id="71" presetID="1" presetClass="mediacall" presetSubtype="0" fill="hold" nodeType="afterEffect">
                                  <p:stCondLst>
                                    <p:cond delay="0"/>
                                  </p:stCondLst>
                                  <p:childTnLst>
                                    <p:cmd type="call" cmd="playFrom(0.0)">
                                      <p:cBhvr>
                                        <p:cTn id="72" dur="4560" fill="hold"/>
                                        <p:tgtEl>
                                          <p:spTgt spid="25"/>
                                        </p:tgtEl>
                                      </p:cBhvr>
                                    </p:cmd>
                                  </p:childTnLst>
                                </p:cTn>
                              </p:par>
                            </p:childTnLst>
                          </p:cTn>
                        </p:par>
                      </p:childTnLst>
                    </p:cTn>
                  </p:par>
                </p:childTnLst>
              </p:cTn>
              <p:nextCondLst>
                <p:cond evt="onClick" delay="0">
                  <p:tgtEl>
                    <p:spTgt spid="1028"/>
                  </p:tgtEl>
                </p:cond>
              </p:nextCondLst>
            </p:seq>
            <p:seq concurrent="1" nextAc="seek">
              <p:cTn id="73" restart="whenNotActive" fill="hold" evtFilter="cancelBubble" nodeType="interactiveSeq">
                <p:stCondLst>
                  <p:cond evt="onClick" delay="0">
                    <p:tgtEl>
                      <p:spTgt spid="1030"/>
                    </p:tgtEl>
                  </p:cond>
                </p:stCondLst>
                <p:endSync evt="end" delay="0">
                  <p:rtn val="all"/>
                </p:endSync>
                <p:childTnLst>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ppt_x"/>
                                          </p:val>
                                        </p:tav>
                                        <p:tav tm="100000">
                                          <p:val>
                                            <p:strVal val="#ppt_x"/>
                                          </p:val>
                                        </p:tav>
                                      </p:tavLst>
                                    </p:anim>
                                    <p:anim calcmode="lin" valueType="num">
                                      <p:cBhvr additive="base">
                                        <p:cTn id="79" dur="500" fill="hold"/>
                                        <p:tgtEl>
                                          <p:spTgt spid="26"/>
                                        </p:tgtEl>
                                        <p:attrNameLst>
                                          <p:attrName>ppt_y</p:attrName>
                                        </p:attrNameLst>
                                      </p:cBhvr>
                                      <p:tavLst>
                                        <p:tav tm="0">
                                          <p:val>
                                            <p:strVal val="1+#ppt_h/2"/>
                                          </p:val>
                                        </p:tav>
                                        <p:tav tm="100000">
                                          <p:val>
                                            <p:strVal val="#ppt_y"/>
                                          </p:val>
                                        </p:tav>
                                      </p:tavLst>
                                    </p:anim>
                                  </p:childTnLst>
                                </p:cTn>
                              </p:par>
                              <p:par>
                                <p:cTn id="80" presetID="1" presetClass="mediacall" presetSubtype="0" fill="hold" nodeType="withEffect">
                                  <p:stCondLst>
                                    <p:cond delay="0"/>
                                  </p:stCondLst>
                                  <p:childTnLst>
                                    <p:cmd type="call" cmd="playFrom(0.0)">
                                      <p:cBhvr>
                                        <p:cTn id="81" dur="9888" fill="hold"/>
                                        <p:tgtEl>
                                          <p:spTgt spid="27"/>
                                        </p:tgtEl>
                                      </p:cBhvr>
                                    </p:cmd>
                                  </p:childTnLst>
                                </p:cTn>
                              </p:par>
                            </p:childTnLst>
                          </p:cTn>
                        </p:par>
                      </p:childTnLst>
                    </p:cTn>
                  </p:par>
                </p:childTnLst>
              </p:cTn>
              <p:nextCondLst>
                <p:cond evt="onClick" delay="0">
                  <p:tgtEl>
                    <p:spTgt spid="1030"/>
                  </p:tgtEl>
                </p:cond>
              </p:nextCondLst>
            </p:seq>
          </p:childTnLst>
        </p:cTn>
      </p:par>
    </p:tnLst>
    <p:bldLst>
      <p:bldP spid="5"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19302" y="309152"/>
            <a:ext cx="9955393" cy="523220"/>
          </a:xfrm>
          <a:prstGeom prst="rect">
            <a:avLst/>
          </a:prstGeom>
          <a:noFill/>
        </p:spPr>
        <p:txBody>
          <a:bodyPr wrap="square" rtlCol="0">
            <a:spAutoFit/>
          </a:bodyPr>
          <a:lstStyle/>
          <a:p>
            <a:pPr algn="ct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Câu 3: </a:t>
            </a:r>
            <a:r>
              <a:rPr lang="en-US" sz="2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Khi ngồi trên xe ô tô các bé làm gì để đảm bảo an toàn?</a:t>
            </a:r>
            <a:endPar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p:cNvSpPr txBox="1"/>
          <p:nvPr/>
        </p:nvSpPr>
        <p:spPr>
          <a:xfrm>
            <a:off x="526296" y="1312395"/>
            <a:ext cx="2760112"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smtClean="0">
                <a:solidFill>
                  <a:srgbClr val="002060"/>
                </a:solidFill>
                <a:latin typeface="Times New Roman" panose="02020603050405020304" pitchFamily="18" charset="0"/>
                <a:cs typeface="Times New Roman" panose="02020603050405020304" pitchFamily="18" charset="0"/>
              </a:rPr>
              <a:t>Đứng lên hò hét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652230" y="1312395"/>
            <a:ext cx="3039116"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smtClean="0">
                <a:solidFill>
                  <a:srgbClr val="002060"/>
                </a:solidFill>
                <a:latin typeface="Times New Roman" panose="02020603050405020304" pitchFamily="18" charset="0"/>
                <a:cs typeface="Times New Roman" panose="02020603050405020304" pitchFamily="18" charset="0"/>
              </a:rPr>
              <a:t>Thò đầu ra cửa sổ</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175280" y="1339636"/>
            <a:ext cx="3820562" cy="830997"/>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smtClean="0">
                <a:solidFill>
                  <a:srgbClr val="002060"/>
                </a:solidFill>
                <a:latin typeface="Times New Roman" panose="02020603050405020304" pitchFamily="18" charset="0"/>
                <a:cs typeface="Times New Roman" panose="02020603050405020304" pitchFamily="18" charset="0"/>
              </a:rPr>
              <a:t>Ngồi ngay ngắn, thắt dây an toàn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20"/>
          <a:stretch>
            <a:fillRect/>
          </a:stretch>
        </p:blipFill>
        <p:spPr>
          <a:xfrm>
            <a:off x="8057072" y="2323913"/>
            <a:ext cx="3735237" cy="2576478"/>
          </a:xfrm>
          <a:prstGeom prst="rect">
            <a:avLst/>
          </a:prstGeom>
        </p:spPr>
      </p:pic>
      <p:pic>
        <p:nvPicPr>
          <p:cNvPr id="20" name="Picture 19"/>
          <p:cNvPicPr>
            <a:picLocks noChangeAspect="1"/>
          </p:cNvPicPr>
          <p:nvPr/>
        </p:nvPicPr>
        <p:blipFill>
          <a:blip r:embed="rId21"/>
          <a:stretch>
            <a:fillRect/>
          </a:stretch>
        </p:blipFill>
        <p:spPr>
          <a:xfrm>
            <a:off x="4061792" y="2323913"/>
            <a:ext cx="3701982" cy="2576478"/>
          </a:xfrm>
          <a:prstGeom prst="rect">
            <a:avLst/>
          </a:prstGeom>
        </p:spPr>
      </p:pic>
      <p:pic>
        <p:nvPicPr>
          <p:cNvPr id="22" name="Picture 21"/>
          <p:cNvPicPr>
            <a:picLocks noChangeAspect="1"/>
          </p:cNvPicPr>
          <p:nvPr/>
        </p:nvPicPr>
        <p:blipFill>
          <a:blip r:embed="rId22"/>
          <a:stretch>
            <a:fillRect/>
          </a:stretch>
        </p:blipFill>
        <p:spPr>
          <a:xfrm>
            <a:off x="191105" y="2323913"/>
            <a:ext cx="3667385" cy="2576478"/>
          </a:xfrm>
          <a:prstGeom prst="rect">
            <a:avLst/>
          </a:prstGeom>
        </p:spPr>
      </p:pic>
      <p:pic>
        <p:nvPicPr>
          <p:cNvPr id="2" name="Câu hỏi số 3 như sau_ Khi ngồi trên xe ô tô, các bé làm gì để đảm bảo an toàn_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831939" y="6778751"/>
            <a:ext cx="487363" cy="487363"/>
          </a:xfrm>
          <a:prstGeom prst="rect">
            <a:avLst/>
          </a:prstGeom>
        </p:spPr>
      </p:pic>
      <p:pic>
        <p:nvPicPr>
          <p:cNvPr id="3" name="A. Đứng lên hò hé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3"/>
          <a:stretch>
            <a:fillRect/>
          </a:stretch>
        </p:blipFill>
        <p:spPr>
          <a:xfrm>
            <a:off x="1537434" y="6858000"/>
            <a:ext cx="487363" cy="487363"/>
          </a:xfrm>
          <a:prstGeom prst="rect">
            <a:avLst/>
          </a:prstGeom>
        </p:spPr>
      </p:pic>
      <p:pic>
        <p:nvPicPr>
          <p:cNvPr id="4" name="B. Thò đầu ra cửa sổ">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3"/>
          <a:stretch>
            <a:fillRect/>
          </a:stretch>
        </p:blipFill>
        <p:spPr>
          <a:xfrm>
            <a:off x="2393101" y="6858000"/>
            <a:ext cx="487363" cy="487363"/>
          </a:xfrm>
          <a:prstGeom prst="rect">
            <a:avLst/>
          </a:prstGeom>
        </p:spPr>
      </p:pic>
      <p:pic>
        <p:nvPicPr>
          <p:cNvPr id="5" name="C. Ngồi ngay ngắn, thắt dây an toàn">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3"/>
          <a:stretch>
            <a:fillRect/>
          </a:stretch>
        </p:blipFill>
        <p:spPr>
          <a:xfrm>
            <a:off x="3941243" y="6891156"/>
            <a:ext cx="487363" cy="487363"/>
          </a:xfrm>
          <a:prstGeom prst="rect">
            <a:avLst/>
          </a:prstGeom>
        </p:spPr>
      </p:pic>
      <p:pic>
        <p:nvPicPr>
          <p:cNvPr id="7" name="Mời bạn kích chuột để chọn đáp án đúng">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3"/>
          <a:stretch>
            <a:fillRect/>
          </a:stretch>
        </p:blipFill>
        <p:spPr>
          <a:xfrm>
            <a:off x="3213424" y="6891156"/>
            <a:ext cx="487363" cy="487363"/>
          </a:xfrm>
          <a:prstGeom prst="rect">
            <a:avLst/>
          </a:prstGeom>
        </p:spPr>
      </p:pic>
      <p:pic>
        <p:nvPicPr>
          <p:cNvPr id="16" name="Picture 1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92499" y="5168297"/>
            <a:ext cx="1523760" cy="1231198"/>
          </a:xfrm>
          <a:prstGeom prst="rect">
            <a:avLst/>
          </a:prstGeom>
        </p:spPr>
      </p:pic>
      <p:pic>
        <p:nvPicPr>
          <p:cNvPr id="13" name="chưa chính xác 1">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3"/>
          <a:stretch>
            <a:fillRect/>
          </a:stretch>
        </p:blipFill>
        <p:spPr>
          <a:xfrm>
            <a:off x="6675390" y="6891156"/>
            <a:ext cx="487363" cy="487363"/>
          </a:xfrm>
          <a:prstGeom prst="rect">
            <a:avLst/>
          </a:prstGeom>
        </p:spPr>
      </p:pic>
      <p:pic>
        <p:nvPicPr>
          <p:cNvPr id="18" name="Picture 1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40727" y="5129950"/>
            <a:ext cx="1523760" cy="1307892"/>
          </a:xfrm>
          <a:prstGeom prst="rect">
            <a:avLst/>
          </a:prstGeom>
        </p:spPr>
      </p:pic>
      <p:pic>
        <p:nvPicPr>
          <p:cNvPr id="14" name="chưa chính xác 1">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3"/>
          <a:stretch>
            <a:fillRect/>
          </a:stretch>
        </p:blipFill>
        <p:spPr>
          <a:xfrm>
            <a:off x="7276411" y="6901004"/>
            <a:ext cx="487363" cy="487363"/>
          </a:xfrm>
          <a:prstGeom prst="rect">
            <a:avLst/>
          </a:prstGeom>
        </p:spPr>
      </p:pic>
      <p:pic>
        <p:nvPicPr>
          <p:cNvPr id="21" name="Picture 2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536947" y="5129950"/>
            <a:ext cx="2906064" cy="1679059"/>
          </a:xfrm>
          <a:prstGeom prst="rect">
            <a:avLst/>
          </a:prstGeom>
        </p:spPr>
      </p:pic>
      <p:pic>
        <p:nvPicPr>
          <p:cNvPr id="15" name="đúng rồi">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3"/>
          <a:stretch>
            <a:fillRect/>
          </a:stretch>
        </p:blipFill>
        <p:spPr>
          <a:xfrm>
            <a:off x="8093445" y="6891155"/>
            <a:ext cx="487363" cy="487363"/>
          </a:xfrm>
          <a:prstGeom prst="rect">
            <a:avLst/>
          </a:prstGeom>
        </p:spPr>
      </p:pic>
      <p:pic>
        <p:nvPicPr>
          <p:cNvPr id="19" name="Mời bạn ấn vào ô màu xanh bên dưới để tiếp tục trò chơi">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3"/>
          <a:stretch>
            <a:fillRect/>
          </a:stretch>
        </p:blipFill>
        <p:spPr>
          <a:xfrm>
            <a:off x="5947571" y="6901004"/>
            <a:ext cx="487363" cy="487363"/>
          </a:xfrm>
          <a:prstGeom prst="rect">
            <a:avLst/>
          </a:prstGeom>
        </p:spPr>
      </p:pic>
      <p:sp>
        <p:nvSpPr>
          <p:cNvPr id="23" name="Right Arrow 22">
            <a:hlinkClick r:id="rId26" action="ppaction://hlinksldjump" tooltip="chơi"/>
          </p:cNvPr>
          <p:cNvSpPr/>
          <p:nvPr/>
        </p:nvSpPr>
        <p:spPr>
          <a:xfrm>
            <a:off x="10665585" y="5969480"/>
            <a:ext cx="1319415" cy="750498"/>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hlinkClick r:id="rId26" action="ppaction://hlinksldjump"/>
              </a:rPr>
              <a:t>C</a:t>
            </a:r>
            <a:r>
              <a:rPr lang="vi-VN" b="1" dirty="0" smtClean="0">
                <a:solidFill>
                  <a:schemeClr val="tx1"/>
                </a:solidFill>
                <a:latin typeface="Times New Roman" panose="02020603050405020304" pitchFamily="18" charset="0"/>
                <a:cs typeface="Times New Roman" panose="02020603050405020304" pitchFamily="18" charset="0"/>
                <a:hlinkClick r:id="rId26" action="ppaction://hlinksldjump"/>
              </a:rPr>
              <a:t>hơi tiếp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4" name="Left Arrow 23">
            <a:hlinkClick r:id="rId27" action="ppaction://hlinksldjump"/>
          </p:cNvPr>
          <p:cNvSpPr/>
          <p:nvPr/>
        </p:nvSpPr>
        <p:spPr>
          <a:xfrm>
            <a:off x="29555" y="6063180"/>
            <a:ext cx="1337479" cy="672630"/>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u="sng" dirty="0" smtClean="0">
                <a:latin typeface="Times New Roman" panose="02020603050405020304" pitchFamily="18" charset="0"/>
                <a:cs typeface="Times New Roman" panose="02020603050405020304" pitchFamily="18" charset="0"/>
              </a:rPr>
              <a:t>Kết thúc</a:t>
            </a:r>
            <a:endParaRPr lang="en-US" b="1" u="sng"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908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0"/>
                                  </p:stCondLst>
                                  <p:childTnLst>
                                    <p:cmd type="call" cmd="playFrom(0.0)">
                                      <p:cBhvr>
                                        <p:cTn id="9" dur="6360" fill="hold"/>
                                        <p:tgtEl>
                                          <p:spTgt spid="2"/>
                                        </p:tgtEl>
                                      </p:cBhvr>
                                    </p:cmd>
                                  </p:childTnLst>
                                </p:cTn>
                              </p:par>
                            </p:childTnLst>
                          </p:cTn>
                        </p:par>
                        <p:par>
                          <p:cTn id="10" fill="hold">
                            <p:stCondLst>
                              <p:cond delay="6360"/>
                            </p:stCondLst>
                            <p:childTnLst>
                              <p:par>
                                <p:cTn id="11" presetID="10"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 presetClass="mediacall" presetSubtype="0" fill="hold" nodeType="withEffect">
                                  <p:stCondLst>
                                    <p:cond delay="0"/>
                                  </p:stCondLst>
                                  <p:childTnLst>
                                    <p:cmd type="call" cmd="playFrom(0.0)">
                                      <p:cBhvr>
                                        <p:cTn id="18" dur="1896" fill="hold"/>
                                        <p:tgtEl>
                                          <p:spTgt spid="3"/>
                                        </p:tgtEl>
                                      </p:cBhvr>
                                    </p:cmd>
                                  </p:childTnLst>
                                </p:cTn>
                              </p:par>
                            </p:childTnLst>
                          </p:cTn>
                        </p:par>
                        <p:par>
                          <p:cTn id="19" fill="hold">
                            <p:stCondLst>
                              <p:cond delay="8256"/>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mediacall" presetSubtype="0" fill="hold" nodeType="withEffect">
                                  <p:stCondLst>
                                    <p:cond delay="0"/>
                                  </p:stCondLst>
                                  <p:childTnLst>
                                    <p:cmd type="call" cmd="playFrom(0.0)">
                                      <p:cBhvr>
                                        <p:cTn id="27" dur="2352" fill="hold"/>
                                        <p:tgtEl>
                                          <p:spTgt spid="4"/>
                                        </p:tgtEl>
                                      </p:cBhvr>
                                    </p:cmd>
                                  </p:childTnLst>
                                </p:cTn>
                              </p:par>
                            </p:childTnLst>
                          </p:cTn>
                        </p:par>
                        <p:par>
                          <p:cTn id="28" fill="hold">
                            <p:stCondLst>
                              <p:cond delay="10608"/>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 presetClass="mediacall" presetSubtype="0" fill="hold" nodeType="withEffect">
                                  <p:stCondLst>
                                    <p:cond delay="0"/>
                                  </p:stCondLst>
                                  <p:childTnLst>
                                    <p:cmd type="call" cmd="playFrom(0.0)">
                                      <p:cBhvr>
                                        <p:cTn id="36" dur="3048" fill="hold"/>
                                        <p:tgtEl>
                                          <p:spTgt spid="5"/>
                                        </p:tgtEl>
                                      </p:cBhvr>
                                    </p:cmd>
                                  </p:childTnLst>
                                </p:cTn>
                              </p:par>
                            </p:childTnLst>
                          </p:cTn>
                        </p:par>
                        <p:par>
                          <p:cTn id="37" fill="hold">
                            <p:stCondLst>
                              <p:cond delay="13656"/>
                            </p:stCondLst>
                            <p:childTnLst>
                              <p:par>
                                <p:cTn id="38" presetID="1" presetClass="mediacall" presetSubtype="0" fill="hold" nodeType="afterEffect">
                                  <p:stCondLst>
                                    <p:cond delay="0"/>
                                  </p:stCondLst>
                                  <p:childTnLst>
                                    <p:cmd type="call" cmd="playFrom(0.0)">
                                      <p:cBhvr>
                                        <p:cTn id="39" dur="27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audio>
              <p:cMediaNode vol="80000">
                <p:cTn id="43" fill="hold" display="0">
                  <p:stCondLst>
                    <p:cond delay="indefinite"/>
                  </p:stCondLst>
                  <p:endCondLst>
                    <p:cond evt="onStopAudio" delay="0">
                      <p:tgtEl>
                        <p:sldTgt/>
                      </p:tgtEl>
                    </p:cond>
                  </p:endCondLst>
                </p:cTn>
                <p:tgtEl>
                  <p:spTgt spid="5"/>
                </p:tgtEl>
              </p:cMediaNode>
            </p:audio>
            <p:audio>
              <p:cMediaNode vol="80000">
                <p:cTn id="44" fill="hold" display="0">
                  <p:stCondLst>
                    <p:cond delay="indefinite"/>
                  </p:stCondLst>
                  <p:endCondLst>
                    <p:cond evt="onStopAudio" delay="0">
                      <p:tgtEl>
                        <p:sldTgt/>
                      </p:tgtEl>
                    </p:cond>
                  </p:endCondLst>
                </p:cTn>
                <p:tgtEl>
                  <p:spTgt spid="7"/>
                </p:tgtEl>
              </p:cMediaNode>
            </p:audio>
            <p:audio>
              <p:cMediaNode vol="80000">
                <p:cTn id="45" fill="hold" display="0">
                  <p:stCondLst>
                    <p:cond delay="indefinite"/>
                  </p:stCondLst>
                  <p:endCondLst>
                    <p:cond evt="onStopAudio" delay="0">
                      <p:tgtEl>
                        <p:sldTgt/>
                      </p:tgtEl>
                    </p:cond>
                  </p:endCondLst>
                </p:cTn>
                <p:tgtEl>
                  <p:spTgt spid="13"/>
                </p:tgtEl>
              </p:cMediaNode>
            </p:audio>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9888" fill="hold"/>
                                        <p:tgtEl>
                                          <p:spTgt spid="13"/>
                                        </p:tgtEl>
                                      </p:cBhvr>
                                    </p:cmd>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1" presetClass="mediacall" presetSubtype="0" fill="hold" nodeType="withEffect">
                                  <p:stCondLst>
                                    <p:cond delay="0"/>
                                  </p:stCondLst>
                                  <p:childTnLst>
                                    <p:cmd type="call" cmd="playFrom(0.0)">
                                      <p:cBhvr>
                                        <p:cTn id="64" dur="9888" fill="hold"/>
                                        <p:tgtEl>
                                          <p:spTgt spid="14"/>
                                        </p:tgtEl>
                                      </p:cBhvr>
                                    </p:cmd>
                                  </p:childTnLst>
                                </p:cTn>
                              </p:par>
                            </p:childTnLst>
                          </p:cTn>
                        </p:par>
                      </p:childTnLst>
                    </p:cTn>
                  </p:par>
                </p:childTnLst>
              </p:cTn>
              <p:nextCondLst>
                <p:cond evt="onClick" delay="0">
                  <p:tgtEl>
                    <p:spTgt spid="20"/>
                  </p:tgtEl>
                </p:cond>
              </p:nextCondLst>
            </p:seq>
            <p:audio>
              <p:cMediaNode vol="80000">
                <p:cTn id="65" fill="hold" display="0">
                  <p:stCondLst>
                    <p:cond delay="indefinite"/>
                  </p:stCondLst>
                  <p:endCondLst>
                    <p:cond evt="onStopAudio" delay="0">
                      <p:tgtEl>
                        <p:sldTgt/>
                      </p:tgtEl>
                    </p:cond>
                  </p:endCondLst>
                </p:cTn>
                <p:tgtEl>
                  <p:spTgt spid="15"/>
                </p:tgtEl>
              </p:cMediaNode>
            </p:audio>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9792" fill="hold"/>
                                        <p:tgtEl>
                                          <p:spTgt spid="15"/>
                                        </p:tgtEl>
                                      </p:cBhvr>
                                    </p:cmd>
                                  </p:childTnLst>
                                </p:cTn>
                              </p:par>
                              <p:par>
                                <p:cTn id="71" presetID="2" presetClass="entr" presetSubtype="4"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par>
                          <p:cTn id="75" fill="hold">
                            <p:stCondLst>
                              <p:cond delay="9792"/>
                            </p:stCondLst>
                            <p:childTnLst>
                              <p:par>
                                <p:cTn id="76" presetID="1" presetClass="mediacall" presetSubtype="0" fill="hold" nodeType="afterEffect">
                                  <p:stCondLst>
                                    <p:cond delay="0"/>
                                  </p:stCondLst>
                                  <p:childTnLst>
                                    <p:cmd type="call" cmd="playFrom(0.0)">
                                      <p:cBhvr>
                                        <p:cTn id="77" dur="4560" fill="hold"/>
                                        <p:tgtEl>
                                          <p:spTgt spid="19"/>
                                        </p:tgtEl>
                                      </p:cBhvr>
                                    </p:cmd>
                                  </p:childTnLst>
                                </p:cTn>
                              </p:par>
                            </p:childTnLst>
                          </p:cTn>
                        </p:par>
                      </p:childTnLst>
                    </p:cTn>
                  </p:par>
                </p:childTnLst>
              </p:cTn>
              <p:nextCondLst>
                <p:cond evt="onClick" delay="0">
                  <p:tgtEl>
                    <p:spTgt spid="17"/>
                  </p:tgtEl>
                </p:cond>
              </p:nextCondLst>
            </p:seq>
            <p:audio>
              <p:cMediaNode vol="80000">
                <p:cTn id="78" fill="hold" display="0">
                  <p:stCondLst>
                    <p:cond delay="indefinite"/>
                  </p:stCondLst>
                  <p:endCondLst>
                    <p:cond evt="onStopAudio" delay="0">
                      <p:tgtEl>
                        <p:sldTgt/>
                      </p:tgtEl>
                    </p:cond>
                  </p:endCondLst>
                </p:cTn>
                <p:tgtEl>
                  <p:spTgt spid="19"/>
                </p:tgtEl>
              </p:cMediaNode>
            </p:audio>
          </p:childTnLst>
        </p:cTn>
      </p:par>
    </p:tnLst>
    <p:bldLst>
      <p:bldP spid="6"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8002" y="238005"/>
            <a:ext cx="10233562" cy="523220"/>
          </a:xfrm>
          <a:prstGeom prst="rect">
            <a:avLst/>
          </a:prstGeom>
          <a:noFill/>
        </p:spPr>
        <p:txBody>
          <a:bodyPr wrap="square" rtlCol="0">
            <a:spAutoFit/>
          </a:bodyPr>
          <a:lstStyle/>
          <a:p>
            <a:pPr algn="ct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4: </a:t>
            </a:r>
            <a:r>
              <a:rPr lang="en-US" sz="2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Đâu là biển cấm người đi bộ?</a:t>
            </a:r>
            <a:endPar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0"/>
          <a:srcRect l="68400" t="6701" r="3567" b="20739"/>
          <a:stretch/>
        </p:blipFill>
        <p:spPr>
          <a:xfrm>
            <a:off x="8688450" y="2115750"/>
            <a:ext cx="3007748" cy="2914636"/>
          </a:xfrm>
          <a:prstGeom prst="rect">
            <a:avLst/>
          </a:prstGeom>
        </p:spPr>
      </p:pic>
      <p:pic>
        <p:nvPicPr>
          <p:cNvPr id="20" name="Picture 19"/>
          <p:cNvPicPr>
            <a:picLocks noChangeAspect="1"/>
          </p:cNvPicPr>
          <p:nvPr/>
        </p:nvPicPr>
        <p:blipFill>
          <a:blip r:embed="rId21"/>
          <a:stretch>
            <a:fillRect/>
          </a:stretch>
        </p:blipFill>
        <p:spPr>
          <a:xfrm>
            <a:off x="488183" y="2115750"/>
            <a:ext cx="3160220" cy="2977548"/>
          </a:xfrm>
          <a:prstGeom prst="rect">
            <a:avLst/>
          </a:prstGeom>
        </p:spPr>
      </p:pic>
      <p:pic>
        <p:nvPicPr>
          <p:cNvPr id="21" name="Picture 20"/>
          <p:cNvPicPr>
            <a:picLocks noChangeAspect="1"/>
          </p:cNvPicPr>
          <p:nvPr/>
        </p:nvPicPr>
        <p:blipFill>
          <a:blip r:embed="rId22"/>
          <a:stretch>
            <a:fillRect/>
          </a:stretch>
        </p:blipFill>
        <p:spPr>
          <a:xfrm>
            <a:off x="4591835" y="2115750"/>
            <a:ext cx="3008329" cy="2827442"/>
          </a:xfrm>
          <a:prstGeom prst="rect">
            <a:avLst/>
          </a:prstGeom>
        </p:spPr>
      </p:pic>
      <p:sp>
        <p:nvSpPr>
          <p:cNvPr id="15" name="Rounded Rectangle 14"/>
          <p:cNvSpPr/>
          <p:nvPr/>
        </p:nvSpPr>
        <p:spPr>
          <a:xfrm>
            <a:off x="1248769" y="997481"/>
            <a:ext cx="1639047" cy="81219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smtClean="0">
                <a:solidFill>
                  <a:srgbClr val="002060"/>
                </a:solidFill>
                <a:latin typeface="Times New Roman" panose="02020603050405020304" pitchFamily="18" charset="0"/>
                <a:cs typeface="Times New Roman" panose="02020603050405020304" pitchFamily="18" charset="0"/>
              </a:rPr>
              <a:t>Biển 1</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5278223" y="997480"/>
            <a:ext cx="1704170" cy="81219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smtClean="0">
                <a:solidFill>
                  <a:srgbClr val="002060"/>
                </a:solidFill>
                <a:latin typeface="Times New Roman" panose="02020603050405020304" pitchFamily="18" charset="0"/>
                <a:cs typeface="Times New Roman" panose="02020603050405020304" pitchFamily="18" charset="0"/>
              </a:rPr>
              <a:t>Biển 2</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9372801" y="997480"/>
            <a:ext cx="1639047" cy="81219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smtClean="0">
                <a:solidFill>
                  <a:srgbClr val="002060"/>
                </a:solidFill>
                <a:latin typeface="Times New Roman" panose="02020603050405020304" pitchFamily="18" charset="0"/>
                <a:cs typeface="Times New Roman" panose="02020603050405020304" pitchFamily="18" charset="0"/>
              </a:rPr>
              <a:t>Biển 3</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2" name="Câu hỏi số 4 có nội dung như sau_ Đâu là biển cấm người đi bộ_">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023103" y="6863996"/>
            <a:ext cx="487363" cy="487363"/>
          </a:xfrm>
          <a:prstGeom prst="rect">
            <a:avLst/>
          </a:prstGeom>
        </p:spPr>
      </p:pic>
      <p:pic>
        <p:nvPicPr>
          <p:cNvPr id="3" name="Biển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3"/>
          <a:stretch>
            <a:fillRect/>
          </a:stretch>
        </p:blipFill>
        <p:spPr>
          <a:xfrm>
            <a:off x="1888355" y="6909261"/>
            <a:ext cx="487363" cy="487363"/>
          </a:xfrm>
          <a:prstGeom prst="rect">
            <a:avLst/>
          </a:prstGeom>
        </p:spPr>
      </p:pic>
      <p:pic>
        <p:nvPicPr>
          <p:cNvPr id="4" name="Biển 2">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3"/>
          <a:stretch>
            <a:fillRect/>
          </a:stretch>
        </p:blipFill>
        <p:spPr>
          <a:xfrm>
            <a:off x="2644133" y="6858000"/>
            <a:ext cx="487363" cy="487363"/>
          </a:xfrm>
          <a:prstGeom prst="rect">
            <a:avLst/>
          </a:prstGeom>
        </p:spPr>
      </p:pic>
      <p:pic>
        <p:nvPicPr>
          <p:cNvPr id="5" name="Biển 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3"/>
          <a:stretch>
            <a:fillRect/>
          </a:stretch>
        </p:blipFill>
        <p:spPr>
          <a:xfrm>
            <a:off x="3542891" y="6909263"/>
            <a:ext cx="487363" cy="487363"/>
          </a:xfrm>
          <a:prstGeom prst="rect">
            <a:avLst/>
          </a:prstGeom>
        </p:spPr>
      </p:pic>
      <p:pic>
        <p:nvPicPr>
          <p:cNvPr id="6" name="Mời bạn kích chuột để chọn đáp án đúng">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3"/>
          <a:stretch>
            <a:fillRect/>
          </a:stretch>
        </p:blipFill>
        <p:spPr>
          <a:xfrm>
            <a:off x="4283179" y="6909262"/>
            <a:ext cx="487363" cy="487363"/>
          </a:xfrm>
          <a:prstGeom prst="rect">
            <a:avLst/>
          </a:prstGeom>
        </p:spPr>
      </p:pic>
      <p:pic>
        <p:nvPicPr>
          <p:cNvPr id="8" name="Picture 7"/>
          <p:cNvPicPr>
            <a:picLocks noChangeAspect="1"/>
          </p:cNvPicPr>
          <p:nvPr/>
        </p:nvPicPr>
        <p:blipFill>
          <a:blip r:embed="rId24"/>
          <a:stretch>
            <a:fillRect/>
          </a:stretch>
        </p:blipFill>
        <p:spPr>
          <a:xfrm>
            <a:off x="584941" y="5030386"/>
            <a:ext cx="2908044" cy="1676545"/>
          </a:xfrm>
          <a:prstGeom prst="rect">
            <a:avLst/>
          </a:prstGeom>
        </p:spPr>
      </p:pic>
      <p:pic>
        <p:nvPicPr>
          <p:cNvPr id="9" name="đúng rồi">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3"/>
          <a:stretch>
            <a:fillRect/>
          </a:stretch>
        </p:blipFill>
        <p:spPr>
          <a:xfrm>
            <a:off x="5434862" y="6909260"/>
            <a:ext cx="487363" cy="487363"/>
          </a:xfrm>
          <a:prstGeom prst="rect">
            <a:avLst/>
          </a:prstGeom>
        </p:spPr>
      </p:pic>
      <p:pic>
        <p:nvPicPr>
          <p:cNvPr id="10" name="Mời bạn ấn vào ô màu xanh bên dưới để tiếp tục trò chơi">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3"/>
          <a:stretch>
            <a:fillRect/>
          </a:stretch>
        </p:blipFill>
        <p:spPr>
          <a:xfrm>
            <a:off x="6333620" y="6892833"/>
            <a:ext cx="487363" cy="487363"/>
          </a:xfrm>
          <a:prstGeom prst="rect">
            <a:avLst/>
          </a:prstGeom>
        </p:spPr>
      </p:pic>
      <p:pic>
        <p:nvPicPr>
          <p:cNvPr id="11" name="Picture 10"/>
          <p:cNvPicPr>
            <a:picLocks noChangeAspect="1"/>
          </p:cNvPicPr>
          <p:nvPr/>
        </p:nvPicPr>
        <p:blipFill>
          <a:blip r:embed="rId25"/>
          <a:stretch>
            <a:fillRect/>
          </a:stretch>
        </p:blipFill>
        <p:spPr>
          <a:xfrm>
            <a:off x="5333934" y="5111746"/>
            <a:ext cx="1524132" cy="1231499"/>
          </a:xfrm>
          <a:prstGeom prst="rect">
            <a:avLst/>
          </a:prstGeom>
        </p:spPr>
      </p:pic>
      <p:pic>
        <p:nvPicPr>
          <p:cNvPr id="12" name="chưa chính xác 1">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3"/>
          <a:stretch>
            <a:fillRect/>
          </a:stretch>
        </p:blipFill>
        <p:spPr>
          <a:xfrm>
            <a:off x="7083151" y="6909260"/>
            <a:ext cx="487363" cy="487363"/>
          </a:xfrm>
          <a:prstGeom prst="rect">
            <a:avLst/>
          </a:prstGeom>
        </p:spPr>
      </p:pic>
      <p:pic>
        <p:nvPicPr>
          <p:cNvPr id="22" name="Picture 21"/>
          <p:cNvPicPr>
            <a:picLocks noChangeAspect="1"/>
          </p:cNvPicPr>
          <p:nvPr/>
        </p:nvPicPr>
        <p:blipFill>
          <a:blip r:embed="rId25"/>
          <a:stretch>
            <a:fillRect/>
          </a:stretch>
        </p:blipFill>
        <p:spPr>
          <a:xfrm>
            <a:off x="9491440" y="5153412"/>
            <a:ext cx="1524132" cy="1231499"/>
          </a:xfrm>
          <a:prstGeom prst="rect">
            <a:avLst/>
          </a:prstGeom>
        </p:spPr>
      </p:pic>
      <p:pic>
        <p:nvPicPr>
          <p:cNvPr id="13" name="chưa chính xác 1">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3"/>
          <a:stretch>
            <a:fillRect/>
          </a:stretch>
        </p:blipFill>
        <p:spPr>
          <a:xfrm>
            <a:off x="7740385" y="6914072"/>
            <a:ext cx="487363" cy="487363"/>
          </a:xfrm>
          <a:prstGeom prst="rect">
            <a:avLst/>
          </a:prstGeom>
        </p:spPr>
      </p:pic>
      <p:sp>
        <p:nvSpPr>
          <p:cNvPr id="23" name="Right Arrow 22">
            <a:hlinkClick r:id="rId26" action="ppaction://hlinksldjump" tooltip="chơi"/>
          </p:cNvPr>
          <p:cNvSpPr/>
          <p:nvPr/>
        </p:nvSpPr>
        <p:spPr>
          <a:xfrm>
            <a:off x="10665585" y="5969480"/>
            <a:ext cx="1319415" cy="750498"/>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hlinkClick r:id="rId26" action="ppaction://hlinksldjump"/>
              </a:rPr>
              <a:t>C</a:t>
            </a:r>
            <a:r>
              <a:rPr lang="vi-VN" b="1" dirty="0" smtClean="0">
                <a:solidFill>
                  <a:schemeClr val="tx1"/>
                </a:solidFill>
                <a:latin typeface="Times New Roman" panose="02020603050405020304" pitchFamily="18" charset="0"/>
                <a:cs typeface="Times New Roman" panose="02020603050405020304" pitchFamily="18" charset="0"/>
                <a:hlinkClick r:id="rId26" action="ppaction://hlinksldjump"/>
              </a:rPr>
              <a:t>hơi tiếp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6" name="Left Arrow 25">
            <a:hlinkClick r:id="rId27" action="ppaction://hlinksldjump"/>
          </p:cNvPr>
          <p:cNvSpPr/>
          <p:nvPr/>
        </p:nvSpPr>
        <p:spPr>
          <a:xfrm>
            <a:off x="29555" y="6063180"/>
            <a:ext cx="1337479" cy="672630"/>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u="sng" dirty="0" smtClean="0">
                <a:latin typeface="Times New Roman" panose="02020603050405020304" pitchFamily="18" charset="0"/>
                <a:cs typeface="Times New Roman" panose="02020603050405020304" pitchFamily="18" charset="0"/>
              </a:rPr>
              <a:t>Kết thúc</a:t>
            </a:r>
            <a:endParaRPr lang="en-US" b="1" u="sng"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961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5136" fill="hold"/>
                                        <p:tgtEl>
                                          <p:spTgt spid="2"/>
                                        </p:tgtEl>
                                      </p:cBhvr>
                                    </p:cmd>
                                  </p:childTnLst>
                                </p:cTn>
                              </p:par>
                            </p:childTnLst>
                          </p:cTn>
                        </p:par>
                        <p:par>
                          <p:cTn id="10" fill="hold">
                            <p:stCondLst>
                              <p:cond delay="5136"/>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1" presetClass="mediacall" presetSubtype="0" fill="hold" nodeType="withEffect">
                                  <p:stCondLst>
                                    <p:cond delay="0"/>
                                  </p:stCondLst>
                                  <p:childTnLst>
                                    <p:cmd type="call" cmd="playFrom(0.0)">
                                      <p:cBhvr>
                                        <p:cTn id="18" dur="840" fill="hold"/>
                                        <p:tgtEl>
                                          <p:spTgt spid="3"/>
                                        </p:tgtEl>
                                      </p:cBhvr>
                                    </p:cmd>
                                  </p:childTnLst>
                                </p:cTn>
                              </p:par>
                            </p:childTnLst>
                          </p:cTn>
                        </p:par>
                        <p:par>
                          <p:cTn id="19" fill="hold">
                            <p:stCondLst>
                              <p:cond delay="5976"/>
                            </p:stCondLst>
                            <p:childTnLst>
                              <p:par>
                                <p:cTn id="20" presetID="22" presetClass="entr" presetSubtype="4"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1" presetClass="mediacall" presetSubtype="0" fill="hold" nodeType="withEffect">
                                  <p:stCondLst>
                                    <p:cond delay="0"/>
                                  </p:stCondLst>
                                  <p:childTnLst>
                                    <p:cmd type="call" cmd="playFrom(0.0)">
                                      <p:cBhvr>
                                        <p:cTn id="27" dur="1104" fill="hold"/>
                                        <p:tgtEl>
                                          <p:spTgt spid="4"/>
                                        </p:tgtEl>
                                      </p:cBhvr>
                                    </p:cmd>
                                  </p:childTnLst>
                                </p:cTn>
                              </p:par>
                            </p:childTnLst>
                          </p:cTn>
                        </p:par>
                        <p:par>
                          <p:cTn id="28" fill="hold">
                            <p:stCondLst>
                              <p:cond delay="708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1" presetClass="mediacall" presetSubtype="0" fill="hold" nodeType="withEffect">
                                  <p:stCondLst>
                                    <p:cond delay="0"/>
                                  </p:stCondLst>
                                  <p:childTnLst>
                                    <p:cmd type="call" cmd="playFrom(0.0)">
                                      <p:cBhvr>
                                        <p:cTn id="36" dur="1032" fill="hold"/>
                                        <p:tgtEl>
                                          <p:spTgt spid="5"/>
                                        </p:tgtEl>
                                      </p:cBhvr>
                                    </p:cmd>
                                  </p:childTnLst>
                                </p:cTn>
                              </p:par>
                            </p:childTnLst>
                          </p:cTn>
                        </p:par>
                        <p:par>
                          <p:cTn id="37" fill="hold">
                            <p:stCondLst>
                              <p:cond delay="8112"/>
                            </p:stCondLst>
                            <p:childTnLst>
                              <p:par>
                                <p:cTn id="38" presetID="1" presetClass="mediacall" presetSubtype="0" fill="hold" nodeType="afterEffect">
                                  <p:stCondLst>
                                    <p:cond delay="0"/>
                                  </p:stCondLst>
                                  <p:childTnLst>
                                    <p:cmd type="call" cmd="playFrom(0.0)">
                                      <p:cBhvr>
                                        <p:cTn id="39" dur="27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audio>
              <p:cMediaNode vol="80000">
                <p:cTn id="43" fill="hold" display="0">
                  <p:stCondLst>
                    <p:cond delay="indefinite"/>
                  </p:stCondLst>
                  <p:endCondLst>
                    <p:cond evt="onStopAudio" delay="0">
                      <p:tgtEl>
                        <p:sldTgt/>
                      </p:tgtEl>
                    </p:cond>
                  </p:endCondLst>
                </p:cTn>
                <p:tgtEl>
                  <p:spTgt spid="5"/>
                </p:tgtEl>
              </p:cMediaNode>
            </p:audio>
            <p:audio>
              <p:cMediaNode vol="80000">
                <p:cTn id="44" fill="hold" display="0">
                  <p:stCondLst>
                    <p:cond delay="indefinite"/>
                  </p:stCondLst>
                  <p:endCondLst>
                    <p:cond evt="onStopAudio" delay="0">
                      <p:tgtEl>
                        <p:sldTgt/>
                      </p:tgtEl>
                    </p:cond>
                  </p:endCondLst>
                </p:cTn>
                <p:tgtEl>
                  <p:spTgt spid="6"/>
                </p:tgtEl>
              </p:cMediaNode>
            </p:audio>
            <p:audio>
              <p:cMediaNode vol="80000">
                <p:cTn id="45" fill="hold" display="0">
                  <p:stCondLst>
                    <p:cond delay="indefinite"/>
                  </p:stCondLst>
                  <p:endCondLst>
                    <p:cond evt="onStopAudio" delay="0">
                      <p:tgtEl>
                        <p:sldTgt/>
                      </p:tgtEl>
                    </p:cond>
                  </p:endCondLst>
                </p:cTn>
                <p:tgtEl>
                  <p:spTgt spid="9"/>
                </p:tgtEl>
              </p:cMediaNode>
            </p:audio>
            <p:audio>
              <p:cMediaNode vol="80000">
                <p:cTn id="46" fill="hold" display="0">
                  <p:stCondLst>
                    <p:cond delay="indefinite"/>
                  </p:stCondLst>
                  <p:endCondLst>
                    <p:cond evt="onStopAudio" delay="0">
                      <p:tgtEl>
                        <p:sldTgt/>
                      </p:tgtEl>
                    </p:cond>
                  </p:endCondLst>
                </p:cTn>
                <p:tgtEl>
                  <p:spTgt spid="10"/>
                </p:tgtEl>
              </p:cMediaNode>
            </p:audio>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2" presetClass="entr" presetSubtype="4"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par>
                                <p:cTn id="54" presetID="1" presetClass="mediacall" presetSubtype="0" fill="hold" nodeType="withEffect">
                                  <p:stCondLst>
                                    <p:cond delay="0"/>
                                  </p:stCondLst>
                                  <p:childTnLst>
                                    <p:cmd type="call" cmd="playFrom(0.0)">
                                      <p:cBhvr>
                                        <p:cTn id="55" dur="9792" fill="hold"/>
                                        <p:tgtEl>
                                          <p:spTgt spid="9"/>
                                        </p:tgtEl>
                                      </p:cBhvr>
                                    </p:cmd>
                                  </p:childTnLst>
                                </p:cTn>
                              </p:par>
                            </p:childTnLst>
                          </p:cTn>
                        </p:par>
                        <p:par>
                          <p:cTn id="56" fill="hold">
                            <p:stCondLst>
                              <p:cond delay="9792"/>
                            </p:stCondLst>
                            <p:childTnLst>
                              <p:par>
                                <p:cTn id="57" presetID="1" presetClass="mediacall" presetSubtype="0" fill="hold" nodeType="afterEffect">
                                  <p:stCondLst>
                                    <p:cond delay="0"/>
                                  </p:stCondLst>
                                  <p:childTnLst>
                                    <p:cmd type="call" cmd="playFrom(0.0)">
                                      <p:cBhvr>
                                        <p:cTn id="58" dur="4560" fill="hold"/>
                                        <p:tgtEl>
                                          <p:spTgt spid="10"/>
                                        </p:tgtEl>
                                      </p:cBhvr>
                                    </p:cmd>
                                  </p:childTnLst>
                                </p:cTn>
                              </p:par>
                            </p:childTnLst>
                          </p:cTn>
                        </p:par>
                      </p:childTnLst>
                    </p:cTn>
                  </p:par>
                </p:childTnLst>
              </p:cTn>
              <p:nextCondLst>
                <p:cond evt="onClick" delay="0">
                  <p:tgtEl>
                    <p:spTgt spid="20"/>
                  </p:tgtEl>
                </p:cond>
              </p:nextCondLst>
            </p:seq>
            <p:audio>
              <p:cMediaNode vol="80000">
                <p:cTn id="59" fill="hold" display="0">
                  <p:stCondLst>
                    <p:cond delay="indefinite"/>
                  </p:stCondLst>
                  <p:endCondLst>
                    <p:cond evt="onStopAudio" delay="0">
                      <p:tgtEl>
                        <p:sldTgt/>
                      </p:tgtEl>
                    </p:cond>
                  </p:endCondLst>
                </p:cTn>
                <p:tgtEl>
                  <p:spTgt spid="12"/>
                </p:tgtEl>
              </p:cMediaNode>
            </p:audio>
            <p:seq concurrent="1" nextAc="seek">
              <p:cTn id="60" restart="whenNotActive" fill="hold" evtFilter="cancelBubble" nodeType="interactiveSeq">
                <p:stCondLst>
                  <p:cond evt="onClick" delay="0">
                    <p:tgtEl>
                      <p:spTgt spid="21"/>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withEffect">
                                  <p:stCondLst>
                                    <p:cond delay="0"/>
                                  </p:stCondLst>
                                  <p:childTnLst>
                                    <p:cmd type="call" cmd="playFrom(0.0)">
                                      <p:cBhvr>
                                        <p:cTn id="64" dur="9888" fill="hold"/>
                                        <p:tgtEl>
                                          <p:spTgt spid="12"/>
                                        </p:tgtEl>
                                      </p:cBhvr>
                                    </p:cmd>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par>
                                <p:cTn id="76" presetID="1" presetClass="mediacall" presetSubtype="0" fill="hold" nodeType="withEffect">
                                  <p:stCondLst>
                                    <p:cond delay="0"/>
                                  </p:stCondLst>
                                  <p:childTnLst>
                                    <p:cmd type="call" cmd="playFrom(0.0)">
                                      <p:cBhvr>
                                        <p:cTn id="77" dur="9888" fill="hold"/>
                                        <p:tgtEl>
                                          <p:spTgt spid="13"/>
                                        </p:tgtEl>
                                      </p:cBhvr>
                                    </p:cmd>
                                  </p:childTnLst>
                                </p:cTn>
                              </p:par>
                            </p:childTnLst>
                          </p:cTn>
                        </p:par>
                      </p:childTnLst>
                    </p:cTn>
                  </p:par>
                </p:childTnLst>
              </p:cTn>
              <p:nextCondLst>
                <p:cond evt="onClick" delay="0">
                  <p:tgtEl>
                    <p:spTgt spid="16"/>
                  </p:tgtEl>
                </p:cond>
              </p:nextCondLst>
            </p:seq>
            <p:audio>
              <p:cMediaNode vol="80000">
                <p:cTn id="78" fill="hold" display="0">
                  <p:stCondLst>
                    <p:cond delay="indefinite"/>
                  </p:stCondLst>
                  <p:endCondLst>
                    <p:cond evt="onStopAudio" delay="0">
                      <p:tgtEl>
                        <p:sldTgt/>
                      </p:tgtEl>
                    </p:cond>
                  </p:endCondLst>
                </p:cTn>
                <p:tgtEl>
                  <p:spTgt spid="13"/>
                </p:tgtEl>
              </p:cMediaNode>
            </p:audio>
          </p:childTnLst>
        </p:cTn>
      </p:par>
    </p:tnLst>
    <p:bldLst>
      <p:bldP spid="7" grpId="0"/>
      <p:bldP spid="15"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2098" y="136157"/>
            <a:ext cx="10075170" cy="523220"/>
          </a:xfrm>
          <a:prstGeom prst="rect">
            <a:avLst/>
          </a:prstGeom>
          <a:noFill/>
        </p:spPr>
        <p:txBody>
          <a:bodyPr wrap="square" rtlCol="0">
            <a:spAutoFit/>
          </a:bodyPr>
          <a:lstStyle/>
          <a:p>
            <a:pPr algn="ct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5: </a:t>
            </a:r>
            <a:r>
              <a:rPr lang="en-US" sz="2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ảnh nào không đúng khi đi xe máy?</a:t>
            </a:r>
            <a:endPar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717136" y="921671"/>
            <a:ext cx="2816679" cy="830997"/>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smtClean="0">
                <a:solidFill>
                  <a:srgbClr val="002060"/>
                </a:solidFill>
                <a:latin typeface="Times New Roman" panose="02020603050405020304" pitchFamily="18" charset="0"/>
                <a:cs typeface="Times New Roman" panose="02020603050405020304" pitchFamily="18" charset="0"/>
              </a:rPr>
              <a:t>Không đội mũ bảo hiểm và che ô</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551327" y="921672"/>
            <a:ext cx="2816679" cy="830997"/>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smtClean="0">
                <a:solidFill>
                  <a:srgbClr val="002060"/>
                </a:solidFill>
                <a:latin typeface="Times New Roman" panose="02020603050405020304" pitchFamily="18" charset="0"/>
                <a:cs typeface="Times New Roman" panose="02020603050405020304" pitchFamily="18" charset="0"/>
              </a:rPr>
              <a:t>Đi xe máy và đội mũ bảo hiểm</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385518" y="921672"/>
            <a:ext cx="2816679" cy="830997"/>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smtClean="0">
                <a:solidFill>
                  <a:srgbClr val="002060"/>
                </a:solidFill>
                <a:latin typeface="Times New Roman" panose="02020603050405020304" pitchFamily="18" charset="0"/>
                <a:cs typeface="Times New Roman" panose="02020603050405020304" pitchFamily="18" charset="0"/>
              </a:rPr>
              <a:t>Chở 1 người và đội mũ bảo hiểm</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0"/>
          <a:stretch>
            <a:fillRect/>
          </a:stretch>
        </p:blipFill>
        <p:spPr>
          <a:xfrm>
            <a:off x="501672" y="1905642"/>
            <a:ext cx="3296401" cy="2939841"/>
          </a:xfrm>
          <a:prstGeom prst="rect">
            <a:avLst/>
          </a:prstGeom>
        </p:spPr>
      </p:pic>
      <p:pic>
        <p:nvPicPr>
          <p:cNvPr id="23" name="Picture 22"/>
          <p:cNvPicPr>
            <a:picLocks noChangeAspect="1"/>
          </p:cNvPicPr>
          <p:nvPr/>
        </p:nvPicPr>
        <p:blipFill>
          <a:blip r:embed="rId21"/>
          <a:stretch>
            <a:fillRect/>
          </a:stretch>
        </p:blipFill>
        <p:spPr>
          <a:xfrm>
            <a:off x="4440487" y="1909753"/>
            <a:ext cx="3353276" cy="2935730"/>
          </a:xfrm>
          <a:prstGeom prst="rect">
            <a:avLst/>
          </a:prstGeom>
        </p:spPr>
      </p:pic>
      <p:pic>
        <p:nvPicPr>
          <p:cNvPr id="11" name="Câu hỏi số 5_ Hình ảnh nào không đúng khi đi xe má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2049069" y="6857999"/>
            <a:ext cx="487363" cy="487363"/>
          </a:xfrm>
          <a:prstGeom prst="rect">
            <a:avLst/>
          </a:prstGeom>
        </p:spPr>
      </p:pic>
      <p:pic>
        <p:nvPicPr>
          <p:cNvPr id="12" name="A. Không đội mũ bảo hiểm và che ô">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2673758" y="6858000"/>
            <a:ext cx="487363" cy="487363"/>
          </a:xfrm>
          <a:prstGeom prst="rect">
            <a:avLst/>
          </a:prstGeom>
        </p:spPr>
      </p:pic>
      <p:pic>
        <p:nvPicPr>
          <p:cNvPr id="14" name="B. Đi xe máy và đội mũ bảo hiểm">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3310710" y="6858000"/>
            <a:ext cx="487363" cy="487363"/>
          </a:xfrm>
          <a:prstGeom prst="rect">
            <a:avLst/>
          </a:prstGeom>
        </p:spPr>
      </p:pic>
      <p:pic>
        <p:nvPicPr>
          <p:cNvPr id="21" name="C. Chở một người và đội mũ bảo hiểm">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3968787" y="6923606"/>
            <a:ext cx="487363" cy="487363"/>
          </a:xfrm>
          <a:prstGeom prst="rect">
            <a:avLst/>
          </a:prstGeom>
        </p:spPr>
      </p:pic>
      <p:pic>
        <p:nvPicPr>
          <p:cNvPr id="25" name="Mời bạn kích chuột để chọn đáp án đúng">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2"/>
          <a:stretch>
            <a:fillRect/>
          </a:stretch>
        </p:blipFill>
        <p:spPr>
          <a:xfrm>
            <a:off x="4805837" y="6857998"/>
            <a:ext cx="487363" cy="487363"/>
          </a:xfrm>
          <a:prstGeom prst="rect">
            <a:avLst/>
          </a:prstGeom>
        </p:spPr>
      </p:pic>
      <p:pic>
        <p:nvPicPr>
          <p:cNvPr id="26" name="Picture 25"/>
          <p:cNvPicPr>
            <a:picLocks noChangeAspect="1"/>
          </p:cNvPicPr>
          <p:nvPr/>
        </p:nvPicPr>
        <p:blipFill>
          <a:blip r:embed="rId23"/>
          <a:stretch>
            <a:fillRect/>
          </a:stretch>
        </p:blipFill>
        <p:spPr>
          <a:xfrm>
            <a:off x="595047" y="5111746"/>
            <a:ext cx="2908044" cy="1676545"/>
          </a:xfrm>
          <a:prstGeom prst="rect">
            <a:avLst/>
          </a:prstGeom>
        </p:spPr>
      </p:pic>
      <p:pic>
        <p:nvPicPr>
          <p:cNvPr id="27" name="đúng rồi">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2"/>
          <a:stretch>
            <a:fillRect/>
          </a:stretch>
        </p:blipFill>
        <p:spPr>
          <a:xfrm>
            <a:off x="7114474" y="6858000"/>
            <a:ext cx="487363" cy="487363"/>
          </a:xfrm>
          <a:prstGeom prst="rect">
            <a:avLst/>
          </a:prstGeom>
        </p:spPr>
      </p:pic>
      <p:pic>
        <p:nvPicPr>
          <p:cNvPr id="28" name="Mời bạn ấn vào ô màu xanh bên dưới để tiếp tục trò chơi">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2"/>
          <a:stretch>
            <a:fillRect/>
          </a:stretch>
        </p:blipFill>
        <p:spPr>
          <a:xfrm>
            <a:off x="7793763" y="6858000"/>
            <a:ext cx="487363" cy="487363"/>
          </a:xfrm>
          <a:prstGeom prst="rect">
            <a:avLst/>
          </a:prstGeom>
        </p:spPr>
      </p:pic>
      <p:pic>
        <p:nvPicPr>
          <p:cNvPr id="29" name="Picture 28"/>
          <p:cNvPicPr>
            <a:picLocks noChangeAspect="1"/>
          </p:cNvPicPr>
          <p:nvPr/>
        </p:nvPicPr>
        <p:blipFill>
          <a:blip r:embed="rId24"/>
          <a:stretch>
            <a:fillRect/>
          </a:stretch>
        </p:blipFill>
        <p:spPr>
          <a:xfrm>
            <a:off x="5333934" y="5111746"/>
            <a:ext cx="1524132" cy="1231499"/>
          </a:xfrm>
          <a:prstGeom prst="rect">
            <a:avLst/>
          </a:prstGeom>
        </p:spPr>
      </p:pic>
      <p:pic>
        <p:nvPicPr>
          <p:cNvPr id="30" name="Picture 29"/>
          <p:cNvPicPr>
            <a:picLocks noChangeAspect="1"/>
          </p:cNvPicPr>
          <p:nvPr/>
        </p:nvPicPr>
        <p:blipFill>
          <a:blip r:embed="rId24"/>
          <a:stretch>
            <a:fillRect/>
          </a:stretch>
        </p:blipFill>
        <p:spPr>
          <a:xfrm>
            <a:off x="9433645" y="5182664"/>
            <a:ext cx="1524132" cy="1231499"/>
          </a:xfrm>
          <a:prstGeom prst="rect">
            <a:avLst/>
          </a:prstGeom>
        </p:spPr>
      </p:pic>
      <p:pic>
        <p:nvPicPr>
          <p:cNvPr id="31" name="chưa chính xác 1">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2"/>
          <a:stretch>
            <a:fillRect/>
          </a:stretch>
        </p:blipFill>
        <p:spPr>
          <a:xfrm>
            <a:off x="8612832" y="6923606"/>
            <a:ext cx="487363" cy="487363"/>
          </a:xfrm>
          <a:prstGeom prst="rect">
            <a:avLst/>
          </a:prstGeom>
        </p:spPr>
      </p:pic>
      <p:pic>
        <p:nvPicPr>
          <p:cNvPr id="32" name="chưa chính xác 1">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2"/>
          <a:stretch>
            <a:fillRect/>
          </a:stretch>
        </p:blipFill>
        <p:spPr>
          <a:xfrm>
            <a:off x="9292121" y="6948503"/>
            <a:ext cx="487363" cy="487363"/>
          </a:xfrm>
          <a:prstGeom prst="rect">
            <a:avLst/>
          </a:prstGeom>
        </p:spPr>
      </p:pic>
      <p:sp>
        <p:nvSpPr>
          <p:cNvPr id="33" name="Right Arrow 32">
            <a:hlinkClick r:id="rId25" action="ppaction://hlinksldjump" tooltip="chơi"/>
          </p:cNvPr>
          <p:cNvSpPr/>
          <p:nvPr/>
        </p:nvSpPr>
        <p:spPr>
          <a:xfrm>
            <a:off x="10665585" y="5969480"/>
            <a:ext cx="1319415" cy="750498"/>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hlinkClick r:id="rId25" action="ppaction://hlinksldjump"/>
              </a:rPr>
              <a:t>C</a:t>
            </a:r>
            <a:r>
              <a:rPr lang="vi-VN" b="1" dirty="0" smtClean="0">
                <a:solidFill>
                  <a:schemeClr val="tx1"/>
                </a:solidFill>
                <a:latin typeface="Times New Roman" panose="02020603050405020304" pitchFamily="18" charset="0"/>
                <a:cs typeface="Times New Roman" panose="02020603050405020304" pitchFamily="18" charset="0"/>
                <a:hlinkClick r:id="rId25" action="ppaction://hlinksldjump"/>
              </a:rPr>
              <a:t>hơi tiếp</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6"/>
          <a:stretch>
            <a:fillRect/>
          </a:stretch>
        </p:blipFill>
        <p:spPr>
          <a:xfrm>
            <a:off x="8149304" y="1905642"/>
            <a:ext cx="3897517" cy="2939841"/>
          </a:xfrm>
          <a:prstGeom prst="rect">
            <a:avLst/>
          </a:prstGeom>
        </p:spPr>
      </p:pic>
      <p:sp>
        <p:nvSpPr>
          <p:cNvPr id="24" name="Left Arrow 23">
            <a:hlinkClick r:id="rId27" action="ppaction://hlinksldjump"/>
          </p:cNvPr>
          <p:cNvSpPr/>
          <p:nvPr/>
        </p:nvSpPr>
        <p:spPr>
          <a:xfrm>
            <a:off x="29555" y="6063180"/>
            <a:ext cx="1337479" cy="672630"/>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u="sng" dirty="0" smtClean="0">
                <a:latin typeface="Times New Roman" panose="02020603050405020304" pitchFamily="18" charset="0"/>
                <a:cs typeface="Times New Roman" panose="02020603050405020304" pitchFamily="18" charset="0"/>
              </a:rPr>
              <a:t>Kết thúc</a:t>
            </a:r>
            <a:endParaRPr lang="en-US" b="1" u="sng"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231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4464" fill="hold"/>
                                        <p:tgtEl>
                                          <p:spTgt spid="11"/>
                                        </p:tgtEl>
                                      </p:cBhvr>
                                    </p:cmd>
                                  </p:childTnLst>
                                </p:cTn>
                              </p:par>
                            </p:childTnLst>
                          </p:cTn>
                        </p:par>
                        <p:par>
                          <p:cTn id="10" fill="hold">
                            <p:stCondLst>
                              <p:cond delay="4464"/>
                            </p:stCondLst>
                            <p:childTnLst>
                              <p:par>
                                <p:cTn id="11" presetID="2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1" presetClass="mediacall" presetSubtype="0" fill="hold" nodeType="withEffect">
                                  <p:stCondLst>
                                    <p:cond delay="0"/>
                                  </p:stCondLst>
                                  <p:childTnLst>
                                    <p:cmd type="call" cmd="playFrom(0.0)">
                                      <p:cBhvr>
                                        <p:cTn id="18" dur="3048" fill="hold"/>
                                        <p:tgtEl>
                                          <p:spTgt spid="12"/>
                                        </p:tgtEl>
                                      </p:cBhvr>
                                    </p:cmd>
                                  </p:childTnLst>
                                </p:cTn>
                              </p:par>
                            </p:childTnLst>
                          </p:cTn>
                        </p:par>
                        <p:par>
                          <p:cTn id="19" fill="hold">
                            <p:stCondLst>
                              <p:cond delay="7512"/>
                            </p:stCondLst>
                            <p:childTnLst>
                              <p:par>
                                <p:cTn id="20" presetID="2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1" presetClass="mediacall" presetSubtype="0" fill="hold" nodeType="withEffect">
                                  <p:stCondLst>
                                    <p:cond delay="0"/>
                                  </p:stCondLst>
                                  <p:childTnLst>
                                    <p:cmd type="call" cmd="playFrom(0.0)">
                                      <p:cBhvr>
                                        <p:cTn id="27" dur="2928" fill="hold"/>
                                        <p:tgtEl>
                                          <p:spTgt spid="14"/>
                                        </p:tgtEl>
                                      </p:cBhvr>
                                    </p:cmd>
                                  </p:childTnLst>
                                </p:cTn>
                              </p:par>
                            </p:childTnLst>
                          </p:cTn>
                        </p:par>
                        <p:par>
                          <p:cTn id="28" fill="hold">
                            <p:stCondLst>
                              <p:cond delay="10440"/>
                            </p:stCondLst>
                            <p:childTnLst>
                              <p:par>
                                <p:cTn id="29" presetID="22" presetClass="entr" presetSubtype="4"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1" presetClass="mediacall" presetSubtype="0" fill="hold" nodeType="withEffect">
                                  <p:stCondLst>
                                    <p:cond delay="0"/>
                                  </p:stCondLst>
                                  <p:childTnLst>
                                    <p:cmd type="call" cmd="playFrom(0.0)">
                                      <p:cBhvr>
                                        <p:cTn id="36" dur="2952" fill="hold"/>
                                        <p:tgtEl>
                                          <p:spTgt spid="21"/>
                                        </p:tgtEl>
                                      </p:cBhvr>
                                    </p:cmd>
                                  </p:childTnLst>
                                </p:cTn>
                              </p:par>
                            </p:childTnLst>
                          </p:cTn>
                        </p:par>
                        <p:par>
                          <p:cTn id="37" fill="hold">
                            <p:stCondLst>
                              <p:cond delay="13392"/>
                            </p:stCondLst>
                            <p:childTnLst>
                              <p:par>
                                <p:cTn id="38" presetID="1" presetClass="mediacall" presetSubtype="0" fill="hold" nodeType="afterEffect">
                                  <p:stCondLst>
                                    <p:cond delay="0"/>
                                  </p:stCondLst>
                                  <p:childTnLst>
                                    <p:cmd type="call" cmd="playFrom(0.0)">
                                      <p:cBhvr>
                                        <p:cTn id="39" dur="2784" fill="hold"/>
                                        <p:tgtEl>
                                          <p:spTgt spid="25"/>
                                        </p:tgtEl>
                                      </p:cBhvr>
                                    </p:cmd>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ppt_x"/>
                                          </p:val>
                                        </p:tav>
                                        <p:tav tm="100000">
                                          <p:val>
                                            <p:strVal val="#ppt_x"/>
                                          </p:val>
                                        </p:tav>
                                      </p:tavLst>
                                    </p:anim>
                                    <p:anim calcmode="lin" valueType="num">
                                      <p:cBhvr additive="base">
                                        <p:cTn id="45" dur="500" fill="hold"/>
                                        <p:tgtEl>
                                          <p:spTgt spid="30"/>
                                        </p:tgtEl>
                                        <p:attrNameLst>
                                          <p:attrName>ppt_y</p:attrName>
                                        </p:attrNameLst>
                                      </p:cBhvr>
                                      <p:tavLst>
                                        <p:tav tm="0">
                                          <p:val>
                                            <p:strVal val="1+#ppt_h/2"/>
                                          </p:val>
                                        </p:tav>
                                        <p:tav tm="100000">
                                          <p:val>
                                            <p:strVal val="#ppt_y"/>
                                          </p:val>
                                        </p:tav>
                                      </p:tavLst>
                                    </p:anim>
                                  </p:childTnLst>
                                </p:cTn>
                              </p:par>
                              <p:par>
                                <p:cTn id="46" presetID="1" presetClass="mediacall" presetSubtype="0" fill="hold" nodeType="withEffect">
                                  <p:stCondLst>
                                    <p:cond delay="0"/>
                                  </p:stCondLst>
                                  <p:childTnLst>
                                    <p:cmd type="call" cmd="playFrom(0.0)">
                                      <p:cBhvr>
                                        <p:cTn id="47" dur="9888"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1"/>
                </p:tgtEl>
              </p:cMediaNode>
            </p:audio>
            <p:audio>
              <p:cMediaNode vol="80000">
                <p:cTn id="49" fill="hold" display="0">
                  <p:stCondLst>
                    <p:cond delay="indefinite"/>
                  </p:stCondLst>
                  <p:endCondLst>
                    <p:cond evt="onStopAudio" delay="0">
                      <p:tgtEl>
                        <p:sldTgt/>
                      </p:tgtEl>
                    </p:cond>
                  </p:endCondLst>
                </p:cTn>
                <p:tgtEl>
                  <p:spTgt spid="12"/>
                </p:tgtEl>
              </p:cMediaNode>
            </p:audio>
            <p:audio>
              <p:cMediaNode vol="80000">
                <p:cTn id="50" fill="hold" display="0">
                  <p:stCondLst>
                    <p:cond delay="indefinite"/>
                  </p:stCondLst>
                  <p:endCondLst>
                    <p:cond evt="onStopAudio" delay="0">
                      <p:tgtEl>
                        <p:sldTgt/>
                      </p:tgtEl>
                    </p:cond>
                  </p:endCondLst>
                </p:cTn>
                <p:tgtEl>
                  <p:spTgt spid="14"/>
                </p:tgtEl>
              </p:cMediaNode>
            </p:audio>
            <p:audio>
              <p:cMediaNode vol="80000">
                <p:cTn id="51" fill="hold" display="0">
                  <p:stCondLst>
                    <p:cond delay="indefinite"/>
                  </p:stCondLst>
                  <p:endCondLst>
                    <p:cond evt="onStopAudio" delay="0">
                      <p:tgtEl>
                        <p:sldTgt/>
                      </p:tgtEl>
                    </p:cond>
                  </p:endCondLst>
                </p:cTn>
                <p:tgtEl>
                  <p:spTgt spid="21"/>
                </p:tgtEl>
              </p:cMediaNode>
            </p:audio>
            <p:audio>
              <p:cMediaNode vol="80000">
                <p:cTn id="52" fill="hold" display="0">
                  <p:stCondLst>
                    <p:cond delay="indefinite"/>
                  </p:stCondLst>
                  <p:endCondLst>
                    <p:cond evt="onStopAudio" delay="0">
                      <p:tgtEl>
                        <p:sldTgt/>
                      </p:tgtEl>
                    </p:cond>
                  </p:endCondLst>
                </p:cTn>
                <p:tgtEl>
                  <p:spTgt spid="25"/>
                </p:tgtEl>
              </p:cMediaNode>
            </p:audio>
            <p:audio>
              <p:cMediaNode vol="80000">
                <p:cTn id="53" fill="hold" display="0">
                  <p:stCondLst>
                    <p:cond delay="indefinite"/>
                  </p:stCondLst>
                  <p:endCondLst>
                    <p:cond evt="onStopAudio" delay="0">
                      <p:tgtEl>
                        <p:sldTgt/>
                      </p:tgtEl>
                    </p:cond>
                  </p:endCondLst>
                </p:cTn>
                <p:tgtEl>
                  <p:spTgt spid="27"/>
                </p:tgtEl>
              </p:cMediaNode>
            </p:audio>
            <p:audio>
              <p:cMediaNode vol="80000">
                <p:cTn id="54" fill="hold" display="0">
                  <p:stCondLst>
                    <p:cond delay="indefinite"/>
                  </p:stCondLst>
                  <p:endCondLst>
                    <p:cond evt="onStopAudio" delay="0">
                      <p:tgtEl>
                        <p:sldTgt/>
                      </p:tgtEl>
                    </p:cond>
                  </p:endCondLst>
                </p:cTn>
                <p:tgtEl>
                  <p:spTgt spid="28"/>
                </p:tgtEl>
              </p:cMediaNode>
            </p:audio>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9792" fill="hold"/>
                                        <p:tgtEl>
                                          <p:spTgt spid="27"/>
                                        </p:tgtEl>
                                      </p:cBhvr>
                                    </p:cmd>
                                  </p:childTnLst>
                                </p:cTn>
                              </p:par>
                              <p:par>
                                <p:cTn id="60" presetID="2" presetClass="entr" presetSubtype="4"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par>
                          <p:cTn id="64" fill="hold">
                            <p:stCondLst>
                              <p:cond delay="9792"/>
                            </p:stCondLst>
                            <p:childTnLst>
                              <p:par>
                                <p:cTn id="65" presetID="1" presetClass="mediacall" presetSubtype="0" fill="hold" nodeType="afterEffect">
                                  <p:stCondLst>
                                    <p:cond delay="0"/>
                                  </p:stCondLst>
                                  <p:childTnLst>
                                    <p:cmd type="call" cmd="playFrom(0.0)">
                                      <p:cBhvr>
                                        <p:cTn id="66" dur="4560" fill="hold"/>
                                        <p:tgtEl>
                                          <p:spTgt spid="28"/>
                                        </p:tgtEl>
                                      </p:cBhvr>
                                    </p:cmd>
                                  </p:childTnLst>
                                </p:cTn>
                              </p:par>
                            </p:childTnLst>
                          </p:cTn>
                        </p:par>
                      </p:childTnLst>
                    </p:cTn>
                  </p:par>
                </p:childTnLst>
              </p:cTn>
              <p:nextCondLst>
                <p:cond evt="onClick" delay="0">
                  <p:tgtEl>
                    <p:spTgt spid="22"/>
                  </p:tgtEl>
                </p:cond>
              </p:nextCondLst>
            </p:seq>
            <p:audio>
              <p:cMediaNode vol="80000">
                <p:cTn id="67" fill="hold" display="0">
                  <p:stCondLst>
                    <p:cond delay="indefinite"/>
                  </p:stCondLst>
                  <p:endCondLst>
                    <p:cond evt="onStopAudio" delay="0">
                      <p:tgtEl>
                        <p:sldTgt/>
                      </p:tgtEl>
                    </p:cond>
                  </p:endCondLst>
                </p:cTn>
                <p:tgtEl>
                  <p:spTgt spid="31"/>
                </p:tgtEl>
              </p:cMediaNode>
            </p:audio>
            <p:seq concurrent="1" nextAc="seek">
              <p:cTn id="68" restart="whenNotActive" fill="hold" evtFilter="cancelBubble" nodeType="interactiveSeq">
                <p:stCondLst>
                  <p:cond evt="onClick" delay="0">
                    <p:tgtEl>
                      <p:spTgt spid="23"/>
                    </p:tgtEl>
                  </p:cond>
                </p:stCondLst>
                <p:endSync evt="end" delay="0">
                  <p:rtn val="all"/>
                </p:endSync>
                <p:childTnLst>
                  <p:par>
                    <p:cTn id="69" fill="hold">
                      <p:stCondLst>
                        <p:cond delay="0"/>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1" presetClass="mediacall" presetSubtype="0" fill="hold" nodeType="withEffect">
                                  <p:stCondLst>
                                    <p:cond delay="0"/>
                                  </p:stCondLst>
                                  <p:childTnLst>
                                    <p:cmd type="call" cmd="playFrom(0.0)">
                                      <p:cBhvr>
                                        <p:cTn id="76" dur="9888" fill="hold"/>
                                        <p:tgtEl>
                                          <p:spTgt spid="31"/>
                                        </p:tgtEl>
                                      </p:cBhvr>
                                    </p:cmd>
                                  </p:childTnLst>
                                </p:cTn>
                              </p:par>
                            </p:childTnLst>
                          </p:cTn>
                        </p:par>
                      </p:childTnLst>
                    </p:cTn>
                  </p:par>
                </p:childTnLst>
              </p:cTn>
              <p:nextCondLst>
                <p:cond evt="onClick" delay="0">
                  <p:tgtEl>
                    <p:spTgt spid="23"/>
                  </p:tgtEl>
                </p:cond>
              </p:nextCondLst>
            </p:seq>
            <p:audio>
              <p:cMediaNode vol="80000">
                <p:cTn id="77" fill="hold" display="0">
                  <p:stCondLst>
                    <p:cond delay="indefinite"/>
                  </p:stCondLst>
                  <p:endCondLst>
                    <p:cond evt="onStopAudio" delay="0">
                      <p:tgtEl>
                        <p:sldTgt/>
                      </p:tgtEl>
                    </p:cond>
                  </p:endCondLst>
                </p:cTn>
                <p:tgtEl>
                  <p:spTgt spid="32"/>
                </p:tgtEl>
              </p:cMediaNode>
            </p:audio>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85351" y="435548"/>
            <a:ext cx="11734044" cy="523220"/>
          </a:xfrm>
          <a:prstGeom prst="rect">
            <a:avLst/>
          </a:prstGeom>
          <a:noFill/>
        </p:spPr>
        <p:txBody>
          <a:bodyPr wrap="square" rtlCol="0">
            <a:spAutoFit/>
          </a:bodyPr>
          <a:lstStyle/>
          <a:p>
            <a:pPr algn="ct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6: Khi tham gia giao </a:t>
            </a:r>
            <a:r>
              <a:rPr lang="en-US" sz="2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 bằng xe đạp, hành vi </a:t>
            </a: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 </a:t>
            </a:r>
            <a:r>
              <a:rPr lang="en-US" sz="2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 đây là đúng?</a:t>
            </a:r>
            <a:endPar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285351" y="1558957"/>
            <a:ext cx="3366849" cy="461665"/>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err="1">
                <a:solidFill>
                  <a:srgbClr val="002060"/>
                </a:solidFill>
                <a:latin typeface="Times New Roman" panose="02020603050405020304" pitchFamily="18" charset="0"/>
                <a:cs typeface="Times New Roman" panose="02020603050405020304" pitchFamily="18" charset="0"/>
              </a:rPr>
              <a:t>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dàn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ngang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26759" y="1558957"/>
            <a:ext cx="4035311" cy="461665"/>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smtClean="0">
                <a:solidFill>
                  <a:srgbClr val="002060"/>
                </a:solidFill>
                <a:latin typeface="Times New Roman" panose="02020603050405020304" pitchFamily="18" charset="0"/>
                <a:cs typeface="Times New Roman" panose="02020603050405020304" pitchFamily="18" charset="0"/>
              </a:rPr>
              <a:t>Đi sát lề đường bên phải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827123" y="1558957"/>
            <a:ext cx="3238123" cy="830997"/>
          </a:xfrm>
          <a:prstGeom prst="rect">
            <a:avLst/>
          </a:prstGeom>
          <a:noFill/>
        </p:spPr>
        <p:txBody>
          <a:bodyPr wrap="square" rtlCol="0">
            <a:spAutoFit/>
          </a:bodyPr>
          <a:lstStyle/>
          <a:p>
            <a:pPr algn="ctr"/>
            <a:r>
              <a:rPr lang="en-US" sz="2400" b="1" dirty="0">
                <a:solidFill>
                  <a:srgbClr val="002060"/>
                </a:solidFill>
              </a:rPr>
              <a:t>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Đi vào làn đường </a:t>
            </a:r>
          </a:p>
          <a:p>
            <a:pPr algn="ctr"/>
            <a:r>
              <a:rPr lang="en-US" sz="2400" b="1" dirty="0" smtClean="0">
                <a:solidFill>
                  <a:srgbClr val="002060"/>
                </a:solidFill>
                <a:latin typeface="Times New Roman" panose="02020603050405020304" pitchFamily="18" charset="0"/>
                <a:cs typeface="Times New Roman" panose="02020603050405020304" pitchFamily="18" charset="0"/>
              </a:rPr>
              <a:t>dành cho ô tô</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8"/>
          <a:stretch>
            <a:fillRect/>
          </a:stretch>
        </p:blipFill>
        <p:spPr>
          <a:xfrm>
            <a:off x="392425" y="2620812"/>
            <a:ext cx="3534334" cy="2659740"/>
          </a:xfrm>
          <a:prstGeom prst="rect">
            <a:avLst/>
          </a:prstGeom>
        </p:spPr>
      </p:pic>
      <p:pic>
        <p:nvPicPr>
          <p:cNvPr id="1026" name="Picture 2" descr="Kiện toàn nhân sự Ủy ban An toàn giao thông Quốc gi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800000" flipV="1">
            <a:off x="4222854" y="2620812"/>
            <a:ext cx="3739216" cy="26468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ười đi xe đạp vượt đèn đỏ, đi ngược chiều, tạt đầu ô tô - Tuổi Trẻ Onlin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58164" y="2614390"/>
            <a:ext cx="3807082" cy="2659740"/>
          </a:xfrm>
          <a:prstGeom prst="rect">
            <a:avLst/>
          </a:prstGeom>
          <a:noFill/>
          <a:extLst>
            <a:ext uri="{909E8E84-426E-40DD-AFC4-6F175D3DCCD1}">
              <a14:hiddenFill xmlns:a14="http://schemas.microsoft.com/office/drawing/2010/main">
                <a:solidFill>
                  <a:srgbClr val="FFFFFF"/>
                </a:solidFill>
              </a14:hiddenFill>
            </a:ext>
          </a:extLst>
        </p:spPr>
      </p:pic>
      <p:pic>
        <p:nvPicPr>
          <p:cNvPr id="7" name="Mời bạn đến với câu hỏi số 6_ Khi tham gia giao thông bằng xe đạp, hành vi nào dưới đây là đúng">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261418" y="6858000"/>
            <a:ext cx="487363" cy="487363"/>
          </a:xfrm>
          <a:prstGeom prst="rect">
            <a:avLst/>
          </a:prstGeom>
        </p:spPr>
      </p:pic>
      <p:pic>
        <p:nvPicPr>
          <p:cNvPr id="9" name="A. Đi dàn hàng ngang">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2159592" y="6858000"/>
            <a:ext cx="487363" cy="487363"/>
          </a:xfrm>
          <a:prstGeom prst="rect">
            <a:avLst/>
          </a:prstGeom>
        </p:spPr>
      </p:pic>
      <p:pic>
        <p:nvPicPr>
          <p:cNvPr id="10" name="B. Đi sát lề đường bên phải">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1"/>
          <a:stretch>
            <a:fillRect/>
          </a:stretch>
        </p:blipFill>
        <p:spPr>
          <a:xfrm>
            <a:off x="3767346" y="6891156"/>
            <a:ext cx="487363" cy="487363"/>
          </a:xfrm>
          <a:prstGeom prst="rect">
            <a:avLst/>
          </a:prstGeom>
        </p:spPr>
      </p:pic>
      <p:pic>
        <p:nvPicPr>
          <p:cNvPr id="16" name="C. Đi vào làn đường dành cho ô tô">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2963469" y="6858000"/>
            <a:ext cx="487363" cy="487363"/>
          </a:xfrm>
          <a:prstGeom prst="rect">
            <a:avLst/>
          </a:prstGeom>
        </p:spPr>
      </p:pic>
      <p:pic>
        <p:nvPicPr>
          <p:cNvPr id="27" name="Pictur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97712" y="5470255"/>
            <a:ext cx="1523760" cy="1231198"/>
          </a:xfrm>
          <a:prstGeom prst="rect">
            <a:avLst/>
          </a:prstGeom>
        </p:spPr>
      </p:pic>
      <p:pic>
        <p:nvPicPr>
          <p:cNvPr id="19" name="chưa chính xác 1">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5375100" y="6891156"/>
            <a:ext cx="487363" cy="487363"/>
          </a:xfrm>
          <a:prstGeom prst="rect">
            <a:avLst/>
          </a:prstGeom>
        </p:spPr>
      </p:pic>
      <p:pic>
        <p:nvPicPr>
          <p:cNvPr id="28" name="Picture 2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09431" y="5280552"/>
            <a:ext cx="2906064" cy="1679059"/>
          </a:xfrm>
          <a:prstGeom prst="rect">
            <a:avLst/>
          </a:prstGeom>
        </p:spPr>
      </p:pic>
      <p:pic>
        <p:nvPicPr>
          <p:cNvPr id="20" name="đúng rồi">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6345135" y="6891155"/>
            <a:ext cx="487363" cy="487363"/>
          </a:xfrm>
          <a:prstGeom prst="rect">
            <a:avLst/>
          </a:prstGeom>
        </p:spPr>
      </p:pic>
      <p:pic>
        <p:nvPicPr>
          <p:cNvPr id="22" name="Mời bạn ấn vào ô màu xanh bên dưới để tiếp tục trò chơi">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1"/>
          <a:stretch>
            <a:fillRect/>
          </a:stretch>
        </p:blipFill>
        <p:spPr>
          <a:xfrm>
            <a:off x="7770801" y="6929752"/>
            <a:ext cx="487363" cy="487363"/>
          </a:xfrm>
          <a:prstGeom prst="rect">
            <a:avLst/>
          </a:prstGeom>
        </p:spPr>
      </p:pic>
      <p:pic>
        <p:nvPicPr>
          <p:cNvPr id="31" name="Picture 3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99825" y="5470255"/>
            <a:ext cx="1523760" cy="1231198"/>
          </a:xfrm>
          <a:prstGeom prst="rect">
            <a:avLst/>
          </a:prstGeom>
        </p:spPr>
      </p:pic>
      <p:pic>
        <p:nvPicPr>
          <p:cNvPr id="29" name="chưa chính xác 1">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7071488" y="6972455"/>
            <a:ext cx="487363" cy="487363"/>
          </a:xfrm>
          <a:prstGeom prst="rect">
            <a:avLst/>
          </a:prstGeom>
        </p:spPr>
      </p:pic>
      <p:sp>
        <p:nvSpPr>
          <p:cNvPr id="33" name="Right Arrow 32">
            <a:hlinkClick r:id="rId24" action="ppaction://hlinksldjump" tooltip="chơi"/>
          </p:cNvPr>
          <p:cNvSpPr/>
          <p:nvPr/>
        </p:nvSpPr>
        <p:spPr>
          <a:xfrm>
            <a:off x="10872585" y="6085854"/>
            <a:ext cx="1319415" cy="750498"/>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hlinkClick r:id="rId24" action="ppaction://hlinksldjump"/>
              </a:rPr>
              <a:t>C</a:t>
            </a:r>
            <a:r>
              <a:rPr lang="vi-VN" b="1" dirty="0" smtClean="0">
                <a:solidFill>
                  <a:schemeClr val="tx1"/>
                </a:solidFill>
                <a:latin typeface="Times New Roman" panose="02020603050405020304" pitchFamily="18" charset="0"/>
                <a:cs typeface="Times New Roman" panose="02020603050405020304" pitchFamily="18" charset="0"/>
                <a:hlinkClick r:id="rId24" action="ppaction://hlinksldjump"/>
              </a:rPr>
              <a:t>hơi tiếp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1" name="Left Arrow 20">
            <a:hlinkClick r:id="rId25" action="ppaction://hlinksldjump"/>
          </p:cNvPr>
          <p:cNvSpPr/>
          <p:nvPr/>
        </p:nvSpPr>
        <p:spPr>
          <a:xfrm>
            <a:off x="29555" y="6063180"/>
            <a:ext cx="1337479" cy="672630"/>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u="sng" dirty="0" smtClean="0">
                <a:latin typeface="Times New Roman" panose="02020603050405020304" pitchFamily="18" charset="0"/>
                <a:cs typeface="Times New Roman" panose="02020603050405020304" pitchFamily="18" charset="0"/>
              </a:rPr>
              <a:t>Kết thúc</a:t>
            </a:r>
            <a:endParaRPr lang="en-US" b="1" u="sng"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5462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 presetClass="mediacall" presetSubtype="0" fill="hold" nodeType="withEffect">
                                  <p:stCondLst>
                                    <p:cond delay="0"/>
                                  </p:stCondLst>
                                  <p:childTnLst>
                                    <p:cmd type="call" cmd="playFrom(0.0)">
                                      <p:cBhvr>
                                        <p:cTn id="9" dur="6912" fill="hold"/>
                                        <p:tgtEl>
                                          <p:spTgt spid="7"/>
                                        </p:tgtEl>
                                      </p:cBhvr>
                                    </p:cmd>
                                  </p:childTnLst>
                                </p:cTn>
                              </p:par>
                            </p:childTnLst>
                          </p:cTn>
                        </p:par>
                        <p:par>
                          <p:cTn id="10" fill="hold">
                            <p:stCondLst>
                              <p:cond delay="6912"/>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1" presetClass="mediacall" presetSubtype="0" fill="hold" nodeType="withEffect">
                                  <p:stCondLst>
                                    <p:cond delay="0"/>
                                  </p:stCondLst>
                                  <p:childTnLst>
                                    <p:cmd type="call" cmd="playFrom(0.0)">
                                      <p:cBhvr>
                                        <p:cTn id="18" dur="1968" fill="hold"/>
                                        <p:tgtEl>
                                          <p:spTgt spid="9"/>
                                        </p:tgtEl>
                                      </p:cBhvr>
                                    </p:cmd>
                                  </p:childTnLst>
                                </p:cTn>
                              </p:par>
                            </p:childTnLst>
                          </p:cTn>
                        </p:par>
                        <p:par>
                          <p:cTn id="19" fill="hold">
                            <p:stCondLst>
                              <p:cond delay="888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ipe(down)">
                                      <p:cBhvr>
                                        <p:cTn id="25" dur="500"/>
                                        <p:tgtEl>
                                          <p:spTgt spid="1026"/>
                                        </p:tgtEl>
                                      </p:cBhvr>
                                    </p:animEffect>
                                  </p:childTnLst>
                                </p:cTn>
                              </p:par>
                              <p:par>
                                <p:cTn id="26" presetID="1" presetClass="mediacall" presetSubtype="0" fill="hold" nodeType="withEffect">
                                  <p:stCondLst>
                                    <p:cond delay="0"/>
                                  </p:stCondLst>
                                  <p:childTnLst>
                                    <p:cmd type="call" cmd="playFrom(0.0)">
                                      <p:cBhvr>
                                        <p:cTn id="27" dur="2616" fill="hold"/>
                                        <p:tgtEl>
                                          <p:spTgt spid="10"/>
                                        </p:tgtEl>
                                      </p:cBhvr>
                                    </p:cmd>
                                  </p:childTnLst>
                                </p:cTn>
                              </p:par>
                            </p:childTnLst>
                          </p:cTn>
                        </p:par>
                        <p:par>
                          <p:cTn id="28" fill="hold">
                            <p:stCondLst>
                              <p:cond delay="11496"/>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wipe(down)">
                                      <p:cBhvr>
                                        <p:cTn id="34" dur="500"/>
                                        <p:tgtEl>
                                          <p:spTgt spid="1030"/>
                                        </p:tgtEl>
                                      </p:cBhvr>
                                    </p:animEffect>
                                  </p:childTnLst>
                                </p:cTn>
                              </p:par>
                              <p:par>
                                <p:cTn id="35" presetID="1" presetClass="mediacall" presetSubtype="0" fill="hold" nodeType="withEffect">
                                  <p:stCondLst>
                                    <p:cond delay="0"/>
                                  </p:stCondLst>
                                  <p:childTnLst>
                                    <p:cmd type="call" cmd="playFrom(0.0)">
                                      <p:cBhvr>
                                        <p:cTn id="36" dur="29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7"/>
                </p:tgtEl>
              </p:cMediaNode>
            </p:audio>
            <p:audio>
              <p:cMediaNode vol="80000">
                <p:cTn id="38" fill="hold" display="0">
                  <p:stCondLst>
                    <p:cond delay="indefinite"/>
                  </p:stCondLst>
                  <p:endCondLst>
                    <p:cond evt="onStopAudio" delay="0">
                      <p:tgtEl>
                        <p:sldTgt/>
                      </p:tgtEl>
                    </p:cond>
                  </p:endCondLst>
                </p:cTn>
                <p:tgtEl>
                  <p:spTgt spid="9"/>
                </p:tgtEl>
              </p:cMediaNode>
            </p:audio>
            <p:audio>
              <p:cMediaNode vol="80000">
                <p:cTn id="39" fill="hold" display="0">
                  <p:stCondLst>
                    <p:cond delay="indefinite"/>
                  </p:stCondLst>
                  <p:endCondLst>
                    <p:cond evt="onStopAudio" delay="0">
                      <p:tgtEl>
                        <p:sldTgt/>
                      </p:tgtEl>
                    </p:cond>
                  </p:endCondLst>
                </p:cTn>
                <p:tgtEl>
                  <p:spTgt spid="10"/>
                </p:tgtEl>
              </p:cMediaNode>
            </p:audio>
            <p:audio>
              <p:cMediaNode vol="80000">
                <p:cTn id="40" fill="hold" display="0">
                  <p:stCondLst>
                    <p:cond delay="indefinite"/>
                  </p:stCondLst>
                  <p:endCondLst>
                    <p:cond evt="onStopAudio" delay="0">
                      <p:tgtEl>
                        <p:sldTgt/>
                      </p:tgtEl>
                    </p:cond>
                  </p:endCondLst>
                </p:cTn>
                <p:tgtEl>
                  <p:spTgt spid="16"/>
                </p:tgtEl>
              </p:cMediaNode>
            </p:audio>
            <p:audio>
              <p:cMediaNode vol="80000">
                <p:cTn id="41" fill="hold" display="0">
                  <p:stCondLst>
                    <p:cond delay="indefinite"/>
                  </p:stCondLst>
                  <p:endCondLst>
                    <p:cond evt="onStopAudio" delay="0">
                      <p:tgtEl>
                        <p:sldTgt/>
                      </p:tgtEl>
                    </p:cond>
                  </p:endCondLst>
                </p:cTn>
                <p:tgtEl>
                  <p:spTgt spid="19"/>
                </p:tgtEl>
              </p:cMediaNode>
            </p:audio>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1" presetClass="mediacall" presetSubtype="0" fill="hold" nodeType="withEffect">
                                  <p:stCondLst>
                                    <p:cond delay="0"/>
                                  </p:stCondLst>
                                  <p:childTnLst>
                                    <p:cmd type="call" cmd="playFrom(0.0)">
                                      <p:cBhvr>
                                        <p:cTn id="50" dur="9888" fill="hold"/>
                                        <p:tgtEl>
                                          <p:spTgt spid="19"/>
                                        </p:tgtEl>
                                      </p:cBhvr>
                                    </p:cmd>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1026"/>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par>
                                <p:cTn id="58" presetID="1" presetClass="mediacall" presetSubtype="0" fill="hold" nodeType="withEffect">
                                  <p:stCondLst>
                                    <p:cond delay="0"/>
                                  </p:stCondLst>
                                  <p:childTnLst>
                                    <p:cmd type="call" cmd="playFrom(0.0)">
                                      <p:cBhvr>
                                        <p:cTn id="59" dur="9792" fill="hold"/>
                                        <p:tgtEl>
                                          <p:spTgt spid="20"/>
                                        </p:tgtEl>
                                      </p:cBhvr>
                                    </p:cmd>
                                  </p:childTnLst>
                                </p:cTn>
                              </p:par>
                            </p:childTnLst>
                          </p:cTn>
                        </p:par>
                        <p:par>
                          <p:cTn id="60" fill="hold">
                            <p:stCondLst>
                              <p:cond delay="9792"/>
                            </p:stCondLst>
                            <p:childTnLst>
                              <p:par>
                                <p:cTn id="61" presetID="1" presetClass="mediacall" presetSubtype="0" fill="hold" nodeType="afterEffect">
                                  <p:stCondLst>
                                    <p:cond delay="0"/>
                                  </p:stCondLst>
                                  <p:childTnLst>
                                    <p:cmd type="call" cmd="playFrom(0.0)">
                                      <p:cBhvr>
                                        <p:cTn id="62" dur="4560" fill="hold"/>
                                        <p:tgtEl>
                                          <p:spTgt spid="22"/>
                                        </p:tgtEl>
                                      </p:cBhvr>
                                    </p:cmd>
                                  </p:childTnLst>
                                </p:cTn>
                              </p:par>
                            </p:childTnLst>
                          </p:cTn>
                        </p:par>
                      </p:childTnLst>
                    </p:cTn>
                  </p:par>
                </p:childTnLst>
              </p:cTn>
              <p:nextCondLst>
                <p:cond evt="onClick" delay="0">
                  <p:tgtEl>
                    <p:spTgt spid="1026"/>
                  </p:tgtEl>
                </p:cond>
              </p:nextCondLst>
            </p:seq>
            <p:audio>
              <p:cMediaNode vol="80000">
                <p:cTn id="63" fill="hold" display="0">
                  <p:stCondLst>
                    <p:cond delay="indefinite"/>
                  </p:stCondLst>
                  <p:endCondLst>
                    <p:cond evt="onStopAudio" delay="0">
                      <p:tgtEl>
                        <p:sldTgt/>
                      </p:tgtEl>
                    </p:cond>
                  </p:endCondLst>
                </p:cTn>
                <p:tgtEl>
                  <p:spTgt spid="20"/>
                </p:tgtEl>
              </p:cMediaNode>
            </p:audio>
            <p:audio>
              <p:cMediaNode vol="80000">
                <p:cTn id="64" fill="hold" display="0">
                  <p:stCondLst>
                    <p:cond delay="indefinite"/>
                  </p:stCondLst>
                  <p:endCondLst>
                    <p:cond evt="onStopAudio" delay="0">
                      <p:tgtEl>
                        <p:sldTgt/>
                      </p:tgtEl>
                    </p:cond>
                  </p:endCondLst>
                </p:cTn>
                <p:tgtEl>
                  <p:spTgt spid="22"/>
                </p:tgtEl>
              </p:cMediaNode>
            </p:audio>
            <p:seq concurrent="1" nextAc="seek">
              <p:cTn id="65" restart="whenNotActive" fill="hold" evtFilter="cancelBubble" nodeType="interactiveSeq">
                <p:stCondLst>
                  <p:cond evt="onClick" delay="0">
                    <p:tgtEl>
                      <p:spTgt spid="1030"/>
                    </p:tgtEl>
                  </p:cond>
                </p:stCondLst>
                <p:endSync evt="end" delay="0">
                  <p:rtn val="all"/>
                </p:endSync>
                <p:childTnLst>
                  <p:par>
                    <p:cTn id="66" fill="hold">
                      <p:stCondLst>
                        <p:cond delay="0"/>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fill="hold"/>
                                        <p:tgtEl>
                                          <p:spTgt spid="31"/>
                                        </p:tgtEl>
                                        <p:attrNameLst>
                                          <p:attrName>ppt_x</p:attrName>
                                        </p:attrNameLst>
                                      </p:cBhvr>
                                      <p:tavLst>
                                        <p:tav tm="0">
                                          <p:val>
                                            <p:strVal val="#ppt_x"/>
                                          </p:val>
                                        </p:tav>
                                        <p:tav tm="100000">
                                          <p:val>
                                            <p:strVal val="#ppt_x"/>
                                          </p:val>
                                        </p:tav>
                                      </p:tavLst>
                                    </p:anim>
                                    <p:anim calcmode="lin" valueType="num">
                                      <p:cBhvr additive="base">
                                        <p:cTn id="71" dur="500" fill="hold"/>
                                        <p:tgtEl>
                                          <p:spTgt spid="31"/>
                                        </p:tgtEl>
                                        <p:attrNameLst>
                                          <p:attrName>ppt_y</p:attrName>
                                        </p:attrNameLst>
                                      </p:cBhvr>
                                      <p:tavLst>
                                        <p:tav tm="0">
                                          <p:val>
                                            <p:strVal val="1+#ppt_h/2"/>
                                          </p:val>
                                        </p:tav>
                                        <p:tav tm="100000">
                                          <p:val>
                                            <p:strVal val="#ppt_y"/>
                                          </p:val>
                                        </p:tav>
                                      </p:tavLst>
                                    </p:anim>
                                  </p:childTnLst>
                                </p:cTn>
                              </p:par>
                              <p:par>
                                <p:cTn id="72" presetID="1" presetClass="mediacall" presetSubtype="0" fill="hold" nodeType="withEffect">
                                  <p:stCondLst>
                                    <p:cond delay="0"/>
                                  </p:stCondLst>
                                  <p:childTnLst>
                                    <p:cmd type="call" cmd="playFrom(0.0)">
                                      <p:cBhvr>
                                        <p:cTn id="73" dur="9888" fill="hold"/>
                                        <p:tgtEl>
                                          <p:spTgt spid="29"/>
                                        </p:tgtEl>
                                      </p:cBhvr>
                                    </p:cmd>
                                  </p:childTnLst>
                                </p:cTn>
                              </p:par>
                            </p:childTnLst>
                          </p:cTn>
                        </p:par>
                      </p:childTnLst>
                    </p:cTn>
                  </p:par>
                </p:childTnLst>
              </p:cTn>
              <p:nextCondLst>
                <p:cond evt="onClick" delay="0">
                  <p:tgtEl>
                    <p:spTgt spid="1030"/>
                  </p:tgtEl>
                </p:cond>
              </p:nextCondLst>
            </p:seq>
            <p:audio>
              <p:cMediaNode vol="80000">
                <p:cTn id="74" fill="hold" display="0">
                  <p:stCondLst>
                    <p:cond delay="indefinite"/>
                  </p:stCondLst>
                  <p:endCondLst>
                    <p:cond evt="onStopAudio" delay="0">
                      <p:tgtEl>
                        <p:sldTgt/>
                      </p:tgtEl>
                    </p:cond>
                  </p:endCondLst>
                </p:cTn>
                <p:tgtEl>
                  <p:spTgt spid="29"/>
                </p:tgtEl>
              </p:cMediaNode>
            </p:audio>
          </p:childTnLst>
        </p:cTn>
      </p:par>
    </p:tnLst>
    <p:bldLst>
      <p:bldP spid="6"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07F9C89B-9B87-46B3-BD71-51770534EED9}"/>
  <p:tag name="ISPRING_RESOURCE_FOLDER" val="C:\Users\Microsoft Windows\Desktop\TC vong quay ki dieu 3\"/>
  <p:tag name="ISPRING_PRESENTATION_PATH" val="C:\Users\Microsoft Windows\Desktop\TC vong quay ki dieu 3.pptx"/>
  <p:tag name="ISPRING_PROJECT_VERSION" val="9"/>
  <p:tag name="ISPRING_PROJECT_FOLDER_UPDATED" val="1"/>
  <p:tag name="ISPRING_SCREEN_RECS_UPDATED" val="C:\Users\Microsoft Windows\Desktop\TC vong quay ki dieu 3\"/>
  <p:tag name="FLASHSPRING_ZOOM_TAG" val="70"/>
  <p:tag name="ISPRING_LMS_API_VERSION" val="SCORM 2004 (2nd edition)"/>
  <p:tag name="ISPRING_ULTRA_SCORM_COURSE_ID" val="14F25968-837F-4EE5-B581-7C07DCD309F0"/>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D:\"/>
  <p:tag name="ISPRING_SCORM_RATE_SLIDES" val="0"/>
  <p:tag name="ISPRING_SCORM_PASSING_SCORE" val="0.000000"/>
  <p:tag name="ISPRING_PLAYERS_CUSTOMIZATION_2" val="UEsDBBQAAgAIAClet0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rTJZTf2Ttp/oEAABiEwAAHQAAAHVuaXZlcnNhbC9jb21tb25fbWVzc2FnZXMubG5nrVjvbts2EP9eoO9ACCiwAV3aDmgwDIkDWmJiIbLkinTSbBgEVmJsIpLo6o+T7NOeZg+2J9mRkh27bSApCWAbIuX73ZF3v7sjj07ushStRVFKlR9bHw7eW0jksUpkvji25uz0l98sVFY8T3iqcnFs5cpCJ6PXr45Sni9qvhDw/PoVQkeZKEsYliM9ehgjmRxbs3FkB9MZ9q8iLzgLorF7Zo1sla14fo88tVA//Xp4ePfh4+HPR+9auT4wdIo9bx8IGaSP73sA+SwMvAjQiBf55DOzRvp3mFwwZ57rE2vUPgyTnoXkwhrp3065eRgSn0XUcx0SuTTyA2b2wiOMONboStVoydcCVQqtpbhF1VKAHytZCFSmMjEvYgUTeS26lDnBFLt+FBLKQtdmbuBbI6qK4v6tgeV1tVQFqCtRIkv+JRWJ0QkRY96vClGCal5BRCH4VEsJ/1QZl/lBt+pL3wuwE+HZLJoSSvEZbC7bLgqQ9uBvZbWEd4lQb0HFbZ4qnqDrQgBgQBFfrVIZN/+UdFVoC2cpv++0IsSXrn8WsSDwaER8ZzNjjUieIKfgerEDUUJMSQgABS9F8QTZyMS6EUc4TYchTNyziQdfpk2YyMUyhW811I4ZgUiYibxLCiKVhBDjlF4GoaM3DVQhjla8LG9VkexF6a4/u4Bd3w6ACDbbAWcaYwMM8SEhexWFiKtuMLASm/hueQVLhQCMmEkGmlJZXVZAm2yVikoYa6VeCo9NSH0R1wr4lQq+bmIftBuydYa5h+e+PYnGzIfHMQG/erzO42VPOSDnD/mxy4YawmQ35jttatGicfAZsgskw2CIRHAOOfB8iMQVobDJhHbJ+PjCPcPGS5D3Nklpk/RirnNMeo94HIOcjqa1VHUJM3pLIDUZj5QHw9RQ8mkOUexi75Hc2qBCOJjRQq4F2FEkouhUBOneJo4m1ae5+0d0il2POD8IPX6PclUhnqx5HgsItphrn97Du0Qm5p0Oe6P/ay3/RrxqU/2btkr4Dvn8Zqg9e4XlEUbwqhLZqupSrTesNf8pVmiKP2pCn6U/TT+1iY9DN3gZz5Qyq9OmAj3bP1vLhvqo04hn7lR/b720JbQpNQQaFl0cocdI+0tNtNqxG+iKmIj+cq5/CjKzpm5BYXPza9Vf2g9aAF+hp2LQCeyxsZxCq5NBFeovewGr3jP/QheM/vKXZExdBlXnUnwpZdWp2fC5d301dH56Yd3pWfeKDXOZByb7ALho+8ESpTID+5MemPMp2exAUyL2VnKp6jQx9E/ljSkTsLd1Jr7vhq8LlZnZlJeb8G/K1MlzrGgWFzZKZwP6qS2De/tnh8BP9xIlOIQ2xsa+rXsfW7M97SkE9NFb4TG6aZ2ARxmv4iWU42tV50lPoOYI5pBTDGDtmqngRXcX1gJ8Y0Yzi9rZ3weB6I4OkijZgv3pq0qUfw0G0cvYYtDm4Cfuqk4ghsf7BphBH6n24LuR63kOZi7E8oscMHlT4jKVwdRBt16gSut6zBi2J1NgEzXkUXUBLeQQhCkOzyEjmsORNZry4gbSKVMqHYRitlqHcTVM+8PdQ12lMhdDZJ9XzPSCmTuLsOOYixigMJyzb5rancBBL25vZFK16A1mT7AP2fobPJHIaihgSMj2okVfJpiDu6e4vtP6759/u+RNgdzkQkg3zfgh2ay/r5fbUWluw47e7VyO/Q9QSwMEFAACAAgAK0yWUx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rTJZTP3F3XjkFAAC5GgAAJwAAAHVuaXZlcnNhbC9mbGFzaF9wdWJsaXNoaW5nX3NldHRpbmdzLnhtbOVZbXPaOBD+nl+h8U0/NoQmadMM0KHgTJgS4LDTl7m5yQh7wbrIkk+SSemn+zX3w+6X3AoHAyEvoi2de/nQSS3vPrvS7j7aNbU3n1NOpqA0k6LuVfcPPAIikjETk7p3GZ49P/GINlTElEsBdU9Ij7xp7NWyfMSZTgIwBkU1QRihTzNT9xJjstNK5ebmZp/pTNm3kucG8fV+JNNKpkCDMKAqGacz/GNmGWjvFsEBAP+lUtyqNfb2CKkVSBcyzjkQFqPngtlNUX7GqU68SiE2otH1RMlcxC3JpSJqMqp7P7X8drV9uJApoNosBWHPRDdw0S6bUxrHzHpBecC+AEmATRJ0t3pw5JEbFpuk7h0evLA4KF/ZxJmjF5unFqcl8RSEuTWQgqExNbR4LCwqGIPCcIBuGJUDgq6trUga+GzKhWIpngmasijEN8SeVd1rh1dD/8wf+r2Wf3U57BauOmuEnbDrO+kE3U7bv+r1Qz+4Og8vulsrhf7HcAulbT1zhh8M/cDvhf7w6m2nv6WGu1NLHf+i2eluqfPBfxt0wm0t9ZoX26oMzvs9N53zTwN/2O303l2F/X437AyWWvMcXsnWWmU98WtYIDJXq+ltkjwdCco4ks2dHNdgkK44VRMI5RnDahxTrsEjv2Uw+TmnnJmZrVBktWuArKkziMzQVl/dsxXlLeEKQHQMS7Ks7ePXZWm/OlnbeqWwvtzWvV7WSrIbJNLIH+x99eC4dP/10ePuP+BobcpikD2q1JyyNjfwpAsvluxYPXz58nEvHrBWo8bQKEEqNQsmXF1ZSDHrP40MmyJPwx1fxznnQZ5lUpklma4ulk48AFMbS7GWf/aZjCSPy7hBOoK4R1NYuYCCaybOULLqkTFWCseI9jMQJKACLz1mMMpRCaDzkTbMzC+7s1vppmKUE8TDWxnIRbAR9SihSq+VRhkfe9FEjV960oD+tTjuYulB0YBjCIgtUCd5X8SkregNXtIu4gMQLmLnmDzcJhAoJycU1VtIkibnLsLDBRO5CF9QdQ2KhFJyJ/nBot5IR4ylk+8pkouL4AcYaWbARTQAIKlU4BaU2Enug8x5TGYyJ5xdYypJglvNU/xfAmS1/yFjJdP5KvZohuh55k0Z3ED8xsXQJzSR5qiJDWHGwRQWfs/ZFzKCMe6KcKBTzExcZ7rA398KOKNaL0HpwsdnRRfR6bX9j8/sBmk8pdiRbQeODAZpZnaCT2dESLPQw+OIaI6Jb4MSs3j+zmVv+18fhpJEMc7fKRpr+JqlOaffE748kBXoHYZ8N1a2CfyTHjibTeh0Xui2eOfQWOIMQ1Jg4osIL0AmcnAFjKggUvAZoRHyr7a0MWUy17hSEEQBrb/ew0If03T+NMHLGi2qGJQT5EH1xeHR8ctXJ69P9yt//fHn80eVbnvkAafWXNEktx6drJw170xxT+g9MC25ad2ZmZ5QenByctbb1s1HpihnzXtmKWfduxOVs+LGXPWE5iPT1YbumVSpZZ14I573D9oO6h3rdLMVdt53wk/3AMxLYbMnrVVsv3x/+zwfZv6p3XPgN4etc4LhuuyGwakLPfQkMrGJEiSYsf3a5Kgzn35cZPuXIcbfd4K1YXZqSIf+eydADLgT67qZ7fWdNvzOsWG3feZgpcd0cgH7hklxD2LnwFmKzXP8w26Bb+Fkpxr+znS+M5r7d1DVN0/6BdftiKqAqijZWer+Py6TXQboP3XsxVP5HXftw235QXH9lw77JmWCpRgM24CXP480jo8OapX7X+3tIdr6z02Nvb8BUEsDBBQAAgAIACtMllO28mV+TwMAADoMAAAhAAAAdW5pdmVyc2FsL2ZsYXNoX3NraW5fc2V0dGluZ3MueG1slVfbTuMwEH3nK6ruO1lKdwtSiNQbEtouoKXLu9NMW6uOHdlO2f79ju2kcdqEFCIkPHOOPZfjsQjVjvLeHqSigj/0B/3oqtcLV7mUwPUS0owRDT2aPPQf/y4W/cC5BRPyDbSmfKOMpbRZYJxrLfj1SnCNe1xzIVPC+tG3R/sTBhbZxRIY0qWcNVlBdcyPwd1kdhGlOGM4Gc2m922ElUgzwg8LsRHXMVntNlLkPDGh3ZqvjbY9ZCAZ5bvOiBhV+klDWotpfjMfzAeXUTIJSoEJ6X42Hox/drIYiYEdsx8N74bjCznVUZ835oS2p4pqSxsNRrejYRstIxuoF3k6n93MbtvxHHevd+XTuBxBwz/dmTkK/wDyS5uLLM++opFMio0p6AlnZL5ODhMkweuHhNm9+ToJJiFzUKcgFaMJtkHIxEnxu/nawG21LP70h0Ro7rYU7NU04WR6GIXEDCItcwiDcuV8ais+XnKNlwmiNWEKAb6pAr1ihq8kV+U2dVuF+wMflCceqDBUiHfB8hSmLl4PWLdX+Ol0YueKH9/R5gUoYV8YvQgrY4V8xrKeIT1jhXwz3Xrh7HAGP/U4TqmHCSma+Xn10Quc4LKsV7kqveakhbnlyju6MJSYVCQQWVktaQqma2FgbS6k4CymkJM93RCNb9Jvg4sPNhkVBieOQmnNugo11Qya5GZjxInu98uuu9XoHpAqN7fuaZz3D/2UyB3IpRBM9XsFD+8IbuNeznOGmaj43oF84mtxIYcLDf7+Nok2sHDX5FI40ZqstimG1JZBGHglCIPmGofFsU3F53kag5xjzyiUoqnbHG5LN1uGv/qdwgckdUKL0zH1FrfjhB416RkKAQCRq22pWLdwnjRnmjLYQ3nvPYNNuC2zUKFC28Q21gtYa19uheUiPRZjohKKj6s7GgjvGJeoDxzf0S15TWJlE6td+nL+VhvXJnI5yIxW/Rlm14WQahujv6mA2KpaNUmuxZsmUhebVusidbKHMaepnRHo8I5v8DgOEyIrqmKdZXnP7FUI5l05bqZKQoOnjWImYTRooljP6Rhc4u2M1hLAH4HWeOUN6V9wiAWRyfMRUpvaDW7HxhzxXbMTFWdxmukw8EyuOcc24N/4P0P0H1BLAwQUAAIACAArTJZTxuHXPiQFAABKGgAAJgAAAHVuaXZlcnNhbC9odG1sX3B1Ymxpc2hpbmdfc2V0dGluZ3MueG1s3VndUts4FL7nKTTe6WUJlP5QJoFJEzNkGpJsbNoyOzuMYp/EWmTJK8mh6dU+zT7YPske2cRJCASlW9rpXjBg+XyfjnR0Pp1j6iefU06moDSTouHt7+55BEQkYyYmDe8iPH1+6BFtqIgplwIanpAeOTneqWf5iDOdBGAMmmqCNEIfZabhJcZkR7Xazc3NLtOZsm8lzw3y691IprVMgQZhQNUyTmf4y8wy0N4tgwMB/qRS3MKOd3YIqZdM5zLOORAWo+eC2UVRfmZS7tVKqxGNridK5iJuSS4VUZNRw/ul5bf32wdzm5KpzVIQdkv0MQ7aYXNE45hZJygP2BcgCbBJgt7u7730yA2LTdLwDvZeWB60r63zFOzl2qnlaUncBGFuJ0jB0JgaWj6WMyoYg8JogD42KgckXRlbsjTw2VQD5VA8EzRlUYhviN2qhtcOr4b+qT/0ey3/6mLYLV11RoSdsOs7YYJup+1f9fqhH1ydhefdrUGh/yncArStZ870g6Ef+L3QH1696/S3RLg7tcD4581Od0vMR/9d0Am3nanXPN8WMjjr99wwZ5cDf9jt9N5fhf1+N+wMFqjiDC+d1npt9eDXMUFkrpaPt0nydCQo46g1d864BoNqxamaQChPGWbjmHINHvkjg8mvOeXMzGyGoqhdA2RNnUFkhjb7Gp7NKG9BVxKiY5iSVW6/elul9pvDlaXXytkXy7rXy3qldYNEGvmdvd/fe1W5//blZvcfcLQ+ZTHIHlWqkKz1BTzqwouFOu4fvH692YsHZqtTY2iUoJSauRIuj8ytmPWfRoZNUafhjq/jnPMgzzKpzEJMlwcrJx6gqY+lWDl/9pmMJI+ruEE6grhHU8yCwanwyBhTg2MI+xkIElCBlxwzGNaoQuh8pA0zxeV2emvdVIxyghcY3sJAzoO1MEcJVXolF6qA2JslOv6tJw3o38v9LYceNA047jmxGelk74uYtBW9wUvZxXwAwsXsDE8LtycGlJMTiuotLEmTcxfj4Vx6XIzPqboGRUIpuZP9YJ5gpCPG0sn3FNXExfAjjDQz4GIaAJBUKnALSuxk91HmPCYzmRPOrvEoSYJLzVP8KwGyXPCQsZJpMcqpNkQXJ2/K4AbiE5eJLnGKNEckFoAZB1PO8GfOvpARjHFVhAOd4snEcaZL/t2tiDOq9YKUzn18VpYNnV7b//TMLpDGU4ol2HbkKFmQZuZJ+OmMCGnmONyOiOZ48G1QYhYX71zWtvv1YahUE+P8jaKxwq9ZmnP6LemrDVmifsKQP80s2wT+UQ+cp03otEh0m7wFNaY4w5CUnPgiwruRiRxcCSMqiBR8RmiE+qutbEyZzDWOlAJRUuuv97DE4zEtnibYHeKMKgblRLm3/+Lg5avXbw7fHu3W/vnr7+cbQbdF8YBTO11ZFbc2tlLOyDtt2yO4B9ojN9SdJukR0IOtkjNuWzc3tE3OyHuaJ2fs3RbKGbjWSD2C3NBOrWFPpUqt6sRr8by/s3aAd6zTzVbY+dAJL+8hKFJhvSat12yBfH+9XHQvd8rl0Y+rlwO/OWydEQzQRTcMjlwEoSdRe02UoKSM7QclR0zR4LjY9i9CjLjvRGsD61SCDv0PToQYYieddZu213da8HvHEt1WloOlqtLJBawUJuXNh7UCZymWy/F30/3/osJOWfuNBfzJhO3nEKd7m3m2UZ1KPXsicQKqouTJDutPfGH8uJj8r3a6fKq+x658gK0+DK7+x2IHx1f//3O88y9QSwMEFAACAAgAK0yWU/WTHZWwAQAATwYAAB8AAAB1bml2ZXJzYWwvaHRtbF9za2luX3NldHRpbmdzLmpzjZRRT8IwEMff/RRkvhoiA534BgwTEh5M5M340I1jLHS9pi0TJHx314HabTdhfVn/+/V/vet6h5tO8Xix13nuHMr3cv5anZcaWM2oLdxVdd6iZ1b3NE+XsEgz4KkAr4bkP0t/5eMfQRl7ojSN9m/WVjt+HtovK8a1i0vCQhGaJrSc0D4JbUcF/qpkds7qlJFT5mhrDIpujMKAMF2BKmMl492+lI+bYA3GHNQFdMViqJg++E/jsJX8cxyMg3AydLkYM8nEfo4JdiMWbxKFW7E8x+/b4dLrvQRVHPimLSxPtZkZyOqBp72pP/XbSalAazjHHYYjf/RIwpxFwN2EgsHTYPQPWjFuFrRG56lOzQ8d+EE/GLi0ZAk0qjSZhr2wX8VE4dWoZiP4iTOwM23JSM72oK6xQrmVVxygVJjYijTRwA4S5ciWqUhOXDi0g+TsZq1t279RdoxuhGr5+1fc2+EyjWJUrhnWrtmauLVZW3O5ojMY8nLrWtQ51Rc4JVJxkdAktTgnN2PqncbO34u0mdqAWiDyonnaQwFdNBNQM7FCKzBjWLzOCq1I5+PSxmuxb47fUEsDBBQAAgAIACtMllOMqCNv0jAAACNMAAAXAAAAdW5pdmVyc2FsL3VuaXZlcnNhbC5wbmftfHtY0tn2t02nyxmcLjNzRBvTrDmTFULpTGkpjlpZU2ZlqShqZWSNooYZggJdRu2MJVomNaZ09ZIhXkG8QOk0GJh0UVBRyVGkREWxLwgIvNC9c+Y8z+88z/t73/f5vfOH8rC/3733Z62111qf9f3uzT927vD97NNFn1pYWHy2dcvG3RYWfwFbWHxCnjvb1LIWsfTvpo8ZCbt9vS3K2mxfmL78JcrLz8vCooIMmt4/y/T9r/FbEAkWFvOazX8zuHHFBy0sttVu3ei1Jyl8tNdIHgkiyDR6xfdbNDPSdhFPrubNB7U6drcs3TDy6Y0Taz/JOVGduXHL1xfmnr9/MP1qY+CWlrNdNlENrP3Zfxt5uNLh0veWfGB12oJp1OKYH9UdPQluhp4AyY78srIAIGmLf2IiAQ6UDMOoybqG+jodBzHDhMj2brz5w/VM/yemj/gFzWaYz5akgUwfd70sTeJZnDh97DMwUXmB+vzMGrKQ6y+eaWExxBDFX6txfDTxe3UN/FC3h4XFvvA00Bf3j0QTWquTTV0bjttBq61mrideKRRyf9DNsbBofRC/v9LVj0a+qJpvYXHpgn3GJccdofLIwl7zeKja1buuMITc7fVzLGwFpXR2HV4jpQTBGl8+Gfb11GbfBMGMVoOSn6bFj/jx+6//Hh2hqy+lXCng6MX07zxju50snrkqjWMgWMMj5L4tdSPKOB+FaMgE6W9poCJ+fH+5xYmB8ZhZW/N4nIUehYuh070SAgHwN770f4guam/h2qSBIhuUvFVB/jrNBJmUov6l2QZqa2URb0u7/9PXHUCtqr8pTi9cHsgxfGWPjuUDXX3dDJp6mscJ03dEEGpYtCL3TNsEhGJgldT6hl3US0twAcmg6cBydL0dara6sWM+cfx06SagxLqmViL7ukU30BVFbcRHHGxZ/YMg/lpKnxQ51V5EIgEsT21KAmfbXAvXTPwMh600PFIX7wAqYk5nkHDA4mmttqFAXtXIJoo2Q7spjf3n4n4MlzxdYQl2Dm75/loK0xAq0QqH74MjGuqBocGJgyc9vTOr5BVKw3OP/Wtf2EBzBGT3woZWt6NhVFGRnUk+/qafvnaSH83p95Z3gaQIEBDfnxExXZWsk9XXAoDN5sH6OlaY1QHguoeYCAR5Jim48w2TX/gje+FShtTVLVb1AOjiIDl3vkMWky8rrXkMZBmzI6NZe/QQx71g5MLAqG7g86Mt8ddaXKx3D9ZP0RtV3R1N0yxZQX1dWUP4bWpY1sBgnb1hPJ2uKyOl/Q1l1F6ogBNX0GWXcEjcbK/wXHHOSR8e4aCkRRXDT8SN8KPcc8QbVXwDELmyOcfd0CPDsifzS3XnbEtHKMPqDvg8k5AivmwnjtArw8BlfAAYXUcoEMpCeJqdaURaAkQK2C6XbWNRMfNqxpbpBut6ymyTRab10SLaer66xM7XBnpwIlvRIhRxdBHGvNLULY3PHpz6OuNGzijOQxRVcV6UQEA8y9mEsFoPuCxTOusOVeSMSok8NG90rVNKbnMqxh5xVsrAuQMDZeQ87iUC/9lVNgcZ0ZdmO1CYBkKMRy1cjFp4eRQVnOXgo3qQiGiNSmbBQTok1b+2cp9gtDJYkNiVy5caMGJM3p75a3kH2C1LrsF3qFaJJ53FGKq0s0Yb3BVekJ/Nx10W8b8/oDEUS+agJM7tndwz/d5WKtSZ8rEEN9kmFjJcYBDD/SlUEUBgtlUgKdyAsaIU9qFHO8eWqcPGloko+slLCXeQnGiLu0dz7p/+mlbK3ZUGkqIQ30pRVlDET+0Z1LoYfynGygVQ9UAzKJVTK0WU+364RvgOll8Xo0y6FAIqtmWyx0Y54/QyK9IKihzdxYRMYag4d0TDUK1u3pfD17G1O62GbRZBwN2oLQukNrNq4oiTeUGwhLM9xBUiUQaAv8ZxJ6pWcenqDEvnYRFFxxirLyZfFKMW7OIf5UXegUWtPh/l3K5UDVaMlGJrswT9DRAKX9ZSJ5CmsKM4GMKRp7Ij0LivoBBBheXKYVFAH5YVRghzix1Lxp0lfGKReaMmK+tmnZ3vV9CDXnugMpTVCsDkUVdTZC70IsjPvJ1XIbcxrD2qEurfd5bRwdEllvYYVvgdWjRrbijW6BaoX5szrJfrWvcti4tsfCYucj1Wm7UpQb9sFuC9AePWnI6MAGtiiVZTiLMikD5GcIDdx0nxHlIqp1jQ4ZPfD2I0a/6xm0WVsrcBKi3854ZwO18Cq0bB0IUUmYS59j3cV4nbRSIeEpvk6flGrNTkcKnytYSCISWjv0nJ4OsDVAK3IM/CHLTbfBdki/ixiylpZEayzmTdRHlkrkVuQeQcPHp+1q5wgbTSQzwctaQ9I1/YtJzJP+AhEql3ldHVNObF++2FuRm33cukB1aA6i3nVpaHEsFuOiiVtTMOxiyR9IX9vNDTaldoLF8qxepDnW86SiYEa4ajlreHcAWJFchfZcq6qOUxoeMisVznOMzdFdF2FaVRDa2xnbwMkk4uo84HZE8KBdLdsXkJy6kZeXD/BFZUbXlKoZ8qgshm8mSkNEsaWv6BLRZDD/ZfmLUNsRp1bTdDhkJkRXldSN2KGKm2ggNNjhn5lR6gO84NWxDBF2ftJuT5OYH3I84OwZXOprAANK0Q88R77JK7mGwBJowXiWT7iX+W20E3ps2WqmGDXZ9KMfqz6cggInIpNUVK8drMuChBlLsTobK6ltVLBMWOmOkeLAsdDlPjwppTHTl8B4wEZwmI60oXchKuwecLCVAKJkyTwl+jPI7Wujv5nMHUO4/w5abQ4Tn0SGv7cI18IIcvJQaUhRb4ij95Z4wyQu1O0vLvMsjSAyUxAinkUGUtD44IvhVTCqNg6vEnL4gv3vezisI17lGVxlWV9BzChY1xbGHkKvgOKAVdYohNIFABOO4r/idHRdejarMUv1Jm3NsdHRouuO6pEOwp8Mvyr8SE3fZ8ocw34EPdhkwrDJlJSZ1WBiMGRdwVIhmKQHq9yLRHq+0CCFR5QWqFnyB+v8bt8n0iIbMaTqFQ4wAFovMl7hcBH5MpRWWGMUyBIYWYqw/oKhC3iygJtWwF3hg202SplN6vt8qHj442zzq3Cp8GsvUVxHt5gkxpSejtfX4Ybw3dvscaegXanNr83q4fJ9zDTl9/XVKW3t+0MbW/6YUz0hViytIhoL9uvS3f/2G+9412cNia6GEJ/ubnp0LtpSPqj/oe7Q6xdxk1pypaqjkVr0a+Jw4fzPuWe9w9Wm31+fk9omYTTXBF08iXj89/h3nkO+QZ4fXvRfYJhwkj1R4Wz5Jeo6lQm1nQpaC3OEwU6NTbUUwXoFv+gwuR9P6mdRyN39bzX29dLoR/OIHr4jTQ+c2vu35zqHbJkWOveu478J82y7ryN2ADqbjBqtI5dkmCvXFEfmhQXNJA3o7b7oXKKWXw5KXQuIyh0nQzq9veGt8/zVuqz1fgsQleJJ50zVerr/i+H0uUDp/OHvqdkKbsDI27MHT7faf19+1Pdta4q4Tialoo0w4dTs8reX/1R6fuqNvAWvTK06kF4hfa4f21JrL4hQvSlZObAXT92OgnN10hxBXJae/73AYPJ2oyLJlxkti+oUseQPvTIPItwDpAvpY2fK8JznwKvJM3ntgBGqsTstch5GsKhWx+7unUsLiigfb3153AvbfeXU+k3WuCMp9OfAAjBKRo71Z/E+3xW3s3szq2PCtEJz/0b66vQy+C3BSij7mYlpeJ8v7DBnolgpaK/XE0+UKNXeSPo/VoU3fm04cfTF9j1VdSo/AT4s8eYUmgp1OrG/Jjy+zMzHn1mubUydKa8R00QlylMHI7AK+fZ7WbsKE35r3Wg6L780N0fQdp3Es8FWE2qATOiGX8Ye8uhmKfgxOZnlf6oe4bAqIleXdMqhPsc6gZ81kXMN9M3S9d6m/SdIQkFb3Wi91uOfyPRRr4P9YpUvso3fNJAzGUpnv0x+pbIcbPtuQPyIf+0DZ7GIoN+4rJtDzaH4rfKIDPTNMer+syBSRT3fGrJbiNLmzaUKNqfBBCXuOkFifeLf+3hqERsDarq2OLPl7W78aOllSj7z6qOxdb+G96b8ubbUnTJ/67RRPKjL37qDvojzVmXtMhM9OExLrLH0CXXq9/edkXLu4xflOXKH88ZJpFH+o0x5JG+Ei7wKnk30LintYNz/CJrv8IXnixIFiO7t5jkovx4sPV3qcpw0qY+6i3XvuzpXWI6CNvsCNOXXiYqrOUVjD7vnm49z3kRFlbfoe4z5A59Ls+hx/ZFhnX6PdL6fspIRkv1R5ThqGlhi/5kd8Fu1LfifP1ubK3evV68vx/VHMVVi68UZpup304tLZ3+zu35ipUo+LSdQ0TfkGNo6OKYI/xu8mBiuRxfWlRAb6OZSz5VjuBcsxicmpGfewNLXuxYz0svKfHZKvLQ/2T5vkk5TChs7vwg+U4dbHfGxp1r0DkgkyaDO2rO7qQ8FQ6UVOmoFnOC/HJ6BFFkgkvhjF9nvzRRFPiDXpntonSdNCtykdt2MlJfPihR1kUhDtl1nGVrnUZtbGujM3eo/JHXBE1/zwSypBauwUS6kfyUoldRWzBdKeXXURXYCzzxcQgxsy0AilRyyGkmw7keruD7WoKb4K3ZhLjhixWI9i0EqJnjR1l3vvINIXqr7eF3kRS0Kwr9zFWbBYUNK7s1WPZ8t4gzx+y0IgckWdglvhQMuLbIkw9pJNfgSGoSsEdLE5OZK44N2r3zZ6y75CdL5N4iW47MsP6GHXSJQ5Oc+YBupXcFoP06EFODD0dJO4T9hTGbJMSwhjy8Xf2yYyIrs26H9vY0naKCRnjJyKWyLjLefIVdEpqQma24olIvA3xUuRJzOIDS5aoKWKKKMBmzyBGviYu2Z2Fjr1wn9goqGzIR1Hdm5cwS+yjCRw3okfSFtwVIH7/U/Ev6qjMIM8L13qi9Gzh/ne+aMup3Enn/14bvoDJziuQ84BbeA5kuGqngI+fQI7R2WG8RKCiKgLXiAzK7F0EjUl2lwLatTTndsfT59xV+OfZw7qHUunAHUWUWByiCA3yjF0c/t6I0U7tFFSFOGSEsik+rDGiYEZWKt7qOaqiIfZeGIMSyRyjjzzFt4rt/HGNbL9Sre+yEMH2YsU6CoXsos7mZvNNimqA6IQdcaXz6O9tVGM1zK/sDINed/k2GNoguhgFPXg3K7Ka+OU+hNwwPAv7SiPAdWKo1HdZruen519BJCPaZ55Gx0UX2GTb3wgO50w3Wq6/8y4KDIg2IFvkiBSRJ3wXswEOMlbWCiZ4ZLvq7sTanbBppkcBIQ2Eu4N4xrQymGwpiCkmCXxsruf0e3e/ZBwy9vjqLyW4xXEL+zNUHyymi6n46NCSmk5/TRkhNm90BYVPxDVCqgOsHqPuXaEAKuGpFByJVWY3b3Ct9DjqKPvFxIipRJrAiIWwm62AFKPiR7aIc3V8vuXnGNZI1SjaqfknZBCDwvSNfBf5LtEhP1Wd8Aew4sk7pzCmyl6EklTSotaExXKmK1ITybK625JMaeSR0aoxdO9xS+B/A337s/n/rWaGQvQc1vhyd8Iah60rjJtfvvbtUd132lI6uxu5c8tu81PD1908Im5wVN3RpeCIlApWedaxy9I3DyXNAw1FH3v25etwlHJu3pVPXvsx/fHJgH2vVtvkd+vjP309DnvznB0nXy900fO7K15PqVm02HXWa5eKuDGz6O5/OmijCZx2uLSUEkHEAU+2wcKAG/b6LXthDeNNjWq/Pn9PwwRZwZZpG8eV0aUwD/2NDp+Iqb7he77serzYRxLSKBUZDXd44r34l6s8kR5qcjpHcun0K5R3ZNEvIbmhoB/R0JnpfQ4+aZ/KXLd3BvYNpdsnG8aSTyYcegVGrDbdlhkKihoNLwAqyClzODXj7Jt2uN/nYCVfXVn1Cnsn2wRz6veMh7OqVPIaUXi9zq4XIgg+7MSAVVgiXCNeKaCCwNkc55RTQ9KEWYoHsRDk72TvGJ5i35vLppCTFy0m+w76zggBjWyDclrPTx5849G1LGXGmnU4WZynGLkvAoOjxhe8Nfk68Xp/YzP/4f0ag2GY0KxZ8yaK98TIDd+iCgySkGA+efMbnKYA/FCovZ+p2ZRJ21RDDOzzvQJ+LUDifLBd8si2UmajfvGrbK/Gm5Oz1pRcCb3E+e7jBaVoc40TbhxvpjbgG+FtlVI4P/JirjihHhPmtrkkZpVuCNXFjMXVE7QP/IkYdaMuoJFEVJoskayeqzYGb+piTP89e76napoAAqY3pY1EqLpeRs6VEoWjAZnZOpoUPg93fPMHiOaBC/DDL5IzFK9S7elTDRARKrkLK+r3DqeTL3htYo0Jab501QquwgY6mGTmHUxFYb83S6JlJ2tlJIOsXtFL1Y7LqNHQYube+eDrdguq00A2kC9t5t1UFtnJPU9rngcRk+KSd4ULGCMBDKkKFXpbsQHTE+eu5nVIfQyLflOiUcTXtpPbQnNm3NXZpRjlZTCQKgYmQp0Mh/1OEcGoNjutNF3hEVQMQR4sZ1C4F+55hxOfN9u/htMlexSeMnHfjAXaFprxImwlaEy5/SdtML/fe/acTWmWKM6e2bNQ8TuDIHQY88hnlrwqK165g5QOz+nfFIda0IR77Uhhovj+y1EFLOZcOvValrL1RKWTTloXYA11f/kork8caDe5Jg1UMn14Y7QXJxp1IsvexnFmmvLGHNM0mltnuujwzTyX5de/e+6YK4pbBM3R8VyslK654uRSKu7e9OvFJDLRFMZcmJh3Xf+lKbVdjnIaxLiNmWTordN11yhvLJw/3Yf9BWQSYeZPkJfyfq8Ch3JbaHWBX7n7Dgjzb3w5P/5aYGa+Dub56UIb4uBlED9yJDTznuYtsWgg1mZF7c2xJ7eo/JpTe7BHNCNnCcn9qeB52uwze+aDlXjEeFRW/J1+77405A5+1P5BYKkPuU/itCtojKKxeRUvyqJrdxqDN2oep/uJeQv2uy1wFNmbOJJokgJR4g28+ya0bn3FcDVYEge9ikW7IVuqlvys3J7mjHSkM2cvymOYYS7l2JLCcAwvzbb50qN2u3F3WgWv4tLxsObUPYa/SJXg9bkSdNaotG7kgnzYwVsPOTW9lY8h1LX1e6/knK1s+IxrDZ2eMHYZi2yeYmqzeFWznB3PVE7RSTevGlIzNQvTnB0P67e2HsDpC/ublJR1sfhDG/2l6m2r171b284LHEETkCcuc4uNX6I8VrdQMRBRFGePlcpmdTvXr94SjImQBpdMP/fuYh+p3Tl/4TBBLpdH2iuLHLdJpto814IF9cJF0IO7ImBs+X2SPvJTlt9KnzM9hUDywp+lAOqVlniMnqhMCqWkx7eLeFh6eUHrw9di5jen5txPwqm8TETyPj5ML1r0g6m4IlK9EINR+zk9DPfNJT0yJSCMd7gYMRasCB3DdikZjXosdcS4KZ3W732bdGyfpvWUMALZAouI+cxqd0UDXN11Hk3TtRiAKpt5JcRv/jLp/HrZquMdpNyvKh1hUkBIXME5fa2PWSNwUysKpmAPZ71MzPXytnp+SwhPD5RwHUgLI8OkXQtaX6ee42f7Tx1XPLI/V9seIsjcB30bJZ/KSVP6uHXgRyERBTb3et4GwiIReN506UJKCDHo7eSmuvJQnI7K6UJ+H00gfnsg9t0QI5HMMhl4VUHCx618kk4/9ElIXqh6+Ro3wrv2UY7+V+YvoMM0xTVYimIsamXV2yh7JdY49g/jE/P4ccnPQ7GeAZfPveV6x3S/YQ0VrBPCoVjS6P16Kq3117cp+8WjcPyLWx18GKcBD3QEKQzbKjzfBOhTN3c1jjeBSqnTg8uxxppO8ruyrUUJSXvLTmdtvSF/S/eyvq37v9Zc8bg5VVaQHAt00ImJwOAF/zI70vTRrVG7215cEbtxQ2XEsNfUv/N5f9OomEnP1DQqCHEAbxV9y/oLmB2ynja3vvVq+ZuKZ7MpCCxuEzZtfILLSWhIHBO9K0q2dC83j/MMbiI5qgdmPdaSTboimA1tMRZpYkFU80I4obP+8NYn0pd6hfkNpIAQC/Sp2epw++lnc4JI2iJSdw/nolm18fbNqTq+dzT1fu63PgK4bmTYnDqCPNUJnqIRCvEF5Rdm6Csi0CPLSQNRDS+LIpidmue+nnggXyhkixDsPJ25x0P0k7NSd974EtnetiptA++RgyDcUYYk1AeaFXWXsANVO27ST7hTbGWxMY+jyUv2l8SOJvdK6+tp8luIVafrE5tP46eyEipq/F/LJyixBFdOPXCZHSLeza7/hfADf9Tmh0Et5GxlnKYiDeOWURRDJ/Vcs3XxOWv5LSYs/FD2RX3CHUwD5qsjvxEnwKSJHw8HekbuR9iMo5NVp17JSg2wgR58TJ31qO6+/+z5iJdR1uXTYz8yUP05aLfNKt2vy+FHa5xOn4bkKqsVe2KDVA/5MTCf9IbW0SonbgujIXxs2y8VV1zy0rC3wlQurzSfsLI5VVk9AhmW3/PiWVwNHx/EaLL/4R7pQKdc25g2E7HkouRyVv/34XQqIWsgyvoxfrP37E+B8aWCgy1yvv7m5W7U4azjXYJ3Au+e/RfU0QgjO1VpeRoy5QJpkaNWZ53cqOeDq/xjI9I+A6qsf3D7TVm32yqwKzxcMHEckbO1CNl2Wttw+OKko+7OhnU/vNG3KWquFEBavB2lGKupFT5p+JPVyNUX7enBTA/Utb1EblPlSITnDQc1E13x93y8xr1NdtzDtZTvtnv2AnnbufNv9GWq/CEY54OdL1tPxvBPFbPLiENe0cm8CoroFuT28L2NPMWR2hJOiMO5O5bzMZntM5lKHBW9Quc0B5P4Bsd+UwXvp485aTlHGZOKbAOkCEsTjWFCfuYxLGeYTCk9i2sE7pzu+eZ0uhToImnye23pNfRvQ938nSGrfH7yQy9abXYOC7Vbar83+0IILMaUaKi/5M8ilQmIXYFpc1ZkXEVSKCy4LqffJzZIEcpLlCaxwgqc+7o9uQ+IeeyMVQ8DNX8vvmVC5hXiNudp3YzTb4Szht60/EJpeTJR8LmjeDjK9SaEiCF4nO28ZRv1VL+VEth2DX83i0+b5L0zz9e9Kai75bHlWX/gbP+BX769VWCKChf84bjEVuH1jU96pP8SDQqSx1gdX/i7HwV6/baaPGv0ygAtgfPmoVXMy3iv8/9PPD4bWZ8GkhgN6qAInJIeSNLas6u1N3yNScAc0pTb1gu5Ca4yjDki0hKIiPfxMH+DgAYHLpvKkukS46Ynly8mbJAlyXvob8LsVx7IpBFPeB8yZ8t6MiaT2aZ/H3RnCUKy2ur/SRnXaqyzj4XXvLvPHLN1wvf6zPwOOaUwcuckDtXAx9YLQt4H5zXpIIGnsaGtOpQZ+53nR9dMGWnzwdp4xEfDnmuJ76/8MV+X+K7yXJTd34TqeD+XJfjbpc2p/NsfxvDDG9NAlL3vBXRBPjpjCYaWClkR76rZqwttoMjA92KZFL7MGVl7509AfwL6rwMK48X3P6VqIoKopJegh2i+YSrDeA2nL1a6KpNCxGX1H98NzAPDdSwjGngY51E/eUpv1HKMhwBjirpNzgNwXVWXBHpmWUTQ2I2eKAJrb3WZpF050c4NjpUT8nzbP4J7vaDf2+o3I6BR0A0vjMaGrsTshlivXl3YtOXaEBG91M4xJtnK580IcXJM3qtA7Py6ZxPHKDE+7eATrB7IVQ9dFvG8PSlV4yQlvaCOuUTAaCjgjXJUQFSgUbGKjlzswlzBXVkTe4GCqs0aBUYNT0mGjGSdDJODlk7khAguHfYoMFUQSbhGU24AdL/D2NMXk7lxjeTNwo8R+xBlTZjshpJEnVAkw+A8Zp6A1E1a/qOhQIlX8aUjQfZF1Xz0MN/G7qApD28tizBVLoMtd6/aliZygIkfgDXD/BW6obWsK5FDcCWeF/kC9w237GM7P7/UnArRTjp3SPph3Bap8s6ZnFRibEA4DGUcqW+Aj2LytBgrNW7IqzFuEFVwq7yBWkkrA5KG9eahc5luzT8listufGyy/G4XcK4uJ2rpYL1O6vt5pb+Kpi4VHzeNpDn6E0b8JYqjHJiXCLBRHCkgtea/wogKJYzsIW4fXP/xontcMh/8AwsO0kMaEtx0DFVpKNY0zGwQXyJegOIIq5bk1tj5mygH5rakrbbN/nTwPykwuznVfdsSz9ydioCQMXEdkeVv1Yvqz6dI6QE3peQvctb2fsMVAIDUfWgkIJaKNj9sUG4/ZUsH7pwSDpSQF0ptviwhbphcZoMr3NQVWMYp+9hvjrXEO0gm6GAxbdPxI6w4uVYKZ11JTSox9M5lXZHnCtYHY/OQESoarGi6IL3SqLxs2cXsCQrpiziiScKwYvjjV3vg9Ciq7TqKS3kxOUIy9s/iOzTPehj0Z8j5E9D/YEAbhuK9ZOLT9lPUX+yx+VEfsab+AKqmeejAP5ec5+yg7ip7+zjolq/zff+5kjUxN5zq1LHCfyWsTzzddaMdNFhKBcs1+9sot6KEWGabBvUGvWgNMutY1/uidtF70W8+/i83d1akgUjK5aTrLnTgqAglfK3i4639TZMCT7rLqJAW+pBcD636UIleHynw1PCHypvV8ZHibn9kxT0fWbD4I+vt/MhyV+v+nPC/MCEUVxtv3n8Q4O/R2yP8kaqPk7B7GwztH9yiWgw9eFL/yIfDwj87qUYC7DkSDn7octQvOiGqIiz2AuaskMi9414oZAQCBnGsLm0duwSnL/mQ0liC4S/7yT06KBEadfdRNzOnvzlPohR2mF+u/7iLKBfeCIKF6uyqfNJA4oL7+2rL08xSX7Ey5+tH9hmdqJMFhD6VCvst85blYvNGiiDU+M4ywc7fXcgpqmGt5Wre90tFFH0ACy61WYiYEokn8V3hmUEh6k4XV0ddzoAoLpohErBbBqAmTuKBDIYXhBW8OBrwgVbS54Ers/pUramQsknTvxGKuHILSVbfR0i8AulLYEGGqhYIXJYp8St9TkHGA8r4+5Zyy5gdzAfSHDSu0ZYTE/0ZWOkq1/MG2qSVJAKrgQC4uAz3e/d52mzMiawZm9wz/F6h82yggxvGEY5Rj3u6wymzkqwmET9FHd6ZNgO1YKdqlaRXIB0JLYOhrCtSrDZm7pptgXNHDFLQwIIlGdOQ6VDxcKV/Gogvl+vlfJbC+a7jxX5vnH0NI//A+wWwSxHvkDEEMcjv3YVKjyPOUO4nW/WxrlBuOVscdmoKnXkSvyQbDUTeVkuq0Qicynv251Ku9bBpQEBP4UUKiDhPlKQOLwm4/X71DZtAI+YgkkSCTzqLetgQdtWjMuqRnRQCz8X2B8RzGHVvlr1bMZVVHnuivIGOF9fx4pcILhWr6bCo8vJpORiI369J8me9X7KHJf3eNpCDa6ipCStEUf2SRa6DWkgbX95VNH3YByriVDnoLp70LugvT9n8PU9PcfBSPazgVYEqnwkGTPwJY/MJRLGKG/sZGNOqtOZN8MVdi6CDbLl9RwtDiwB3BfYZbOnEiCshH3ALton5PaoqDg9kV0m0Hn/liw+ejICVuxQXM0WgCUtrHuC2o0ygwhu1XXNxs70II8gyk1B8YDRX4LqFP0CRFO20j8b12JaOcFK+8VHRJJlCQsEPH3IXzqNdsqD/5phw7vU7ljLz26ghRrq9YXAvDb2+8SPW32TecShqNPtVaVQBbqhPKmbGScSHalcHfawOd5/+h3E4uTxttom32yU98whqTo/hy/n93mX8cYeLJ3/aUfRegOKo2nGTb7/oO7FEhLq6M22WIkVUH2TeJBlEl7ASZInNqQ0GBpMz0DfuQPnMekfpB11l3KXOyOIIWHOqVGp+t1JvY36/p2ZIgUq/ol0f8MvWfm+G9PJnuMvK1lnNqU8/WIDrVfHX+gqfln6wJBdDB9XLc0SU5tTpU9xKmh10EEX88nrM0xcdH8WePvUznUKf5BNOTwdpUJmao+lISoQheD7YOasFXeUkpe9I+qb5yMd9jrH/zEL/X0xoIiqn2phce1KD5gP2csfEdfgl/1M31/3Z/Gfzn81/Nv/Z/N/aPOKBzPp66/lj6z2M05NYTojE7/VpFtUi8xu0hOg3J3BMHZBZb8/8mAaadeQ/uGCaI6lfKgoku0+c7jhNTsECbRLicSA3wqi7ACO7kNeRN5DtLVz9yURpepBRVsT0eEkbEs3q7pvJUeeXqvtf7U/7StCIUTfWc1J6gfFIgUR3qXpsm25vHwXHURHDxCFbtuwOIzemgQT6AXKRkbye7Bk3xyI+vHJJrF5Cb67X14AVbAqWcu2nGQIgVx0nGC96fWgo+TOwc2OsvnltKG6DxYnJ7ChItUEgulR5pleU7mlETgYvCu0T6H58JRQ3vDk14TJcPT3nrxZXoP4sjqHAkE5RsJnYp+vTyooINW/P/njL7asQMy3a0u3/UWtQ6R+fEa455jFa+vaY0t3H5wz3yxs51R0DphkFGqHm6lHcUNMLBv2dIn0TeznWa7l9UgoDbxsfbgku8zQxTXTE29NPFpnD1hzr45SI7uGjd3FrkLUGS/AO5hsEzfH7r27Ajt0hAjPtkQS9XNDTeKheMnWOHN5bpvr1CyO34yhRGmQY3Ut66Uvl1Kc+Zms76H3JETKUvmKqylOnVsNnc4B/SMKTz6O740SRkBo4DCP2J2nVisV0Q0MLm+XXlcssRYmJLLJ7m/uYHJMvuQWTwhkTrs8arKFIUhqoSMxWGhu/Rpu4cdMSxM1G8yHaDth0EyekvjyUt2ApE8G7vmZmWsrOhDvmrXPJn0E6w+DhuAiZ/oraVAZmb0rSBBda2oWAxvx0o/iztxKpYBY6c1cmhYCxz+bm3/MpE4gv6NBd1RGZFwdktV2yuuo2rvxwnhBddgMdwmRlPuuxeQskN2Pu1hATadqfBWk/8BR7jqJc/HtYwcVywZquMPghxHZRnxJmkHY8qJ7ubAcZIE3835OfEvMY6MqxyaVMWvr2ruW6oYmhoyLl8YuCB5Z/V2qq0JyGVjhObAn+reYhnOk26Ov4wXTv5N6ns/yE5308LwXLCt/jvDl6YRicSCNHFnh9rgnOufZroX4tWnywV3ZfyQAGWvkhegbKIvvePYb+Z2Hispo2LsreMJ0QRFJCIlpU0GLmkd6h9d2HRGJbbb3Ns55zttD2jOfI2NEEE3F8ie2lBuhugxecb7/NPTcPnHu8d+11+ZOQnYzB+gfSFVN5g/VP+YoyFzMEmJBizxXu2/eUWG93g/Fi0nwyd6QuQl6XHSKLXEEqMpj9DCug8qgBMaP1NJMuu4R13MoXSeIRTF6f2mvxlfpdzamv9nsuJGmjDqg1k+Wv/BbEzZlxpK13j/0yY9tFwu6u5TN/xXMawhVBPMJBjhIvVzNSXrywD0Pzrx5njWZhWgnVmUe3ADqshnFRHa1aIULj7Yf0geERdqvoFLSmYSVFtFdyPExzqYO0yJUaRdPjxe9O5s2OdnIMHS66Qb+gcIWBT599GrJRlAFIuRPWzal+VLAMjmwB4wHq9lZpymPGdCaBvYTPQHJeUBxin9Y9rOOBr8ljmWPa6odQ5gPwTU0Tq0ZRdo/11RpkCy5QjD0absgP5rkhDY28AWRRuHXUs0e7raqkEr6Uk4341QooP7BR3sdODOG63tQaJlUiMU9X00B6wlDv75NUuAfiJId0heSgXZLjAZqU24u1Cnwv+91px+BoL9Ye4mPJN5p5x4m/sdUz+ccRv8Kof6vkK5DFr1ztSzEchifJvCvkxHXfIYs5h1vBP9EIu9lfBfOxz0MirqKrekhhmqZKQ2xAI60hPJzRfegpWsn4G/D7zeWu2GVpIMClSBnnF031u0jiYsYOOSBgsQlhqhJwKYqqRcJmnsSI3Qt7CvcYGleBBjA9u9M+yxZ3iMjFBiweTIu0faI0yI2rTBJZzjNL5NEO5a5kPgC6Cnijw1E17dxVauY2wLh/medmHU/0F/NB+TTQ6VFnpGNGUyJvnwN3RUfGD789OFDfEFfVApV0CRIRzylflE5fTG1ZsMT+Rme1pBDtZJKwstEuLUeQ3QKgsrK5Qca+NHchEpynWhV7oHYn2zpTCubxhSWclp7qiF2K+pgLUiLADxTfqffTxB7Usx+ArzfOnO2K1UGVuRc3oV7Om+T9zjSoiy3n8a6vI1c56m5eb1gsnWjPkNYpLVPdhVptZVIY/Mb+jfz7+rUmGXezjMpK4GyWVl8zSrjEq/or5o7WFxwiCEGoK8RF7n0Y+4ppTimTIDUSt3bvmd+ceq/StWft3JalVRBVSOXdMMaRx1s5KbaVz9p0rjD5FytAaqHOUyQSWAQzI2K6GdWjk0udrR25q2Zmtgy0TfAZ2oTVdMrJpkL9z7ZMuOowbbIiZQ2SHdDevdyJuvsX2CNlKkJewhFD1HTxzZi4xpgaP/la/iYvNj+X+R0AP2fV1uvQnIp/bN3IXZnRJ4y/5v7F9ZrvafRQeIKDETqEKSHG2LhuRsyVSQTXo1wraUrV6O3Esz4r1dQodLtnXRZaSuhcBI3B2xdqjVcd7UtRNHKYP3D0gCYJ3x2EcN/ypO5Vvql5kQKJ+LqslDgcH4P/4cVamjhn7QpxKCwU/bTOr9Tyb/g5oL+akICqK7eQE0H8sJUZEsjuBFb4Wcq1fsx+RCmVtdfqt20s9khAQWGEYRQys9OnL82vI04ANXsKxoizb28esjzI032ny9FjcfaF0+KQUHUcWl8RjZYUOT86s9DTruKD/GfCgyTeY95J8UKQ7nV2w8wwjlyobAQqO0zYRkLkNl/JTyVgW+L7szgLdolCUmRJwLNjvfH7Ncv2SyUsiHtC3m59J8bNubVFjrJIXuz5ebZ5fxOnIBWP4zDSQHl96Svsqd11XlgW+TBaUtNDgsN+XkhyO/BBiv3xqaZ29DLolhZ0T6iqNpnllh9PJTQtxerYqm2IjdXE7Qd6sT3PelD9Im2PpGahZCs0o/cKFeVQPz3xk/STGsiJBLhIlyuX38eUKu9k2DIhwfQB36W7cbrjHet/c7iogzWnam3mSC9b0vqbCtX7CWcrSdUGpzDiCH6VfZU1ALnwPqH7SgwqZhDZXdkyPGBvnJLzErtmjxQmwnNh1nyshLGXvVpcbdFZmJj35Bu+fphCYxzpPRQKgGuBEw6wSS3G+BcZVLZJnkASVS6BZUw6gjoJIVBiaI1VsVRSTQD/VjL9RIQ5K3VZsjmwjx1WYwrNNHWczVqKhFKu0JU3SHhLOZaXQ4ycs9bQHO6X/JNPHN7TmdCD8VkOTVy4qqKDwpmWdog4BkAETA2Q6cRREXH0R3uf2Z1lZqSZkU/B0hKDm9jP/++9JqiBAPjUrjhTvH8NlzKsRrC/fyhH7W/vtm/rvdacuseo+5ymCI+7XTMVJgy5mntvXw5JlGtUfclPxVgV1TR8BqiyLzLjgsxeLdfX237aoaCiFc2VjeGDIm4o0Xb+YujgAPIrTUX3u9yxNunFLUrZ7Dk2S2LO63lZDpSTgCnxrZQk/iwFH7uV4hDIfl7KsX7lhHIeOEdKDBWLwqhmeKLhGT60GtiV+oUmYMQ4r8F6UZ4hHyEMmYaGMr934qgdjMLBKCXT6aychxUniKWMt9ie1Knj9HH79Yaul/A7JIVXrGR9uIkCyOfbQAcni923Ld3s2Xzw3brrfIYlqbF04sj+INL4HFK5Nl+iyTdvfIXko+gNyirYWbyJHewhyaDKTcHs1ZAOz/mLxeyBKhPiPB44jQYbflo4YHKXh/AadlLs6BxZbHu8gwzvMdIDYO8hvdd5IC+xtNhZ0slo6rUO6FszrluPrH3AeEB2H7w8V6e9OwderpVzDPKhpu3r0+d1rLffppm3S5+fn2u55DhiY4xp9ESzQ9QzbFu+pBH6e84tgh4mvKI/b5Nd+eaCiixJRXlOkdMQ6NKegqZgHZ8zze8oggMlQ9ffjCpX9l65Egpg5y2jyzZ4AgF71pkVL3psdvEndfe8q1XpCVG18XrztuE3JNxErBYpkiW6QIGnUdvvJZcNDFMfnu0ZMm+STdj1Tb5PekiBj8gcJJC+JkdNWHyP5fIv9PicukHmgYXpt8tdj7ygkDSUvAznF7br259TXdAXdZ2/mXj5gX+dNg20u97HibRKnVg9Rndsd5/nCksDiaj9HzL3O4+1FWeUzCJ5Lgd7j7zpec+G9sTp3JE622SNblHIH3fJ9vTp0qZmAlibUMlnrbBjL2WOiW3nsjhzjy4GnbRNEEfkFeNs4+FlA7ZP5C5I115Vx6tyx5Savisgal90mF2vnj5qojPoGScG/qkYMP8UQSI8UX1JOtq5afYssqdhqlfE4LM9Zv7V4tlq7pT+75Q+tueBGjl1nnC/VN9Ap4TjS1iXsm7mkJaZfyvBlWKsxeqlhzT6v2p6QRHTv4MV4U9zsUTVEX3BbItn2hoDsvq3jqoT34277agnhoUmAx1BeaBPt/6gWXfdXDDJDfcjuYclEbG5+72IRm+tVsQhqrupKzzh2aOzQRbxCXZTjYpvjQpRf6+hOwMr4ddvSKd/5d9I4JTRGv/gkFW0qbxCimB2GzanT2OqpjFcMml6IIh0vRIqqiFOLLOIR8Iapn9R5M6HCoKf20C+dCH1Jg0vViY63U3sTDY/W7XY+WofrsW8A6++2f76X/jxq1fbSS3mrPmo474ardHC3xE3Xle67rG5ZeumHRvLvPed+l9QSwMEFAACAAgAK0yWU1pZ8z9NAAAAagAAABsAAAB1bml2ZXJzYWwvdW5pdmVyc2FsLnBuZy54bWyzsa/IzVEoSy0qzszPs1Uy1DNQsrfj5bIpKEoty0wtV6gAigEFIUBJodJWycQIwS3PTCnJsFUyNzFFiGWkZqZnlNgqmZpawgX1gUYCAFBLAQIAABQAAgAIAClet0zWo37aRwMAAOEJAAAUAAAAAAAAAAEAAAAAAAAAAAB1bml2ZXJzYWwvcGxheWVyLnhtbFBLAQIAABQAAgAIACtMllN/ZO2n+gQAAGITAAAdAAAAAAAAAAEAAAAAAHkDAAB1bml2ZXJzYWwvY29tbW9uX21lc3NhZ2VzLmxuZ1BLAQIAABQAAgAIACtMllMVHmAbowAAAH8BAAAuAAAAAAAAAAEAAAAAAK4IAAB1bml2ZXJzYWwvcGxheWJhY2tfYW5kX25hdmlnYXRpb25fc2V0dGluZ3MueG1sUEsBAgAAFAACAAgAK0yWUz9xd145BQAAuRoAACcAAAAAAAAAAQAAAAAAnQkAAHVuaXZlcnNhbC9mbGFzaF9wdWJsaXNoaW5nX3NldHRpbmdzLnhtbFBLAQIAABQAAgAIACtMllO28mV+TwMAADoMAAAhAAAAAAAAAAEAAAAAABsPAAB1bml2ZXJzYWwvZmxhc2hfc2tpbl9zZXR0aW5ncy54bWxQSwECAAAUAAIACAArTJZTxuHXPiQFAABKGgAAJgAAAAAAAAABAAAAAACpEgAAdW5pdmVyc2FsL2h0bWxfcHVibGlzaGluZ19zZXR0aW5ncy54bWxQSwECAAAUAAIACAArTJZT9ZMdlbABAABPBgAAHwAAAAAAAAABAAAAAAARGAAAdW5pdmVyc2FsL2h0bWxfc2tpbl9zZXR0aW5ncy5qc1BLAQIAABQAAgAIACtMllOMqCNv0jAAACNMAAAXAAAAAAAAAAAAAAAAAP4ZAAB1bml2ZXJzYWwvdW5pdmVyc2FsLnBuZ1BLAQIAABQAAgAIACtMllNaWfM/TQAAAGoAAAAbAAAAAAAAAAEAAAAAAAVLAAB1bml2ZXJzYWwvdW5pdmVyc2FsLnBuZy54bWxQSwUGAAAAAAkACQC8AgAAi0sAAAAA"/>
  <p:tag name="ISPRING_CURRENT_PLAYER_ID" val="universal"/>
  <p:tag name="ISPRING_PRESENTATION_TITLE" val="TC vong quay ki dieu 3"/>
  <p:tag name="ISPRING_PRESENTATION_INFO_2" val="&lt;?xml version=&quot;1.0&quot; encoding=&quot;UTF-8&quot; standalone=&quot;no&quot; ?&gt;&#10;&lt;presentation2&gt;&#10;&#10;  &lt;slides&gt;&#10;    &lt;slide id=&quot;{8B6FE8EF-561A-4FDC-85C3-8463B230E060}&quot; pptId=&quot;263&quot;/&gt;&#10;    &lt;slide id=&quot;{F4560CC2-6492-4110-AC8B-203C6517B161}&quot; pptId=&quot;264&quot;/&gt;&#10;    &lt;slide id=&quot;{453A213D-8330-41E4-8E28-393FB336FA6F}&quot; pptId=&quot;267&quot;/&gt;&#10;    &lt;slide id=&quot;{558FFC15-9BC0-48F3-82E6-6C6EE364C7E3}&quot; pptId=&quot;265&quot;/&gt;&#10;    &lt;slide id=&quot;{BFABEBEC-0ED2-4D00-A6D0-48631D6E3EDF}&quot; pptId=&quot;257&quot;/&gt;&#10;    &lt;slide id=&quot;{81E22C94-E4A6-417F-A5B8-93E529DE9D79}&quot; pptId=&quot;258&quot;/&gt;&#10;    &lt;slide id=&quot;{2A9F20BF-392E-4066-904E-E3DE963A2C95}&quot; pptId=&quot;259&quot;/&gt;&#10;    &lt;slide id=&quot;{42E16587-2712-4D59-8761-C1B783DF1B30}&quot; pptId=&quot;260&quot;/&gt;&#10;    &lt;slide id=&quot;{7F1A38CB-D7A2-4F2F-ACC7-7EC9A08C2F41}&quot; pptId=&quot;261&quot;/&gt;&#10;    &lt;slide id=&quot;{8A8EFE80-1450-4522-85B2-824B530A9394}&quot; pptId=&quot;266&quot;/&gt;&#10;    &lt;slide id=&quot;{D611E031-DB44-463B-B09A-6A58AFD32BCD}&quot; pptId=&quot;262&quot;/&gt;&#10;    &lt;slide id=&quot;{5A713780-2CBD-445A-B759-2AA0DEBE2D20}&quot; pptId=&quot;268&quot;/&gt;&#10;  &lt;/slides&gt;&#10;&#10;  &lt;narration&gt;&#10;    &lt;audioTracks/&gt;&#10;    &lt;videoTracks/&gt;&#10;  &lt;/narration&gt;&#10;&#10;&lt;/presentation2&gt;&#10;"/>
  <p:tag name="ISPRING_SCORM_RATE_QUIZZES" val="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D611E031-DB44-463B-B09A-6A58AFD32BCD}"/>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5A713780-2CBD-445A-B759-2AA0DEBE2D20}"/>
</p:tagLst>
</file>

<file path=ppt/tags/tag2.xml><?xml version="1.0" encoding="utf-8"?>
<p:tagLst xmlns:a="http://schemas.openxmlformats.org/drawingml/2006/main" xmlns:r="http://schemas.openxmlformats.org/officeDocument/2006/relationships" xmlns:p="http://schemas.openxmlformats.org/presentationml/2006/main">
  <p:tag name="ISPRING_SLIDE_ID_2" val="{453A213D-8330-41E4-8E28-393FB336FA6F}"/>
  <p:tag name="GENSWF_ADVANCE_TIME" val="1"/>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558FFC15-9BC0-48F3-82E6-6C6EE364C7E3}"/>
  <p:tag name="TIMING" val="|0.001|0.001|0.001|0.001|0.001|0.001|0.001|0.001|0.001|0.001|0.001|0.001|0.001|0.001|0.001|0.001|0.001|0.001|0.001|0.001|0.001|0.001"/>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8.501"/>
  <p:tag name="TIMING" val="|0.001"/>
  <p:tag name="ISPRING_CUSTOM_TIMING_USED" val="1"/>
  <p:tag name="ISPRING_SLIDE_ID_2" val="{BFABEBEC-0ED2-4D00-A6D0-48631D6E3EDF}"/>
</p:tagLst>
</file>

<file path=ppt/tags/tag5.xml><?xml version="1.0" encoding="utf-8"?>
<p:tagLst xmlns:a="http://schemas.openxmlformats.org/drawingml/2006/main" xmlns:r="http://schemas.openxmlformats.org/officeDocument/2006/relationships" xmlns:p="http://schemas.openxmlformats.org/presentationml/2006/main">
  <p:tag name="GENSWF_ADVANCE_TIME" val="8.001"/>
  <p:tag name="TIMING" val="|0.001"/>
  <p:tag name="ISPRING_CUSTOM_TIMING_USED" val="1"/>
  <p:tag name="ISPRING_SLIDE_ID_2" val="{81E22C94-E4A6-417F-A5B8-93E529DE9D79}"/>
</p:tagLst>
</file>

<file path=ppt/tags/tag6.xml><?xml version="1.0" encoding="utf-8"?>
<p:tagLst xmlns:a="http://schemas.openxmlformats.org/drawingml/2006/main" xmlns:r="http://schemas.openxmlformats.org/officeDocument/2006/relationships" xmlns:p="http://schemas.openxmlformats.org/presentationml/2006/main">
  <p:tag name="GENSWF_ADVANCE_TIME" val="18.94"/>
  <p:tag name="TIMING" val="|0.001"/>
  <p:tag name="ISPRING_CUSTOM_TIMING_USED" val="1"/>
  <p:tag name="ISPRING_SLIDE_ID_2" val="{2A9F20BF-392E-4066-904E-E3DE963A2C95}"/>
</p:tagLst>
</file>

<file path=ppt/tags/tag7.xml><?xml version="1.0" encoding="utf-8"?>
<p:tagLst xmlns:a="http://schemas.openxmlformats.org/drawingml/2006/main" xmlns:r="http://schemas.openxmlformats.org/officeDocument/2006/relationships" xmlns:p="http://schemas.openxmlformats.org/presentationml/2006/main">
  <p:tag name="GENSWF_ADVANCE_TIME" val="5.001"/>
  <p:tag name="ISPRING_CUSTOM_TIMING_USED" val="1"/>
  <p:tag name="ISPRING_SLIDE_ID_2" val="{42E16587-2712-4D59-8761-C1B783DF1B30}"/>
  <p:tag name="TIMING" val="|0.001"/>
</p:tagLst>
</file>

<file path=ppt/tags/tag8.xml><?xml version="1.0" encoding="utf-8"?>
<p:tagLst xmlns:a="http://schemas.openxmlformats.org/drawingml/2006/main" xmlns:r="http://schemas.openxmlformats.org/officeDocument/2006/relationships" xmlns:p="http://schemas.openxmlformats.org/presentationml/2006/main">
  <p:tag name="GENSWF_ADVANCE_TIME" val="5.001"/>
  <p:tag name="ISPRING_CUSTOM_TIMING_USED" val="1"/>
  <p:tag name="ISPRING_SLIDE_ID_2" val="{7F1A38CB-D7A2-4F2F-ACC7-7EC9A08C2F41}"/>
  <p:tag name="TIMING" val="|0.001"/>
</p:tagLst>
</file>

<file path=ppt/tags/tag9.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8A8EFE80-1450-4522-85B2-824B530A9394}"/>
  <p:tag name="TIMING" val="|0.0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7304</TotalTime>
  <Words>460</Words>
  <Application>Microsoft Office PowerPoint</Application>
  <PresentationFormat>Widescreen</PresentationFormat>
  <Paragraphs>90</Paragraphs>
  <Slides>12</Slides>
  <Notes>10</Notes>
  <HiddenSlides>0</HiddenSlides>
  <MMClips>71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Tahoma</vt:lpstr>
      <vt:lpstr>Calibri Light</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vong quay ki dieu 3</dc:title>
  <dc:creator>Windows User</dc:creator>
  <cp:lastModifiedBy>fptshop</cp:lastModifiedBy>
  <cp:revision>363</cp:revision>
  <cp:lastPrinted>2022-11-22T03:06:21Z</cp:lastPrinted>
  <dcterms:created xsi:type="dcterms:W3CDTF">2022-10-01T04:00:17Z</dcterms:created>
  <dcterms:modified xsi:type="dcterms:W3CDTF">2024-01-29T05:38:59Z</dcterms:modified>
</cp:coreProperties>
</file>