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6" r:id="rId2"/>
    <p:sldId id="272" r:id="rId3"/>
    <p:sldId id="261" r:id="rId4"/>
    <p:sldId id="279" r:id="rId5"/>
    <p:sldId id="262" r:id="rId6"/>
    <p:sldId id="278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FF0066"/>
    <a:srgbClr val="00FF00"/>
    <a:srgbClr val="FFFF00"/>
    <a:srgbClr val="990099"/>
    <a:srgbClr val="FF6600"/>
    <a:srgbClr val="FF3300"/>
    <a:srgbClr val="FF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8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05T08:29:53.876" idx="1">
    <p:pos x="7680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9B3A5-3262-4B00-956D-8356203303BE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B43F8-0E46-479F-8E0C-3E5F3995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44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B43F8-0E46-479F-8E0C-3E5F39956F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21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B43F8-0E46-479F-8E0C-3E5F39956F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88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B43F8-0E46-479F-8E0C-3E5F39956F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73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B43F8-0E46-479F-8E0C-3E5F39956F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2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B43F8-0E46-479F-8E0C-3E5F39956F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8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F3D2-5C27-4C73-9321-683F27863C49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FE10-E572-40A4-B1F3-871E53549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9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F3D2-5C27-4C73-9321-683F27863C49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FE10-E572-40A4-B1F3-871E53549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7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F3D2-5C27-4C73-9321-683F27863C49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FE10-E572-40A4-B1F3-871E53549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3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F3D2-5C27-4C73-9321-683F27863C49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FE10-E572-40A4-B1F3-871E53549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1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F3D2-5C27-4C73-9321-683F27863C49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FE10-E572-40A4-B1F3-871E53549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F3D2-5C27-4C73-9321-683F27863C49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FE10-E572-40A4-B1F3-871E53549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3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F3D2-5C27-4C73-9321-683F27863C49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FE10-E572-40A4-B1F3-871E53549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2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F3D2-5C27-4C73-9321-683F27863C49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FE10-E572-40A4-B1F3-871E53549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6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F3D2-5C27-4C73-9321-683F27863C49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FE10-E572-40A4-B1F3-871E53549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1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F3D2-5C27-4C73-9321-683F27863C49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FE10-E572-40A4-B1F3-871E53549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1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F3D2-5C27-4C73-9321-683F27863C49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FE10-E572-40A4-B1F3-871E53549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4F3D2-5C27-4C73-9321-683F27863C49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3FE10-E572-40A4-B1F3-871E53549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2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microsoft.com/office/2007/relationships/media" Target="../media/media1.mp3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5.png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.png"/><Relationship Id="rId5" Type="http://schemas.openxmlformats.org/officeDocument/2006/relationships/audio" Target="../media/media2.m4a"/><Relationship Id="rId10" Type="http://schemas.openxmlformats.org/officeDocument/2006/relationships/image" Target="../media/image3.png"/><Relationship Id="rId4" Type="http://schemas.microsoft.com/office/2007/relationships/media" Target="../media/media2.m4a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audio" Target="../media/media3.m4a"/><Relationship Id="rId21" Type="http://schemas.openxmlformats.org/officeDocument/2006/relationships/image" Target="../media/image16.png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microsoft.com/office/2007/relationships/media" Target="../media/media3.m4a"/><Relationship Id="rId16" Type="http://schemas.openxmlformats.org/officeDocument/2006/relationships/image" Target="../media/image13.png"/><Relationship Id="rId20" Type="http://schemas.openxmlformats.org/officeDocument/2006/relationships/slide" Target="slide3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5" Type="http://schemas.microsoft.com/office/2007/relationships/media" Target="../media/media4.mp3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19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microsoft.com/office/2007/relationships/hdphoto" Target="../media/hdphoto1.wdp"/><Relationship Id="rId18" Type="http://schemas.openxmlformats.org/officeDocument/2006/relationships/image" Target="../media/image16.png"/><Relationship Id="rId3" Type="http://schemas.microsoft.com/office/2007/relationships/media" Target="../media/media4.mp3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18.png"/><Relationship Id="rId17" Type="http://schemas.openxmlformats.org/officeDocument/2006/relationships/slide" Target="slide4.xml"/><Relationship Id="rId2" Type="http://schemas.openxmlformats.org/officeDocument/2006/relationships/audio" Target="NULL" TargetMode="External"/><Relationship Id="rId16" Type="http://schemas.openxmlformats.org/officeDocument/2006/relationships/image" Target="../media/image15.png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5" Type="http://schemas.openxmlformats.org/officeDocument/2006/relationships/audio" Target="../media/media5.m4a"/><Relationship Id="rId15" Type="http://schemas.openxmlformats.org/officeDocument/2006/relationships/image" Target="../media/image11.png"/><Relationship Id="rId10" Type="http://schemas.openxmlformats.org/officeDocument/2006/relationships/image" Target="../media/image2.png"/><Relationship Id="rId4" Type="http://schemas.microsoft.com/office/2007/relationships/media" Target="../media/media5.m4a"/><Relationship Id="rId9" Type="http://schemas.openxmlformats.org/officeDocument/2006/relationships/image" Target="../media/image6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.png"/><Relationship Id="rId3" Type="http://schemas.openxmlformats.org/officeDocument/2006/relationships/audio" Target="NULL" TargetMode="External"/><Relationship Id="rId7" Type="http://schemas.openxmlformats.org/officeDocument/2006/relationships/image" Target="../media/image19.jpg"/><Relationship Id="rId12" Type="http://schemas.openxmlformats.org/officeDocument/2006/relationships/image" Target="../media/image2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audio1.wav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microsoft.com/office/2007/relationships/media" Target="../media/media4.mp3"/><Relationship Id="rId9" Type="http://schemas.openxmlformats.org/officeDocument/2006/relationships/image" Target="../media/image21.png"/><Relationship Id="rId1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23.png"/><Relationship Id="rId3" Type="http://schemas.microsoft.com/office/2007/relationships/media" Target="../media/media4.mp3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24.png"/><Relationship Id="rId17" Type="http://schemas.openxmlformats.org/officeDocument/2006/relationships/image" Target="../media/image16.png"/><Relationship Id="rId2" Type="http://schemas.openxmlformats.org/officeDocument/2006/relationships/audio" Target="NULL" TargetMode="External"/><Relationship Id="rId16" Type="http://schemas.openxmlformats.org/officeDocument/2006/relationships/slide" Target="slide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6.png"/><Relationship Id="rId5" Type="http://schemas.openxmlformats.org/officeDocument/2006/relationships/audio" Target="../media/media7.m4a"/><Relationship Id="rId1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microsoft.com/office/2007/relationships/media" Target="../media/media7.m4a"/><Relationship Id="rId9" Type="http://schemas.openxmlformats.org/officeDocument/2006/relationships/image" Target="../media/image25.jp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8.m4a"/><Relationship Id="rId7" Type="http://schemas.openxmlformats.org/officeDocument/2006/relationships/slideLayout" Target="../slideLayouts/slideLayout2.xml"/><Relationship Id="rId12" Type="http://schemas.openxmlformats.org/officeDocument/2006/relationships/comments" Target="../comments/comment1.xml"/><Relationship Id="rId2" Type="http://schemas.openxmlformats.org/officeDocument/2006/relationships/audio" Target="NULL" TargetMode="External"/><Relationship Id="rId1" Type="http://schemas.openxmlformats.org/officeDocument/2006/relationships/tags" Target="../tags/tag6.xml"/><Relationship Id="rId6" Type="http://schemas.microsoft.com/office/2007/relationships/media" Target="../media/media10.mp3"/><Relationship Id="rId11" Type="http://schemas.openxmlformats.org/officeDocument/2006/relationships/image" Target="../media/image29.gif"/><Relationship Id="rId5" Type="http://schemas.openxmlformats.org/officeDocument/2006/relationships/audio" Target="../media/media9.mp3"/><Relationship Id="rId10" Type="http://schemas.openxmlformats.org/officeDocument/2006/relationships/image" Target="../media/image2.png"/><Relationship Id="rId4" Type="http://schemas.microsoft.com/office/2007/relationships/media" Target="../media/media9.mp3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Powerpoint HD đẹp, đơn giản và chuyên nghiệ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52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8909" y="1151505"/>
            <a:ext cx="10444899" cy="665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PHƯƠNG TIỆN GIAO THÔNG</a:t>
            </a:r>
          </a:p>
        </p:txBody>
      </p:sp>
      <p:sp>
        <p:nvSpPr>
          <p:cNvPr id="11" name="Freeform 10"/>
          <p:cNvSpPr/>
          <p:nvPr/>
        </p:nvSpPr>
        <p:spPr>
          <a:xfrm>
            <a:off x="1221441" y="2968029"/>
            <a:ext cx="9749118" cy="1816183"/>
          </a:xfrm>
          <a:custGeom>
            <a:avLst/>
            <a:gdLst>
              <a:gd name="connsiteX0" fmla="*/ 0 w 7822277"/>
              <a:gd name="connsiteY0" fmla="*/ 214443 h 1286634"/>
              <a:gd name="connsiteX1" fmla="*/ 214443 w 7822277"/>
              <a:gd name="connsiteY1" fmla="*/ 0 h 1286634"/>
              <a:gd name="connsiteX2" fmla="*/ 7607834 w 7822277"/>
              <a:gd name="connsiteY2" fmla="*/ 0 h 1286634"/>
              <a:gd name="connsiteX3" fmla="*/ 7822277 w 7822277"/>
              <a:gd name="connsiteY3" fmla="*/ 214443 h 1286634"/>
              <a:gd name="connsiteX4" fmla="*/ 7822277 w 7822277"/>
              <a:gd name="connsiteY4" fmla="*/ 1072191 h 1286634"/>
              <a:gd name="connsiteX5" fmla="*/ 7607834 w 7822277"/>
              <a:gd name="connsiteY5" fmla="*/ 1286634 h 1286634"/>
              <a:gd name="connsiteX6" fmla="*/ 214443 w 7822277"/>
              <a:gd name="connsiteY6" fmla="*/ 1286634 h 1286634"/>
              <a:gd name="connsiteX7" fmla="*/ 0 w 7822277"/>
              <a:gd name="connsiteY7" fmla="*/ 1072191 h 1286634"/>
              <a:gd name="connsiteX8" fmla="*/ 0 w 7822277"/>
              <a:gd name="connsiteY8" fmla="*/ 214443 h 128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2277" h="1286634">
                <a:moveTo>
                  <a:pt x="0" y="214443"/>
                </a:moveTo>
                <a:cubicBezTo>
                  <a:pt x="0" y="96009"/>
                  <a:pt x="96009" y="0"/>
                  <a:pt x="214443" y="0"/>
                </a:cubicBezTo>
                <a:lnTo>
                  <a:pt x="7607834" y="0"/>
                </a:lnTo>
                <a:cubicBezTo>
                  <a:pt x="7726268" y="0"/>
                  <a:pt x="7822277" y="96009"/>
                  <a:pt x="7822277" y="214443"/>
                </a:cubicBezTo>
                <a:lnTo>
                  <a:pt x="7822277" y="1072191"/>
                </a:lnTo>
                <a:cubicBezTo>
                  <a:pt x="7822277" y="1190625"/>
                  <a:pt x="7726268" y="1286634"/>
                  <a:pt x="7607834" y="1286634"/>
                </a:cubicBezTo>
                <a:lnTo>
                  <a:pt x="214443" y="1286634"/>
                </a:lnTo>
                <a:cubicBezTo>
                  <a:pt x="96009" y="1286634"/>
                  <a:pt x="0" y="1190625"/>
                  <a:pt x="0" y="1072191"/>
                </a:cubicBezTo>
                <a:lnTo>
                  <a:pt x="0" y="214443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50438" tIns="150438" rIns="150438" bIns="150438" numCol="1" spcCol="1270" anchor="ctr" anchorCtr="0">
            <a:no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kích</a:t>
            </a:r>
            <a:r>
              <a: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phương tiện giao thông theo nơi hoạt động.</a:t>
            </a:r>
            <a:r>
              <a: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</a:t>
            </a:r>
            <a:r>
              <a:rPr lang="en-US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m-Di-Qua-Nga-Tu-Duong-Pho-Hop-Ca">
            <a:hlinkClick r:id="" action="ppaction://media"/>
            <a:extLst>
              <a:ext uri="{FF2B5EF4-FFF2-40B4-BE49-F238E27FC236}">
                <a16:creationId xmlns:a16="http://schemas.microsoft.com/office/drawing/2014/main" id="{D2E48E6C-7E74-4425-A4FB-2DBABCE82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10409.8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17763" y="6675696"/>
            <a:ext cx="609600" cy="609600"/>
          </a:xfrm>
          <a:prstGeom prst="rect">
            <a:avLst/>
          </a:prstGeom>
        </p:spPr>
      </p:pic>
      <p:pic>
        <p:nvPicPr>
          <p:cNvPr id="7" name="Bản ghi Mới 9 (1)">
            <a:hlinkClick r:id="" action="ppaction://media"/>
            <a:extLst>
              <a:ext uri="{FF2B5EF4-FFF2-40B4-BE49-F238E27FC236}">
                <a16:creationId xmlns:a16="http://schemas.microsoft.com/office/drawing/2014/main" id="{D6AB7A75-072E-401A-B209-7B7732177D2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45281" y="6553200"/>
            <a:ext cx="609600" cy="60960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CD52C44-96A9-4B37-B3C9-2D7F5CC7D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71742" y="51056"/>
            <a:ext cx="1535955" cy="14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丫头\png\小人\卡通类素材\yunf.png">
            <a:extLst>
              <a:ext uri="{FF2B5EF4-FFF2-40B4-BE49-F238E27FC236}">
                <a16:creationId xmlns:a16="http://schemas.microsoft.com/office/drawing/2014/main" id="{D2109A19-A851-4CF9-9CBE-FDC80C1DB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087" y="517170"/>
            <a:ext cx="1347442" cy="56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丫头\png\小人\卡通类素材\yunf.png">
            <a:extLst>
              <a:ext uri="{FF2B5EF4-FFF2-40B4-BE49-F238E27FC236}">
                <a16:creationId xmlns:a16="http://schemas.microsoft.com/office/drawing/2014/main" id="{745284C9-5F23-4424-9128-BB15B1BC6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99" y="211462"/>
            <a:ext cx="1347442" cy="56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38">
            <a:extLst>
              <a:ext uri="{FF2B5EF4-FFF2-40B4-BE49-F238E27FC236}">
                <a16:creationId xmlns:a16="http://schemas.microsoft.com/office/drawing/2014/main" id="{996BAB93-BAF4-4F39-9B62-FED7EC60344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1054">
            <a:off x="9062999" y="4924930"/>
            <a:ext cx="2794530" cy="16767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284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0"/>
    </mc:Choice>
    <mc:Fallback xmlns="">
      <p:transition spd="slow" advTm="21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1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-0.02357 0.00023 " pathEditMode="relative" rAng="0" ptsTypes="AA">
                                      <p:cBhvr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-90429" y="7362"/>
            <a:ext cx="12372857" cy="7095662"/>
            <a:chOff x="-147607" y="-221867"/>
            <a:chExt cx="12192000" cy="746065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9"/>
            <a:srcRect l="36561" t="12523" r="551" b="20948"/>
            <a:stretch/>
          </p:blipFill>
          <p:spPr>
            <a:xfrm>
              <a:off x="-147607" y="-221867"/>
              <a:ext cx="12192000" cy="7367571"/>
            </a:xfrm>
            <a:prstGeom prst="rect">
              <a:avLst/>
            </a:prstGeom>
          </p:spPr>
        </p:pic>
        <p:pic>
          <p:nvPicPr>
            <p:cNvPr id="19" name="Picture 2" descr="Ilustración De Dibujos Animados De Carretera PNG , Ilustración De Dibujos  Animados, Ilustración Del Camino, Ilustración Del Camino PNG y Vector para  Descargar Gratis | Pngtree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51" t="13810" r="624" b="-1422"/>
            <a:stretch/>
          </p:blipFill>
          <p:spPr bwMode="auto">
            <a:xfrm>
              <a:off x="42211" y="396485"/>
              <a:ext cx="8758724" cy="6842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87" y="2422571"/>
            <a:ext cx="1646646" cy="113184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2427" flipH="1">
            <a:off x="9766166" y="328063"/>
            <a:ext cx="1932843" cy="103200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729" y="3482729"/>
            <a:ext cx="2182060" cy="138006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06" y="3429000"/>
            <a:ext cx="2375993" cy="205292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9499" flipH="1">
            <a:off x="8737040" y="4808903"/>
            <a:ext cx="2538486" cy="1203563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1537121" y="-87545"/>
            <a:ext cx="836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 hãy kích chọn những PTGT  đường bộ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4185" flipH="1">
            <a:off x="10661419" y="4860705"/>
            <a:ext cx="2023724" cy="13113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" t="-15757" r="-2559" b="17744"/>
          <a:stretch/>
        </p:blipFill>
        <p:spPr>
          <a:xfrm>
            <a:off x="9119693" y="756886"/>
            <a:ext cx="2603327" cy="15139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667" y="2434764"/>
            <a:ext cx="2221496" cy="1248198"/>
          </a:xfrm>
          <a:prstGeom prst="rect">
            <a:avLst/>
          </a:prstGeom>
        </p:spPr>
      </p:pic>
      <p:pic>
        <p:nvPicPr>
          <p:cNvPr id="5" name="Bản ghi Mới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217729" y="6529243"/>
            <a:ext cx="487363" cy="487363"/>
          </a:xfrm>
          <a:prstGeom prst="rect">
            <a:avLst/>
          </a:prstGeom>
        </p:spPr>
      </p:pic>
      <p:pic>
        <p:nvPicPr>
          <p:cNvPr id="9" name="SAI 1.(0)">
            <a:hlinkClick r:id="" action="ppaction://media"/>
            <a:extLst>
              <a:ext uri="{FF2B5EF4-FFF2-40B4-BE49-F238E27FC236}">
                <a16:creationId xmlns:a16="http://schemas.microsoft.com/office/drawing/2014/main" id="{C2E7CBA3-4C4D-43DB-96BA-FD8208863F7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3908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183491" y="6492875"/>
            <a:ext cx="609600" cy="609600"/>
          </a:xfrm>
          <a:prstGeom prst="rect">
            <a:avLst/>
          </a:prstGeom>
        </p:spPr>
      </p:pic>
      <p:pic>
        <p:nvPicPr>
          <p:cNvPr id="10" name="SAI 1.(0)">
            <a:hlinkClick r:id="" action="ppaction://media"/>
            <a:extLst>
              <a:ext uri="{FF2B5EF4-FFF2-40B4-BE49-F238E27FC236}">
                <a16:creationId xmlns:a16="http://schemas.microsoft.com/office/drawing/2014/main" id="{F1C6F86D-F4C7-4D8F-A886-712CF1214B2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3969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891533" y="6492875"/>
            <a:ext cx="609600" cy="609600"/>
          </a:xfrm>
          <a:prstGeom prst="rect">
            <a:avLst/>
          </a:prstGeom>
        </p:spPr>
      </p:pic>
      <p:pic>
        <p:nvPicPr>
          <p:cNvPr id="21" name="Picture 20">
            <a:hlinkClick r:id="rId20" action="ppaction://hlinksldjump"/>
            <a:extLst>
              <a:ext uri="{FF2B5EF4-FFF2-40B4-BE49-F238E27FC236}">
                <a16:creationId xmlns:a16="http://schemas.microsoft.com/office/drawing/2014/main" id="{3BA2309C-6156-4DB8-A024-A7D948D1B5C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615" y="6167331"/>
            <a:ext cx="1443892" cy="88854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59A1426-08F9-4935-8B2E-787819752336}"/>
              </a:ext>
            </a:extLst>
          </p:cNvPr>
          <p:cNvSpPr txBox="1"/>
          <p:nvPr/>
        </p:nvSpPr>
        <p:spPr>
          <a:xfrm>
            <a:off x="10290799" y="6373115"/>
            <a:ext cx="1916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iếp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686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28125 0.561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3" y="28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47696 0.60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54" y="3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68659 0.082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36" y="4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6 0.00069 L -0.64505 -0.1069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5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33659 0.4078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36" y="20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-0.7039 0.085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95" y="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0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9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/>
          <a:srcRect l="36561" t="12523" r="551" b="20948"/>
          <a:stretch/>
        </p:blipFill>
        <p:spPr>
          <a:xfrm>
            <a:off x="0" y="-94868"/>
            <a:ext cx="12192000" cy="771170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556245" y="21085"/>
            <a:ext cx="836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 hãy kích chọn những PTGT đường sắt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2" name="SAI 1.(0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92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704637" y="7210652"/>
            <a:ext cx="487363" cy="487363"/>
          </a:xfrm>
          <a:prstGeom prst="rect">
            <a:avLst/>
          </a:prstGeom>
        </p:spPr>
      </p:pic>
      <p:pic>
        <p:nvPicPr>
          <p:cNvPr id="3" name="SAI 1.(0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83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984425" y="7113178"/>
            <a:ext cx="487363" cy="487363"/>
          </a:xfrm>
          <a:prstGeom prst="rect">
            <a:avLst/>
          </a:prstGeom>
        </p:spPr>
      </p:pic>
      <p:pic>
        <p:nvPicPr>
          <p:cNvPr id="5" name="SAI 1.(0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83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64213" y="7113179"/>
            <a:ext cx="487363" cy="487363"/>
          </a:xfrm>
          <a:prstGeom prst="rect">
            <a:avLst/>
          </a:prstGeom>
        </p:spPr>
      </p:pic>
      <p:pic>
        <p:nvPicPr>
          <p:cNvPr id="6" name="Bản ghi Mới 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80918" y="7155498"/>
            <a:ext cx="487363" cy="48736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" y="809139"/>
            <a:ext cx="7199865" cy="6923650"/>
            <a:chOff x="16448" y="936688"/>
            <a:chExt cx="8694691" cy="6626246"/>
          </a:xfrm>
        </p:grpSpPr>
        <p:pic>
          <p:nvPicPr>
            <p:cNvPr id="15" name="Picture 2" descr="https://png.pngtree.com/background/20210715/original/pngtree-beautiful-view-of-the-village-by-the-railway-picture-image_1272144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70" r="52326"/>
            <a:stretch/>
          </p:blipFill>
          <p:spPr bwMode="auto">
            <a:xfrm>
              <a:off x="45364" y="5002327"/>
              <a:ext cx="8665775" cy="2560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s://png.pngtree.com/background/20210715/original/pngtree-beautiful-view-of-the-village-by-the-railway-picture-image_1272144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326" b="52740"/>
            <a:stretch/>
          </p:blipFill>
          <p:spPr bwMode="auto">
            <a:xfrm>
              <a:off x="16448" y="936688"/>
              <a:ext cx="8668987" cy="4103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2500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1999" r="-2100" b="26502"/>
          <a:stretch/>
        </p:blipFill>
        <p:spPr bwMode="auto">
          <a:xfrm>
            <a:off x="6989773" y="2025013"/>
            <a:ext cx="5981048" cy="204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" t="-15757" r="-2559" b="17744"/>
          <a:stretch/>
        </p:blipFill>
        <p:spPr>
          <a:xfrm>
            <a:off x="8736222" y="3460840"/>
            <a:ext cx="2968415" cy="180085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774" y="4828040"/>
            <a:ext cx="2878322" cy="248695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051" y="203115"/>
            <a:ext cx="2881321" cy="1618935"/>
          </a:xfrm>
          <a:prstGeom prst="rect">
            <a:avLst/>
          </a:prstGeom>
        </p:spPr>
      </p:pic>
      <p:pic>
        <p:nvPicPr>
          <p:cNvPr id="8" name="SAI 1.(0)">
            <a:hlinkClick r:id="" action="ppaction://media"/>
            <a:extLst>
              <a:ext uri="{FF2B5EF4-FFF2-40B4-BE49-F238E27FC236}">
                <a16:creationId xmlns:a16="http://schemas.microsoft.com/office/drawing/2014/main" id="{95763B19-E5EE-4A9A-94BF-5D6BD62B0C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388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16488" y="7065213"/>
            <a:ext cx="609600" cy="609600"/>
          </a:xfrm>
          <a:prstGeom prst="rect">
            <a:avLst/>
          </a:prstGeom>
        </p:spPr>
      </p:pic>
      <p:pic>
        <p:nvPicPr>
          <p:cNvPr id="9" name="SAI 1.(0)">
            <a:hlinkClick r:id="" action="ppaction://media"/>
            <a:extLst>
              <a:ext uri="{FF2B5EF4-FFF2-40B4-BE49-F238E27FC236}">
                <a16:creationId xmlns:a16="http://schemas.microsoft.com/office/drawing/2014/main" id="{E8782E45-08E8-4D22-994F-263D74B484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387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14385" y="7018419"/>
            <a:ext cx="609600" cy="609600"/>
          </a:xfrm>
          <a:prstGeom prst="rect">
            <a:avLst/>
          </a:prstGeom>
        </p:spPr>
      </p:pic>
      <p:pic>
        <p:nvPicPr>
          <p:cNvPr id="11" name="SAI 1.(0)">
            <a:hlinkClick r:id="" action="ppaction://media"/>
            <a:extLst>
              <a:ext uri="{FF2B5EF4-FFF2-40B4-BE49-F238E27FC236}">
                <a16:creationId xmlns:a16="http://schemas.microsoft.com/office/drawing/2014/main" id="{9D33EDE5-2E2E-4A40-81FD-CD7ABD25E9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386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60019" y="6984871"/>
            <a:ext cx="609600" cy="609600"/>
          </a:xfrm>
          <a:prstGeom prst="rect">
            <a:avLst/>
          </a:prstGeom>
        </p:spPr>
      </p:pic>
      <p:pic>
        <p:nvPicPr>
          <p:cNvPr id="19" name="Picture 18">
            <a:hlinkClick r:id="rId17" action="ppaction://hlinksldjump"/>
            <a:extLst>
              <a:ext uri="{FF2B5EF4-FFF2-40B4-BE49-F238E27FC236}">
                <a16:creationId xmlns:a16="http://schemas.microsoft.com/office/drawing/2014/main" id="{DAE7F2DA-5366-464C-AF74-9DAAD9D411B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534" y="6065677"/>
            <a:ext cx="1357104" cy="8351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2D06A5A-D86F-43F7-95A7-59266E436836}"/>
              </a:ext>
            </a:extLst>
          </p:cNvPr>
          <p:cNvSpPr txBox="1"/>
          <p:nvPr/>
        </p:nvSpPr>
        <p:spPr>
          <a:xfrm>
            <a:off x="9992663" y="6210356"/>
            <a:ext cx="1916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iếp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31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0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07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52083 0.4305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2" y="21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" t="-1653" r="311" b="-184"/>
          <a:stretch/>
        </p:blipFill>
        <p:spPr>
          <a:xfrm>
            <a:off x="0" y="-133350"/>
            <a:ext cx="12192000" cy="6991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2841"/>
            <a:ext cx="13011151" cy="5036613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1474800" y="0"/>
            <a:ext cx="989805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 hãy kích chọn những PTGT  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đường </a:t>
            </a:r>
            <a:r>
              <a:rPr lang="en-US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hàng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40" y="4558468"/>
            <a:ext cx="3099680" cy="2299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749" y="4676426"/>
            <a:ext cx="3358051" cy="2186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503" y="5124951"/>
            <a:ext cx="2374888" cy="1498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215" y="4830558"/>
            <a:ext cx="2463505" cy="1635638"/>
          </a:xfrm>
          <a:prstGeom prst="rect">
            <a:avLst/>
          </a:prstGeom>
        </p:spPr>
      </p:pic>
      <p:pic>
        <p:nvPicPr>
          <p:cNvPr id="12" name="Bản ghi Mới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26864" y="6837870"/>
            <a:ext cx="487363" cy="487363"/>
          </a:xfrm>
          <a:prstGeom prst="rect">
            <a:avLst/>
          </a:prstGeom>
        </p:spPr>
      </p:pic>
      <p:pic>
        <p:nvPicPr>
          <p:cNvPr id="13" name="SAI 1.(0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788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825932" y="6734826"/>
            <a:ext cx="487363" cy="487363"/>
          </a:xfrm>
          <a:prstGeom prst="rect">
            <a:avLst/>
          </a:prstGeom>
        </p:spPr>
      </p:pic>
      <p:pic>
        <p:nvPicPr>
          <p:cNvPr id="14" name="SAI 1.(0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916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470373" y="6768449"/>
            <a:ext cx="487363" cy="487363"/>
          </a:xfrm>
          <a:prstGeom prst="rect">
            <a:avLst/>
          </a:prstGeom>
        </p:spPr>
      </p:pic>
      <p:pic>
        <p:nvPicPr>
          <p:cNvPr id="15" name="Picture 14">
            <a:hlinkClick r:id="rId14" action="ppaction://hlinksldjump"/>
            <a:extLst>
              <a:ext uri="{FF2B5EF4-FFF2-40B4-BE49-F238E27FC236}">
                <a16:creationId xmlns:a16="http://schemas.microsoft.com/office/drawing/2014/main" id="{88ED0CD1-F12E-4F40-9DBF-861CAFCF507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39" y="5909550"/>
            <a:ext cx="1361632" cy="8379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2B640B-7BBF-4D3B-853A-A1CDACF24CA1}"/>
              </a:ext>
            </a:extLst>
          </p:cNvPr>
          <p:cNvSpPr txBox="1"/>
          <p:nvPr/>
        </p:nvSpPr>
        <p:spPr>
          <a:xfrm>
            <a:off x="10281396" y="6092143"/>
            <a:ext cx="1916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3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12708 -0.56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83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04544 -0.534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-26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2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  <p:sp>
        <p:nvSpPr>
          <p:cNvPr id="7" name="TextBox 6"/>
          <p:cNvSpPr txBox="1"/>
          <p:nvPr/>
        </p:nvSpPr>
        <p:spPr>
          <a:xfrm>
            <a:off x="1462576" y="64925"/>
            <a:ext cx="836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PTGT  đường thủy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12535381" cy="6903075"/>
            <a:chOff x="-61290" y="-54706"/>
            <a:chExt cx="12253289" cy="723418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0"/>
            <a:srcRect l="36561" t="12523" r="551" b="20948"/>
            <a:stretch/>
          </p:blipFill>
          <p:spPr>
            <a:xfrm>
              <a:off x="-1" y="-7469"/>
              <a:ext cx="12192000" cy="718694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0" t="2984" r="28208" b="4851"/>
            <a:stretch/>
          </p:blipFill>
          <p:spPr>
            <a:xfrm>
              <a:off x="-61290" y="-54706"/>
              <a:ext cx="12173687" cy="564517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1881676" y="143833"/>
            <a:ext cx="836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 hãy kích chọn những PTGT  đường thủy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722" y="5414186"/>
            <a:ext cx="1934248" cy="14524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874" y="5191195"/>
            <a:ext cx="2322231" cy="15418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470" y="5406642"/>
            <a:ext cx="1873004" cy="11821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6" y="4681369"/>
            <a:ext cx="3042379" cy="2628704"/>
          </a:xfrm>
          <a:prstGeom prst="rect">
            <a:avLst/>
          </a:prstGeom>
        </p:spPr>
      </p:pic>
      <p:pic>
        <p:nvPicPr>
          <p:cNvPr id="4" name="SAI 1.(0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501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108387" y="7332993"/>
            <a:ext cx="487363" cy="487363"/>
          </a:xfrm>
          <a:prstGeom prst="rect">
            <a:avLst/>
          </a:prstGeom>
        </p:spPr>
      </p:pic>
      <p:pic>
        <p:nvPicPr>
          <p:cNvPr id="6" name="SAI 1.(0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81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250030" y="7349722"/>
            <a:ext cx="487363" cy="487363"/>
          </a:xfrm>
          <a:prstGeom prst="rect">
            <a:avLst/>
          </a:prstGeom>
        </p:spPr>
      </p:pic>
      <p:pic>
        <p:nvPicPr>
          <p:cNvPr id="8" name="Bản ghi Mới 5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540158" y="7332994"/>
            <a:ext cx="487363" cy="487363"/>
          </a:xfrm>
          <a:prstGeom prst="rect">
            <a:avLst/>
          </a:prstGeom>
        </p:spPr>
      </p:pic>
      <p:pic>
        <p:nvPicPr>
          <p:cNvPr id="20" name="Picture 19">
            <a:hlinkClick r:id="rId16" action="ppaction://hlinksldjump"/>
            <a:extLst>
              <a:ext uri="{FF2B5EF4-FFF2-40B4-BE49-F238E27FC236}">
                <a16:creationId xmlns:a16="http://schemas.microsoft.com/office/drawing/2014/main" id="{7D50071D-AC2B-4147-819F-AC2003F25E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742" y="6167740"/>
            <a:ext cx="1304557" cy="80280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A1E3451-CAED-4D85-9DCD-833F64E40A41}"/>
              </a:ext>
            </a:extLst>
          </p:cNvPr>
          <p:cNvSpPr txBox="1"/>
          <p:nvPr/>
        </p:nvSpPr>
        <p:spPr>
          <a:xfrm>
            <a:off x="10444405" y="6346368"/>
            <a:ext cx="1916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iếp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909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-0.0711 -0.430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5" y="-21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 0.01829 L -0.27578 -0.443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1" y="-2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16784 -0.3071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98" y="-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9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97"/>
            <a:ext cx="12192000" cy="686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CA084F-B374-42EB-8676-DFD29034775B}"/>
              </a:ext>
            </a:extLst>
          </p:cNvPr>
          <p:cNvSpPr/>
          <p:nvPr/>
        </p:nvSpPr>
        <p:spPr>
          <a:xfrm>
            <a:off x="3061515" y="1948763"/>
            <a:ext cx="6068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Bản ghi Mới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624" end="1114.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78650" y="6370637"/>
            <a:ext cx="487363" cy="487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D0A94C-8362-4306-9DB7-5FF2459EE2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11" y="2890799"/>
            <a:ext cx="2595283" cy="2433078"/>
          </a:xfrm>
          <a:prstGeom prst="rect">
            <a:avLst/>
          </a:prstGeom>
        </p:spPr>
      </p:pic>
      <p:pic>
        <p:nvPicPr>
          <p:cNvPr id="5" name="Tieng-vo-tay">
            <a:hlinkClick r:id="" action="ppaction://media"/>
            <a:extLst>
              <a:ext uri="{FF2B5EF4-FFF2-40B4-BE49-F238E27FC236}">
                <a16:creationId xmlns:a16="http://schemas.microsoft.com/office/drawing/2014/main" id="{29D18404-3948-43ED-A91B-12D4F0A8B216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74206" y="6309518"/>
            <a:ext cx="609600" cy="609600"/>
          </a:xfrm>
          <a:prstGeom prst="rect">
            <a:avLst/>
          </a:prstGeom>
        </p:spPr>
      </p:pic>
      <p:pic>
        <p:nvPicPr>
          <p:cNvPr id="7" name="HopeYou-V.A-3640547">
            <a:hlinkClick r:id="" action="ppaction://media"/>
            <a:extLst>
              <a:ext uri="{FF2B5EF4-FFF2-40B4-BE49-F238E27FC236}">
                <a16:creationId xmlns:a16="http://schemas.microsoft.com/office/drawing/2014/main" id="{3C95EDE2-2B06-4D23-B0AE-8DF75F3105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6">
                  <p14:trim end="115100.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60856" y="627895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146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8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06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6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2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FOLDER" val="C:\Users\Lenovo\OneDrive\Pictures\powerpoint c Mai\TRÒ CHƠI PHÂN LOẠI CÁC PTGT B1\"/>
  <p:tag name="ISPRING_PRESENTATION_PATH" val="C:\Users\Lenovo\OneDrive\Pictures\powerpoint c Mai\TRÒ CHƠI PHÂN LOẠI CÁC PTGT B1.pptx"/>
  <p:tag name="ISPRING_PROJECT_VERSION" val="9.3"/>
  <p:tag name="ISPRING_PROJECT_FOLDER_UPDATED" val="1"/>
  <p:tag name="ISPRING_SCREEN_RECS_UPDATED" val="C:\Users\Lenovo\OneDrive\Pictures\powerpoint c Mai\TRÒ CHƠI PHÂN LOẠI CÁC PTGT B1\"/>
  <p:tag name="ISPRING_UUID" val="{89205D95-660E-4527-BFE3-8D4454B4A83A}"/>
  <p:tag name="FLASHSPRING_ZOOM_TAG" val="83"/>
  <p:tag name="ISPRING_PRESENTATION_INFO_2" val="&lt;?xml version=&quot;1.0&quot; encoding=&quot;UTF-8&quot; standalone=&quot;no&quot; ?&gt;&#10;&lt;presentation2&gt;&#10;&#10;  &lt;slides&gt;&#10;    &lt;slide id=&quot;{6852BFC3-002C-4EB4-8450-53A02791466B}&quot; pptId=&quot;273&quot;/&gt;&#10;    &lt;slide id=&quot;{D3E5F646-20CD-48E0-8497-94DE047C81BF}&quot; pptId=&quot;275&quot;/&gt;&#10;    &lt;slide id=&quot;{A4C8B0AB-7A27-4AED-94A2-35D4A303CAEE}&quot; pptId=&quot;276&quot;/&gt;&#10;    &lt;slide id=&quot;{6E1E5ABA-C956-4ECD-B512-3CF6F42D868E}&quot; pptId=&quot;272&quot;/&gt;&#10;    &lt;slide id=&quot;{7C56D054-6481-4FF4-A719-D10BEDFA5CC8}&quot; pptId=&quot;261&quot;/&gt;&#10;    &lt;slide id=&quot;{1DB9E4D2-6379-4D92-97E5-CBEC4E7D5DB8}&quot; pptId=&quot;266&quot;/&gt;&#10;    &lt;slide id=&quot;{0CE34848-9B84-4F10-95C3-B907B1184EEE}&quot; pptId=&quot;262&quot;/&gt;&#10;    &lt;slide id=&quot;{4CB5AD19-003F-4CDC-B087-8D6005372EF3}&quot; pptId=&quot;278&quot;/&gt;&#10;  &lt;/slides&gt;&#10;&#10;  &lt;narration&gt;&#10;    &lt;audioTracks&gt;&#10;      &lt;audioTrack muted=&quot;false&quot; name=&quot;nhạc đầu &quot; resource=&quot;adfd66ea&quot; slideId=&quot;{6852BFC3-002C-4EB4-8450-53A02791466B}&quot; startTime=&quot;0&quot; stepIndex=&quot;0&quot; volume=&quot;1&quot;&gt;&#10;        &lt;audio channels=&quot;2&quot; format=&quot;fltp&quot; sampleRate=&quot;44100&quot;/&gt;&#10;      &lt;/audioTrack&gt;&#10;    &lt;/audioTracks&gt;&#10;    &lt;videoTracks/&gt;&#10;  &lt;/narration&gt;&#10;&#10;&lt;/presentation2&gt;&#10;"/>
  <p:tag name="ISPRING_PRESENTATION_TITLE" val="TRÒ CHƠI PHÂN LOẠI CÁC PTGT B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|0.5|0.5|2"/>
  <p:tag name="ISPRING_CUSTOM_TIMING_USED" val="1"/>
  <p:tag name="ISPRING_SLIDE_ID_2" val="{A4C8B0AB-7A27-4AED-94A2-35D4A303CAEE}"/>
  <p:tag name="GENSWF_SLIDE_UID" val="{9363FF3F-B3E5-40DE-9825-29C6E983AE23}:276"/>
  <p:tag name="ISPRING_SLIDE_INDENT_LEVEL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ISPRING_SLIDE_ID_2" val="{6E1E5ABA-C956-4ECD-B512-3CF6F42D868E}"/>
  <p:tag name="GENSWF_SLIDE_UID" val="{F2848F21-631E-4019-9F73-B9FCF4584B6B}:272"/>
  <p:tag name="ISPRING_SLIDE_INDENT_LEVEL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ISPRING_SLIDE_ID_2" val="{7C56D054-6481-4FF4-A719-D10BEDFA5CC8}"/>
  <p:tag name="GENSWF_SLIDE_UID" val="{32A49279-67EA-4E93-9287-22F69CF10754}:261"/>
  <p:tag name="ISPRING_SLIDE_INDENT_LEVEL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|0.5"/>
  <p:tag name="ISPRING_CUSTOM_TIMING_USED" val="1"/>
  <p:tag name="ISPRING_SLIDE_ID_2" val="{0CE34848-9B84-4F10-95C3-B907B1184EEE}"/>
  <p:tag name="GENSWF_SLIDE_UID" val="{74EC2FEF-718F-4E7C-94F2-DBDE11CB6327}:262"/>
  <p:tag name="ISPRING_SLIDE_INDENT_LEVEL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|2"/>
  <p:tag name="ISPRING_CUSTOM_TIMING_USED" val="1"/>
  <p:tag name="ISPRING_SLIDE_ID_2" val="{4CB5AD19-003F-4CDC-B087-8D6005372EF3}"/>
  <p:tag name="GENSWF_SLIDE_UID" val="{8A8FB7F4-17A8-4DC9-801A-3BEB04E50C9C}:278"/>
  <p:tag name="ISPRING_SLIDE_INDENT_LEVEL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5541</TotalTime>
  <Words>108</Words>
  <Application>Microsoft Office PowerPoint</Application>
  <PresentationFormat>Widescreen</PresentationFormat>
  <Paragraphs>18</Paragraphs>
  <Slides>6</Slides>
  <Notes>5</Notes>
  <HiddenSlides>0</HiddenSlides>
  <MMClips>21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PHÂN LOẠI CÁC PTGT B1</dc:title>
  <dc:creator>Windows User</dc:creator>
  <cp:lastModifiedBy>Administrator</cp:lastModifiedBy>
  <cp:revision>334</cp:revision>
  <dcterms:created xsi:type="dcterms:W3CDTF">2022-10-01T04:00:17Z</dcterms:created>
  <dcterms:modified xsi:type="dcterms:W3CDTF">2022-11-23T00:32:56Z</dcterms:modified>
</cp:coreProperties>
</file>