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75" r:id="rId2"/>
    <p:sldId id="257" r:id="rId3"/>
    <p:sldId id="259" r:id="rId4"/>
    <p:sldId id="260" r:id="rId5"/>
    <p:sldId id="261" r:id="rId6"/>
    <p:sldId id="276" r:id="rId7"/>
    <p:sldId id="262" r:id="rId8"/>
    <p:sldId id="282" r:id="rId9"/>
    <p:sldId id="281" r:id="rId10"/>
    <p:sldId id="280" r:id="rId11"/>
    <p:sldId id="279" r:id="rId12"/>
    <p:sldId id="277" r:id="rId13"/>
    <p:sldId id="265" r:id="rId14"/>
    <p:sldId id="289" r:id="rId15"/>
    <p:sldId id="266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>
          <p15:clr>
            <a:srgbClr val="A4A3A4"/>
          </p15:clr>
        </p15:guide>
        <p15:guide id="2" pos="28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7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12"/>
        <p:guide pos="28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F81F8-CC35-4341-A57E-7FDA5C46B072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4B84-1CD7-4523-BB25-1EB25ABC5F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F81F8-CC35-4341-A57E-7FDA5C46B072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4B84-1CD7-4523-BB25-1EB25ABC5F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F81F8-CC35-4341-A57E-7FDA5C46B072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4B84-1CD7-4523-BB25-1EB25ABC5F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F81F8-CC35-4341-A57E-7FDA5C46B072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4B84-1CD7-4523-BB25-1EB25ABC5F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F81F8-CC35-4341-A57E-7FDA5C46B072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4B84-1CD7-4523-BB25-1EB25ABC5F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F81F8-CC35-4341-A57E-7FDA5C46B072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4B84-1CD7-4523-BB25-1EB25ABC5F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F81F8-CC35-4341-A57E-7FDA5C46B072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4B84-1CD7-4523-BB25-1EB25ABC5F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F81F8-CC35-4341-A57E-7FDA5C46B072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4B84-1CD7-4523-BB25-1EB25ABC5F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F81F8-CC35-4341-A57E-7FDA5C46B072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4B84-1CD7-4523-BB25-1EB25ABC5F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F81F8-CC35-4341-A57E-7FDA5C46B072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4B84-1CD7-4523-BB25-1EB25ABC5F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F81F8-CC35-4341-A57E-7FDA5C46B072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4B84-1CD7-4523-BB25-1EB25ABC5F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F81F8-CC35-4341-A57E-7FDA5C46B072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34B84-1CD7-4523-BB25-1EB25ABC5FD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13" Type="http://schemas.openxmlformats.org/officeDocument/2006/relationships/image" Target="../media/image5.png"/><Relationship Id="rId3" Type="http://schemas.microsoft.com/office/2007/relationships/media" Target="../media/media2.wav"/><Relationship Id="rId7" Type="http://schemas.openxmlformats.org/officeDocument/2006/relationships/audio" Target="../media/audio1.wav"/><Relationship Id="rId12" Type="http://schemas.openxmlformats.org/officeDocument/2006/relationships/image" Target="../media/image4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.png"/><Relationship Id="rId5" Type="http://schemas.openxmlformats.org/officeDocument/2006/relationships/audio" Target="../media/media3.mp3"/><Relationship Id="rId10" Type="http://schemas.openxmlformats.org/officeDocument/2006/relationships/image" Target="../media/image2.png"/><Relationship Id="rId4" Type="http://schemas.microsoft.com/office/2007/relationships/media" Target="../media/media3.mp3"/><Relationship Id="rId9" Type="http://schemas.openxmlformats.org/officeDocument/2006/relationships/slide" Target="slide1.xml"/><Relationship Id="rId1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media" Target="../media/media56.wav"/><Relationship Id="rId13" Type="http://schemas.microsoft.com/office/2007/relationships/media" Target="../media/media61.wav"/><Relationship Id="rId18" Type="http://schemas.openxmlformats.org/officeDocument/2006/relationships/image" Target="../media/image39.png"/><Relationship Id="rId26" Type="http://schemas.openxmlformats.org/officeDocument/2006/relationships/image" Target="../media/image67.png"/><Relationship Id="rId3" Type="http://schemas.microsoft.com/office/2007/relationships/media" Target="../media/media54.wav"/><Relationship Id="rId21" Type="http://schemas.openxmlformats.org/officeDocument/2006/relationships/image" Target="../media/image65.png"/><Relationship Id="rId7" Type="http://schemas.openxmlformats.org/officeDocument/2006/relationships/audio" Target="../media/media12.mp3"/><Relationship Id="rId12" Type="http://schemas.microsoft.com/office/2007/relationships/media" Target="../media/media60.wav"/><Relationship Id="rId17" Type="http://schemas.microsoft.com/office/2007/relationships/hdphoto" Target="../media/hdphoto15.wdp"/><Relationship Id="rId25" Type="http://schemas.openxmlformats.org/officeDocument/2006/relationships/image" Target="../media/image3.png"/><Relationship Id="rId2" Type="http://schemas.microsoft.com/office/2007/relationships/media" Target="../media/media7.mp3"/><Relationship Id="rId16" Type="http://schemas.openxmlformats.org/officeDocument/2006/relationships/image" Target="../media/image38.png"/><Relationship Id="rId20" Type="http://schemas.openxmlformats.org/officeDocument/2006/relationships/image" Target="../media/image61.png"/><Relationship Id="rId29" Type="http://schemas.microsoft.com/office/2007/relationships/hdphoto" Target="../media/hdphoto20.wdp"/><Relationship Id="rId1" Type="http://schemas.openxmlformats.org/officeDocument/2006/relationships/audio" Target="NULL" TargetMode="External"/><Relationship Id="rId6" Type="http://schemas.microsoft.com/office/2007/relationships/media" Target="../media/media12.mp3"/><Relationship Id="rId11" Type="http://schemas.microsoft.com/office/2007/relationships/media" Target="../media/media59.wav"/><Relationship Id="rId24" Type="http://schemas.openxmlformats.org/officeDocument/2006/relationships/image" Target="../media/image66.jpeg"/><Relationship Id="rId5" Type="http://schemas.openxmlformats.org/officeDocument/2006/relationships/audio" Target="../media/media55.wav"/><Relationship Id="rId15" Type="http://schemas.openxmlformats.org/officeDocument/2006/relationships/audio" Target="../media/audio1.wav"/><Relationship Id="rId23" Type="http://schemas.openxmlformats.org/officeDocument/2006/relationships/image" Target="../media/image62.png"/><Relationship Id="rId28" Type="http://schemas.openxmlformats.org/officeDocument/2006/relationships/image" Target="../media/image68.png"/><Relationship Id="rId10" Type="http://schemas.microsoft.com/office/2007/relationships/media" Target="../media/media58.wav"/><Relationship Id="rId19" Type="http://schemas.microsoft.com/office/2007/relationships/hdphoto" Target="../media/hdphoto16.wdp"/><Relationship Id="rId4" Type="http://schemas.microsoft.com/office/2007/relationships/media" Target="../media/media55.wav"/><Relationship Id="rId9" Type="http://schemas.microsoft.com/office/2007/relationships/media" Target="../media/media57.wav"/><Relationship Id="rId14" Type="http://schemas.openxmlformats.org/officeDocument/2006/relationships/slideLayout" Target="../slideLayouts/slideLayout2.xml"/><Relationship Id="rId22" Type="http://schemas.openxmlformats.org/officeDocument/2006/relationships/image" Target="../media/image2.png"/><Relationship Id="rId27" Type="http://schemas.openxmlformats.org/officeDocument/2006/relationships/image" Target="../media/image4.png"/><Relationship Id="rId30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63.wav"/><Relationship Id="rId13" Type="http://schemas.microsoft.com/office/2007/relationships/media" Target="../media/media66.wav"/><Relationship Id="rId18" Type="http://schemas.microsoft.com/office/2007/relationships/media" Target="../media/media69.wav"/><Relationship Id="rId26" Type="http://schemas.microsoft.com/office/2007/relationships/hdphoto" Target="../media/hdphoto5.wdp"/><Relationship Id="rId3" Type="http://schemas.microsoft.com/office/2007/relationships/media" Target="../media/media7.mp3"/><Relationship Id="rId21" Type="http://schemas.openxmlformats.org/officeDocument/2006/relationships/audio" Target="../media/audio1.wav"/><Relationship Id="rId7" Type="http://schemas.microsoft.com/office/2007/relationships/media" Target="../media/media63.wav"/><Relationship Id="rId12" Type="http://schemas.microsoft.com/office/2007/relationships/media" Target="../media/media65.wav"/><Relationship Id="rId17" Type="http://schemas.openxmlformats.org/officeDocument/2006/relationships/audio" Target="../media/media68.wav"/><Relationship Id="rId25" Type="http://schemas.openxmlformats.org/officeDocument/2006/relationships/image" Target="../media/image15.png"/><Relationship Id="rId33" Type="http://schemas.openxmlformats.org/officeDocument/2006/relationships/image" Target="../media/image73.jpeg"/><Relationship Id="rId2" Type="http://schemas.openxmlformats.org/officeDocument/2006/relationships/audio" Target="../media/media12.mp3"/><Relationship Id="rId16" Type="http://schemas.microsoft.com/office/2007/relationships/media" Target="../media/media68.wav"/><Relationship Id="rId20" Type="http://schemas.openxmlformats.org/officeDocument/2006/relationships/slideLayout" Target="../slideLayouts/slideLayout2.xml"/><Relationship Id="rId29" Type="http://schemas.openxmlformats.org/officeDocument/2006/relationships/image" Target="../media/image11.png"/><Relationship Id="rId1" Type="http://schemas.microsoft.com/office/2007/relationships/media" Target="../media/media12.mp3"/><Relationship Id="rId6" Type="http://schemas.openxmlformats.org/officeDocument/2006/relationships/audio" Target="../media/media62.wav"/><Relationship Id="rId11" Type="http://schemas.openxmlformats.org/officeDocument/2006/relationships/audio" Target="NULL" TargetMode="External"/><Relationship Id="rId24" Type="http://schemas.openxmlformats.org/officeDocument/2006/relationships/image" Target="../media/image71.jpeg"/><Relationship Id="rId32" Type="http://schemas.openxmlformats.org/officeDocument/2006/relationships/image" Target="../media/image2.png"/><Relationship Id="rId5" Type="http://schemas.microsoft.com/office/2007/relationships/media" Target="../media/media62.wav"/><Relationship Id="rId15" Type="http://schemas.openxmlformats.org/officeDocument/2006/relationships/audio" Target="../media/media67.wav"/><Relationship Id="rId23" Type="http://schemas.openxmlformats.org/officeDocument/2006/relationships/image" Target="../media/image70.jpeg"/><Relationship Id="rId28" Type="http://schemas.openxmlformats.org/officeDocument/2006/relationships/image" Target="../media/image72.png"/><Relationship Id="rId10" Type="http://schemas.openxmlformats.org/officeDocument/2006/relationships/audio" Target="../media/media64.wav"/><Relationship Id="rId19" Type="http://schemas.microsoft.com/office/2007/relationships/media" Target="../media/media70.wav"/><Relationship Id="rId31" Type="http://schemas.openxmlformats.org/officeDocument/2006/relationships/image" Target="../media/image65.png"/><Relationship Id="rId4" Type="http://schemas.openxmlformats.org/officeDocument/2006/relationships/audio" Target="../media/media7.mp3"/><Relationship Id="rId9" Type="http://schemas.microsoft.com/office/2007/relationships/media" Target="../media/media64.wav"/><Relationship Id="rId14" Type="http://schemas.microsoft.com/office/2007/relationships/media" Target="../media/media67.wav"/><Relationship Id="rId22" Type="http://schemas.openxmlformats.org/officeDocument/2006/relationships/image" Target="../media/image69.png"/><Relationship Id="rId27" Type="http://schemas.openxmlformats.org/officeDocument/2006/relationships/image" Target="../media/image62.png"/><Relationship Id="rId30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media" Target="../media/media73.wav"/><Relationship Id="rId13" Type="http://schemas.openxmlformats.org/officeDocument/2006/relationships/audio" Target="../media/audio1.wav"/><Relationship Id="rId18" Type="http://schemas.microsoft.com/office/2007/relationships/hdphoto" Target="../media/hdphoto22.wdp"/><Relationship Id="rId26" Type="http://schemas.openxmlformats.org/officeDocument/2006/relationships/image" Target="../media/image34.png"/><Relationship Id="rId3" Type="http://schemas.microsoft.com/office/2007/relationships/media" Target="../media/media7.mp3"/><Relationship Id="rId21" Type="http://schemas.openxmlformats.org/officeDocument/2006/relationships/image" Target="../media/image77.png"/><Relationship Id="rId7" Type="http://schemas.microsoft.com/office/2007/relationships/media" Target="../media/media72.wav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75.png"/><Relationship Id="rId25" Type="http://schemas.openxmlformats.org/officeDocument/2006/relationships/image" Target="../media/image43.GIF"/><Relationship Id="rId2" Type="http://schemas.microsoft.com/office/2007/relationships/media" Target="../media/media71.wav"/><Relationship Id="rId16" Type="http://schemas.microsoft.com/office/2007/relationships/hdphoto" Target="../media/hdphoto21.wdp"/><Relationship Id="rId20" Type="http://schemas.microsoft.com/office/2007/relationships/hdphoto" Target="../media/hdphoto23.wdp"/><Relationship Id="rId1" Type="http://schemas.openxmlformats.org/officeDocument/2006/relationships/audio" Target="NULL" TargetMode="External"/><Relationship Id="rId6" Type="http://schemas.openxmlformats.org/officeDocument/2006/relationships/audio" Target="../media/media12.mp3"/><Relationship Id="rId11" Type="http://schemas.microsoft.com/office/2007/relationships/media" Target="../media/media76.m4a"/><Relationship Id="rId24" Type="http://schemas.openxmlformats.org/officeDocument/2006/relationships/image" Target="../media/image10.GIF"/><Relationship Id="rId5" Type="http://schemas.microsoft.com/office/2007/relationships/media" Target="../media/media12.mp3"/><Relationship Id="rId15" Type="http://schemas.openxmlformats.org/officeDocument/2006/relationships/image" Target="../media/image74.png"/><Relationship Id="rId23" Type="http://schemas.openxmlformats.org/officeDocument/2006/relationships/image" Target="../media/image2.png"/><Relationship Id="rId10" Type="http://schemas.microsoft.com/office/2007/relationships/media" Target="../media/media75.m4a"/><Relationship Id="rId19" Type="http://schemas.openxmlformats.org/officeDocument/2006/relationships/image" Target="../media/image76.png"/><Relationship Id="rId4" Type="http://schemas.openxmlformats.org/officeDocument/2006/relationships/audio" Target="../media/media7.mp3"/><Relationship Id="rId9" Type="http://schemas.microsoft.com/office/2007/relationships/media" Target="../media/media74.wav"/><Relationship Id="rId14" Type="http://schemas.openxmlformats.org/officeDocument/2006/relationships/image" Target="../media/image7.jpeg"/><Relationship Id="rId22" Type="http://schemas.microsoft.com/office/2007/relationships/hdphoto" Target="../media/hdphoto24.wdp"/><Relationship Id="rId27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media" Target="../media/media79.wav"/><Relationship Id="rId13" Type="http://schemas.microsoft.com/office/2007/relationships/media" Target="../media/media83.wav"/><Relationship Id="rId18" Type="http://schemas.microsoft.com/office/2007/relationships/media" Target="../media/media88.m4a"/><Relationship Id="rId26" Type="http://schemas.openxmlformats.org/officeDocument/2006/relationships/image" Target="../media/image80.png"/><Relationship Id="rId39" Type="http://schemas.microsoft.com/office/2007/relationships/hdphoto" Target="../media/hdphoto29.wdp"/><Relationship Id="rId3" Type="http://schemas.openxmlformats.org/officeDocument/2006/relationships/audio" Target="NULL" TargetMode="External"/><Relationship Id="rId21" Type="http://schemas.openxmlformats.org/officeDocument/2006/relationships/image" Target="../media/image78.jpeg"/><Relationship Id="rId34" Type="http://schemas.microsoft.com/office/2007/relationships/hdphoto" Target="../media/hdphoto27.wdp"/><Relationship Id="rId42" Type="http://schemas.openxmlformats.org/officeDocument/2006/relationships/image" Target="../media/image87.png"/><Relationship Id="rId7" Type="http://schemas.microsoft.com/office/2007/relationships/media" Target="../media/media78.wav"/><Relationship Id="rId12" Type="http://schemas.microsoft.com/office/2007/relationships/media" Target="../media/media82.wav"/><Relationship Id="rId17" Type="http://schemas.microsoft.com/office/2007/relationships/media" Target="../media/media87.m4a"/><Relationship Id="rId25" Type="http://schemas.microsoft.com/office/2007/relationships/hdphoto" Target="../media/hdphoto14.wdp"/><Relationship Id="rId33" Type="http://schemas.openxmlformats.org/officeDocument/2006/relationships/image" Target="../media/image82.png"/><Relationship Id="rId38" Type="http://schemas.openxmlformats.org/officeDocument/2006/relationships/image" Target="../media/image85.png"/><Relationship Id="rId2" Type="http://schemas.openxmlformats.org/officeDocument/2006/relationships/audio" Target="../media/media7.mp3"/><Relationship Id="rId16" Type="http://schemas.microsoft.com/office/2007/relationships/media" Target="../media/media86.wav"/><Relationship Id="rId20" Type="http://schemas.openxmlformats.org/officeDocument/2006/relationships/audio" Target="../media/audio3.wav"/><Relationship Id="rId29" Type="http://schemas.openxmlformats.org/officeDocument/2006/relationships/image" Target="../media/image81.png"/><Relationship Id="rId41" Type="http://schemas.microsoft.com/office/2007/relationships/hdphoto" Target="../media/hdphoto30.wdp"/><Relationship Id="rId1" Type="http://schemas.microsoft.com/office/2007/relationships/media" Target="../media/media7.mp3"/><Relationship Id="rId6" Type="http://schemas.openxmlformats.org/officeDocument/2006/relationships/audio" Target="../media/media12.mp3"/><Relationship Id="rId11" Type="http://schemas.microsoft.com/office/2007/relationships/media" Target="../media/media81.wav"/><Relationship Id="rId24" Type="http://schemas.openxmlformats.org/officeDocument/2006/relationships/image" Target="../media/image31.png"/><Relationship Id="rId32" Type="http://schemas.openxmlformats.org/officeDocument/2006/relationships/image" Target="../media/image40.GIF"/><Relationship Id="rId37" Type="http://schemas.openxmlformats.org/officeDocument/2006/relationships/image" Target="../media/image84.png"/><Relationship Id="rId40" Type="http://schemas.openxmlformats.org/officeDocument/2006/relationships/image" Target="../media/image86.png"/><Relationship Id="rId45" Type="http://schemas.openxmlformats.org/officeDocument/2006/relationships/image" Target="../media/image34.png"/><Relationship Id="rId5" Type="http://schemas.microsoft.com/office/2007/relationships/media" Target="../media/media12.mp3"/><Relationship Id="rId15" Type="http://schemas.microsoft.com/office/2007/relationships/media" Target="../media/media85.wav"/><Relationship Id="rId23" Type="http://schemas.microsoft.com/office/2007/relationships/hdphoto" Target="../media/hdphoto25.wdp"/><Relationship Id="rId28" Type="http://schemas.openxmlformats.org/officeDocument/2006/relationships/image" Target="../media/image72.png"/><Relationship Id="rId36" Type="http://schemas.microsoft.com/office/2007/relationships/hdphoto" Target="../media/hdphoto28.wdp"/><Relationship Id="rId10" Type="http://schemas.microsoft.com/office/2007/relationships/media" Target="../media/media80.wav"/><Relationship Id="rId19" Type="http://schemas.openxmlformats.org/officeDocument/2006/relationships/slideLayout" Target="../slideLayouts/slideLayout2.xml"/><Relationship Id="rId31" Type="http://schemas.openxmlformats.org/officeDocument/2006/relationships/image" Target="../media/image25.png"/><Relationship Id="rId44" Type="http://schemas.openxmlformats.org/officeDocument/2006/relationships/image" Target="../media/image88.png"/><Relationship Id="rId4" Type="http://schemas.microsoft.com/office/2007/relationships/media" Target="../media/media77.wav"/><Relationship Id="rId9" Type="http://schemas.openxmlformats.org/officeDocument/2006/relationships/audio" Target="../media/media79.wav"/><Relationship Id="rId14" Type="http://schemas.microsoft.com/office/2007/relationships/media" Target="../media/media84.wav"/><Relationship Id="rId22" Type="http://schemas.openxmlformats.org/officeDocument/2006/relationships/image" Target="../media/image79.png"/><Relationship Id="rId27" Type="http://schemas.microsoft.com/office/2007/relationships/hdphoto" Target="../media/hdphoto26.wdp"/><Relationship Id="rId30" Type="http://schemas.openxmlformats.org/officeDocument/2006/relationships/image" Target="../media/image2.png"/><Relationship Id="rId35" Type="http://schemas.openxmlformats.org/officeDocument/2006/relationships/image" Target="../media/image83.png"/><Relationship Id="rId43" Type="http://schemas.microsoft.com/office/2007/relationships/hdphoto" Target="../media/hdphoto3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92.m4a"/><Relationship Id="rId13" Type="http://schemas.openxmlformats.org/officeDocument/2006/relationships/audio" Target="../media/audio1.wav"/><Relationship Id="rId18" Type="http://schemas.openxmlformats.org/officeDocument/2006/relationships/image" Target="../media/image90.jpeg"/><Relationship Id="rId26" Type="http://schemas.microsoft.com/office/2007/relationships/hdphoto" Target="../media/hdphoto5.wdp"/><Relationship Id="rId3" Type="http://schemas.openxmlformats.org/officeDocument/2006/relationships/audio" Target="NULL" TargetMode="External"/><Relationship Id="rId21" Type="http://schemas.openxmlformats.org/officeDocument/2006/relationships/image" Target="../media/image92.png"/><Relationship Id="rId7" Type="http://schemas.microsoft.com/office/2007/relationships/media" Target="../media/media92.m4a"/><Relationship Id="rId12" Type="http://schemas.openxmlformats.org/officeDocument/2006/relationships/slideLayout" Target="../slideLayouts/slideLayout4.xml"/><Relationship Id="rId17" Type="http://schemas.openxmlformats.org/officeDocument/2006/relationships/image" Target="../media/image89.png"/><Relationship Id="rId25" Type="http://schemas.openxmlformats.org/officeDocument/2006/relationships/image" Target="../media/image15.png"/><Relationship Id="rId2" Type="http://schemas.openxmlformats.org/officeDocument/2006/relationships/audio" Target="../media/media12.mp3"/><Relationship Id="rId16" Type="http://schemas.openxmlformats.org/officeDocument/2006/relationships/image" Target="../media/image1.jpeg"/><Relationship Id="rId20" Type="http://schemas.openxmlformats.org/officeDocument/2006/relationships/image" Target="../media/image91.GIF"/><Relationship Id="rId1" Type="http://schemas.microsoft.com/office/2007/relationships/media" Target="../media/media12.mp3"/><Relationship Id="rId6" Type="http://schemas.microsoft.com/office/2007/relationships/media" Target="../media/media91.m4a"/><Relationship Id="rId11" Type="http://schemas.microsoft.com/office/2007/relationships/media" Target="../media/media93.m4a"/><Relationship Id="rId24" Type="http://schemas.microsoft.com/office/2007/relationships/hdphoto" Target="../media/hdphoto1.wdp"/><Relationship Id="rId5" Type="http://schemas.microsoft.com/office/2007/relationships/media" Target="../media/media90.m4a"/><Relationship Id="rId15" Type="http://schemas.openxmlformats.org/officeDocument/2006/relationships/audio" Target="../media/audio5.wav"/><Relationship Id="rId23" Type="http://schemas.openxmlformats.org/officeDocument/2006/relationships/image" Target="../media/image11.png"/><Relationship Id="rId10" Type="http://schemas.openxmlformats.org/officeDocument/2006/relationships/audio" Target="../media/media7.mp3"/><Relationship Id="rId19" Type="http://schemas.openxmlformats.org/officeDocument/2006/relationships/image" Target="../media/image34.png"/><Relationship Id="rId4" Type="http://schemas.microsoft.com/office/2007/relationships/media" Target="../media/media89.m4a"/><Relationship Id="rId9" Type="http://schemas.microsoft.com/office/2007/relationships/media" Target="../media/media7.mp3"/><Relationship Id="rId14" Type="http://schemas.openxmlformats.org/officeDocument/2006/relationships/audio" Target="../media/audio4.wav"/><Relationship Id="rId22" Type="http://schemas.microsoft.com/office/2007/relationships/hdphoto" Target="../media/hdphoto32.wdp"/><Relationship Id="rId27" Type="http://schemas.openxmlformats.org/officeDocument/2006/relationships/image" Target="../media/image9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95.m4a"/><Relationship Id="rId7" Type="http://schemas.openxmlformats.org/officeDocument/2006/relationships/image" Target="../media/image94.GIF"/><Relationship Id="rId12" Type="http://schemas.openxmlformats.org/officeDocument/2006/relationships/audio" Target="../media/audio6.wav"/><Relationship Id="rId2" Type="http://schemas.openxmlformats.org/officeDocument/2006/relationships/audio" Target="../media/media94.m4a"/><Relationship Id="rId1" Type="http://schemas.microsoft.com/office/2007/relationships/media" Target="../media/media94.m4a"/><Relationship Id="rId6" Type="http://schemas.openxmlformats.org/officeDocument/2006/relationships/audio" Target="../media/audio1.wav"/><Relationship Id="rId11" Type="http://schemas.openxmlformats.org/officeDocument/2006/relationships/slide" Target="slide3.xml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96.GIF"/><Relationship Id="rId4" Type="http://schemas.openxmlformats.org/officeDocument/2006/relationships/audio" Target="../media/media95.m4a"/><Relationship Id="rId9" Type="http://schemas.openxmlformats.org/officeDocument/2006/relationships/image" Target="../media/image95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png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image" Target="../media/image8.GIF"/><Relationship Id="rId5" Type="http://schemas.openxmlformats.org/officeDocument/2006/relationships/image" Target="../media/image7.jpe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media" Target="../media/media9.mp3"/><Relationship Id="rId13" Type="http://schemas.openxmlformats.org/officeDocument/2006/relationships/audio" Target="../media/media12.mp3"/><Relationship Id="rId18" Type="http://schemas.openxmlformats.org/officeDocument/2006/relationships/image" Target="../media/image12.png"/><Relationship Id="rId26" Type="http://schemas.openxmlformats.org/officeDocument/2006/relationships/image" Target="../media/image2.png"/><Relationship Id="rId3" Type="http://schemas.microsoft.com/office/2007/relationships/media" Target="../media/media6.wav"/><Relationship Id="rId21" Type="http://schemas.microsoft.com/office/2007/relationships/hdphoto" Target="../media/hdphoto3.wdp"/><Relationship Id="rId7" Type="http://schemas.openxmlformats.org/officeDocument/2006/relationships/audio" Target="../media/media8.wav"/><Relationship Id="rId12" Type="http://schemas.microsoft.com/office/2007/relationships/media" Target="../media/media12.mp3"/><Relationship Id="rId17" Type="http://schemas.microsoft.com/office/2007/relationships/hdphoto" Target="../media/hdphoto1.wdp"/><Relationship Id="rId25" Type="http://schemas.microsoft.com/office/2007/relationships/hdphoto" Target="../media/hdphoto5.wdp"/><Relationship Id="rId2" Type="http://schemas.microsoft.com/office/2007/relationships/media" Target="../media/media5.wav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1" Type="http://schemas.openxmlformats.org/officeDocument/2006/relationships/audio" Target="NULL" TargetMode="External"/><Relationship Id="rId6" Type="http://schemas.microsoft.com/office/2007/relationships/media" Target="../media/media8.wav"/><Relationship Id="rId11" Type="http://schemas.microsoft.com/office/2007/relationships/media" Target="../media/media11.wav"/><Relationship Id="rId24" Type="http://schemas.openxmlformats.org/officeDocument/2006/relationships/image" Target="../media/image15.png"/><Relationship Id="rId5" Type="http://schemas.openxmlformats.org/officeDocument/2006/relationships/audio" Target="../media/media7.mp3"/><Relationship Id="rId15" Type="http://schemas.openxmlformats.org/officeDocument/2006/relationships/audio" Target="../media/audio1.wav"/><Relationship Id="rId23" Type="http://schemas.microsoft.com/office/2007/relationships/hdphoto" Target="../media/hdphoto4.wdp"/><Relationship Id="rId28" Type="http://schemas.openxmlformats.org/officeDocument/2006/relationships/image" Target="../media/image9.png"/><Relationship Id="rId10" Type="http://schemas.microsoft.com/office/2007/relationships/media" Target="../media/media10.wav"/><Relationship Id="rId19" Type="http://schemas.microsoft.com/office/2007/relationships/hdphoto" Target="../media/hdphoto2.wdp"/><Relationship Id="rId4" Type="http://schemas.microsoft.com/office/2007/relationships/media" Target="../media/media7.mp3"/><Relationship Id="rId9" Type="http://schemas.openxmlformats.org/officeDocument/2006/relationships/audio" Target="../media/media9.mp3"/><Relationship Id="rId14" Type="http://schemas.openxmlformats.org/officeDocument/2006/relationships/slideLayout" Target="../slideLayouts/slideLayout2.xml"/><Relationship Id="rId22" Type="http://schemas.openxmlformats.org/officeDocument/2006/relationships/image" Target="../media/image14.png"/><Relationship Id="rId27" Type="http://schemas.openxmlformats.org/officeDocument/2006/relationships/image" Target="../media/image16.GIF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media" Target="../media/media7.mp3"/><Relationship Id="rId13" Type="http://schemas.microsoft.com/office/2007/relationships/media" Target="../media/media12.mp3"/><Relationship Id="rId18" Type="http://schemas.openxmlformats.org/officeDocument/2006/relationships/image" Target="../media/image17.png"/><Relationship Id="rId26" Type="http://schemas.openxmlformats.org/officeDocument/2006/relationships/image" Target="../media/image22.png"/><Relationship Id="rId39" Type="http://schemas.openxmlformats.org/officeDocument/2006/relationships/image" Target="../media/image9.png"/><Relationship Id="rId3" Type="http://schemas.microsoft.com/office/2007/relationships/media" Target="../media/media9.mp3"/><Relationship Id="rId21" Type="http://schemas.openxmlformats.org/officeDocument/2006/relationships/image" Target="../media/image19.jpeg"/><Relationship Id="rId34" Type="http://schemas.openxmlformats.org/officeDocument/2006/relationships/image" Target="../media/image26.png"/><Relationship Id="rId7" Type="http://schemas.microsoft.com/office/2007/relationships/media" Target="../media/media16.wav"/><Relationship Id="rId12" Type="http://schemas.microsoft.com/office/2007/relationships/media" Target="../media/media19.wav"/><Relationship Id="rId17" Type="http://schemas.openxmlformats.org/officeDocument/2006/relationships/slideLayout" Target="../slideLayouts/slideLayout4.xml"/><Relationship Id="rId25" Type="http://schemas.microsoft.com/office/2007/relationships/hdphoto" Target="../media/hdphoto8.wdp"/><Relationship Id="rId33" Type="http://schemas.openxmlformats.org/officeDocument/2006/relationships/image" Target="../media/image25.png"/><Relationship Id="rId38" Type="http://schemas.openxmlformats.org/officeDocument/2006/relationships/image" Target="../media/image5.png"/><Relationship Id="rId2" Type="http://schemas.microsoft.com/office/2007/relationships/media" Target="../media/media13.wav"/><Relationship Id="rId16" Type="http://schemas.microsoft.com/office/2007/relationships/media" Target="../media/media21.wav"/><Relationship Id="rId20" Type="http://schemas.openxmlformats.org/officeDocument/2006/relationships/image" Target="../media/image18.jpeg"/><Relationship Id="rId29" Type="http://schemas.microsoft.com/office/2007/relationships/hdphoto" Target="../media/hdphoto10.wdp"/><Relationship Id="rId1" Type="http://schemas.openxmlformats.org/officeDocument/2006/relationships/audio" Target="NULL" TargetMode="External"/><Relationship Id="rId6" Type="http://schemas.microsoft.com/office/2007/relationships/media" Target="../media/media15.wav"/><Relationship Id="rId11" Type="http://schemas.microsoft.com/office/2007/relationships/media" Target="../media/media18.wav"/><Relationship Id="rId24" Type="http://schemas.openxmlformats.org/officeDocument/2006/relationships/image" Target="../media/image21.png"/><Relationship Id="rId32" Type="http://schemas.openxmlformats.org/officeDocument/2006/relationships/image" Target="../media/image2.png"/><Relationship Id="rId37" Type="http://schemas.microsoft.com/office/2007/relationships/hdphoto" Target="../media/hdphoto12.wdp"/><Relationship Id="rId5" Type="http://schemas.microsoft.com/office/2007/relationships/media" Target="../media/media14.wav"/><Relationship Id="rId15" Type="http://schemas.microsoft.com/office/2007/relationships/media" Target="../media/media20.wav"/><Relationship Id="rId23" Type="http://schemas.microsoft.com/office/2007/relationships/hdphoto" Target="../media/hdphoto7.wdp"/><Relationship Id="rId28" Type="http://schemas.openxmlformats.org/officeDocument/2006/relationships/image" Target="../media/image23.png"/><Relationship Id="rId36" Type="http://schemas.openxmlformats.org/officeDocument/2006/relationships/image" Target="../media/image28.png"/><Relationship Id="rId10" Type="http://schemas.openxmlformats.org/officeDocument/2006/relationships/audio" Target="../media/media7.mp3"/><Relationship Id="rId19" Type="http://schemas.microsoft.com/office/2007/relationships/hdphoto" Target="../media/hdphoto6.wdp"/><Relationship Id="rId31" Type="http://schemas.microsoft.com/office/2007/relationships/hdphoto" Target="../media/hdphoto11.wdp"/><Relationship Id="rId4" Type="http://schemas.openxmlformats.org/officeDocument/2006/relationships/audio" Target="../media/media9.mp3"/><Relationship Id="rId9" Type="http://schemas.microsoft.com/office/2007/relationships/media" Target="../media/media17.wav"/><Relationship Id="rId14" Type="http://schemas.openxmlformats.org/officeDocument/2006/relationships/audio" Target="../media/media12.mp3"/><Relationship Id="rId22" Type="http://schemas.openxmlformats.org/officeDocument/2006/relationships/image" Target="../media/image20.png"/><Relationship Id="rId27" Type="http://schemas.microsoft.com/office/2007/relationships/hdphoto" Target="../media/hdphoto9.wdp"/><Relationship Id="rId30" Type="http://schemas.openxmlformats.org/officeDocument/2006/relationships/image" Target="../media/image24.png"/><Relationship Id="rId35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media" Target="../media/media25.wav"/><Relationship Id="rId13" Type="http://schemas.openxmlformats.org/officeDocument/2006/relationships/audio" Target="../media/audio2.wav"/><Relationship Id="rId18" Type="http://schemas.openxmlformats.org/officeDocument/2006/relationships/image" Target="../media/image30.png"/><Relationship Id="rId26" Type="http://schemas.openxmlformats.org/officeDocument/2006/relationships/image" Target="../media/image33.GIF"/><Relationship Id="rId3" Type="http://schemas.microsoft.com/office/2007/relationships/media" Target="../media/media22.mp3"/><Relationship Id="rId21" Type="http://schemas.microsoft.com/office/2007/relationships/hdphoto" Target="../media/hdphoto14.wdp"/><Relationship Id="rId7" Type="http://schemas.microsoft.com/office/2007/relationships/media" Target="../media/media24.wav"/><Relationship Id="rId12" Type="http://schemas.openxmlformats.org/officeDocument/2006/relationships/slideLayout" Target="../slideLayouts/slideLayout4.xml"/><Relationship Id="rId17" Type="http://schemas.microsoft.com/office/2007/relationships/hdphoto" Target="../media/hdphoto10.wdp"/><Relationship Id="rId25" Type="http://schemas.openxmlformats.org/officeDocument/2006/relationships/image" Target="../media/image16.GIF"/><Relationship Id="rId2" Type="http://schemas.openxmlformats.org/officeDocument/2006/relationships/audio" Target="../media/media9.mp3"/><Relationship Id="rId16" Type="http://schemas.openxmlformats.org/officeDocument/2006/relationships/image" Target="../media/image29.png"/><Relationship Id="rId20" Type="http://schemas.openxmlformats.org/officeDocument/2006/relationships/image" Target="../media/image31.png"/><Relationship Id="rId29" Type="http://schemas.openxmlformats.org/officeDocument/2006/relationships/image" Target="../media/image35.GIF"/><Relationship Id="rId1" Type="http://schemas.microsoft.com/office/2007/relationships/media" Target="../media/media9.mp3"/><Relationship Id="rId6" Type="http://schemas.microsoft.com/office/2007/relationships/media" Target="../media/media23.wav"/><Relationship Id="rId11" Type="http://schemas.openxmlformats.org/officeDocument/2006/relationships/audio" Target="../media/media27.mp3"/><Relationship Id="rId24" Type="http://schemas.openxmlformats.org/officeDocument/2006/relationships/image" Target="../media/image32.GIF"/><Relationship Id="rId5" Type="http://schemas.openxmlformats.org/officeDocument/2006/relationships/audio" Target="NULL" TargetMode="External"/><Relationship Id="rId15" Type="http://schemas.openxmlformats.org/officeDocument/2006/relationships/image" Target="../media/image1.jpeg"/><Relationship Id="rId23" Type="http://schemas.openxmlformats.org/officeDocument/2006/relationships/image" Target="../media/image2.png"/><Relationship Id="rId28" Type="http://schemas.openxmlformats.org/officeDocument/2006/relationships/image" Target="../media/image34.png"/><Relationship Id="rId10" Type="http://schemas.microsoft.com/office/2007/relationships/media" Target="../media/media27.mp3"/><Relationship Id="rId19" Type="http://schemas.microsoft.com/office/2007/relationships/hdphoto" Target="../media/hdphoto13.wdp"/><Relationship Id="rId4" Type="http://schemas.openxmlformats.org/officeDocument/2006/relationships/audio" Target="../media/media22.mp3"/><Relationship Id="rId9" Type="http://schemas.microsoft.com/office/2007/relationships/media" Target="../media/media26.wav"/><Relationship Id="rId14" Type="http://schemas.openxmlformats.org/officeDocument/2006/relationships/audio" Target="../media/audio1.wav"/><Relationship Id="rId22" Type="http://schemas.openxmlformats.org/officeDocument/2006/relationships/image" Target="../media/image6.png"/><Relationship Id="rId27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media" Target="../media/media9.mp3"/><Relationship Id="rId13" Type="http://schemas.openxmlformats.org/officeDocument/2006/relationships/audio" Target="../media/audio1.wav"/><Relationship Id="rId18" Type="http://schemas.openxmlformats.org/officeDocument/2006/relationships/image" Target="../media/image39.png"/><Relationship Id="rId3" Type="http://schemas.microsoft.com/office/2007/relationships/media" Target="../media/media7.mp3"/><Relationship Id="rId21" Type="http://schemas.openxmlformats.org/officeDocument/2006/relationships/image" Target="../media/image3.png"/><Relationship Id="rId7" Type="http://schemas.microsoft.com/office/2007/relationships/media" Target="../media/media31.wav"/><Relationship Id="rId12" Type="http://schemas.openxmlformats.org/officeDocument/2006/relationships/slideLayout" Target="../slideLayouts/slideLayout2.xml"/><Relationship Id="rId17" Type="http://schemas.microsoft.com/office/2007/relationships/hdphoto" Target="../media/hdphoto15.wdp"/><Relationship Id="rId25" Type="http://schemas.openxmlformats.org/officeDocument/2006/relationships/image" Target="../media/image34.png"/><Relationship Id="rId2" Type="http://schemas.microsoft.com/office/2007/relationships/media" Target="../media/media28.mp3"/><Relationship Id="rId16" Type="http://schemas.openxmlformats.org/officeDocument/2006/relationships/image" Target="../media/image38.png"/><Relationship Id="rId20" Type="http://schemas.openxmlformats.org/officeDocument/2006/relationships/image" Target="../media/image40.GIF"/><Relationship Id="rId1" Type="http://schemas.openxmlformats.org/officeDocument/2006/relationships/audio" Target="NULL" TargetMode="External"/><Relationship Id="rId6" Type="http://schemas.microsoft.com/office/2007/relationships/media" Target="../media/media30.wav"/><Relationship Id="rId11" Type="http://schemas.microsoft.com/office/2007/relationships/media" Target="../media/media33.mp3"/><Relationship Id="rId24" Type="http://schemas.openxmlformats.org/officeDocument/2006/relationships/image" Target="../media/image42.png"/><Relationship Id="rId5" Type="http://schemas.microsoft.com/office/2007/relationships/media" Target="../media/media29.wav"/><Relationship Id="rId15" Type="http://schemas.openxmlformats.org/officeDocument/2006/relationships/image" Target="../media/image37.png"/><Relationship Id="rId23" Type="http://schemas.openxmlformats.org/officeDocument/2006/relationships/image" Target="../media/image41.png"/><Relationship Id="rId10" Type="http://schemas.microsoft.com/office/2007/relationships/media" Target="../media/media32.wav"/><Relationship Id="rId19" Type="http://schemas.microsoft.com/office/2007/relationships/hdphoto" Target="../media/hdphoto16.wdp"/><Relationship Id="rId4" Type="http://schemas.openxmlformats.org/officeDocument/2006/relationships/audio" Target="../media/media7.mp3"/><Relationship Id="rId9" Type="http://schemas.openxmlformats.org/officeDocument/2006/relationships/audio" Target="../media/media9.mp3"/><Relationship Id="rId14" Type="http://schemas.openxmlformats.org/officeDocument/2006/relationships/image" Target="../media/image36.GIF"/><Relationship Id="rId2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media" Target="../media/media36.wav"/><Relationship Id="rId13" Type="http://schemas.openxmlformats.org/officeDocument/2006/relationships/image" Target="../media/image43.GIF"/><Relationship Id="rId18" Type="http://schemas.microsoft.com/office/2007/relationships/hdphoto" Target="../media/hdphoto18.wdp"/><Relationship Id="rId3" Type="http://schemas.microsoft.com/office/2007/relationships/media" Target="../media/media7.mp3"/><Relationship Id="rId21" Type="http://schemas.openxmlformats.org/officeDocument/2006/relationships/image" Target="../media/image15.png"/><Relationship Id="rId7" Type="http://schemas.microsoft.com/office/2007/relationships/media" Target="../media/media35.wav"/><Relationship Id="rId12" Type="http://schemas.openxmlformats.org/officeDocument/2006/relationships/image" Target="../media/image18.jpeg"/><Relationship Id="rId17" Type="http://schemas.openxmlformats.org/officeDocument/2006/relationships/image" Target="../media/image46.png"/><Relationship Id="rId25" Type="http://schemas.openxmlformats.org/officeDocument/2006/relationships/image" Target="../media/image41.png"/><Relationship Id="rId2" Type="http://schemas.microsoft.com/office/2007/relationships/media" Target="../media/media34.wav"/><Relationship Id="rId16" Type="http://schemas.microsoft.com/office/2007/relationships/hdphoto" Target="../media/hdphoto17.wdp"/><Relationship Id="rId20" Type="http://schemas.microsoft.com/office/2007/relationships/hdphoto" Target="../media/hdphoto19.wdp"/><Relationship Id="rId1" Type="http://schemas.openxmlformats.org/officeDocument/2006/relationships/audio" Target="NULL" TargetMode="External"/><Relationship Id="rId6" Type="http://schemas.openxmlformats.org/officeDocument/2006/relationships/audio" Target="../media/media12.mp3"/><Relationship Id="rId11" Type="http://schemas.openxmlformats.org/officeDocument/2006/relationships/audio" Target="../media/audio1.wav"/><Relationship Id="rId24" Type="http://schemas.microsoft.com/office/2007/relationships/hdphoto" Target="../media/hdphoto1.wdp"/><Relationship Id="rId5" Type="http://schemas.microsoft.com/office/2007/relationships/media" Target="../media/media12.mp3"/><Relationship Id="rId15" Type="http://schemas.openxmlformats.org/officeDocument/2006/relationships/image" Target="../media/image45.png"/><Relationship Id="rId23" Type="http://schemas.openxmlformats.org/officeDocument/2006/relationships/image" Target="../media/image11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47.png"/><Relationship Id="rId4" Type="http://schemas.openxmlformats.org/officeDocument/2006/relationships/audio" Target="../media/media7.mp3"/><Relationship Id="rId9" Type="http://schemas.microsoft.com/office/2007/relationships/media" Target="../media/media37.wav"/><Relationship Id="rId14" Type="http://schemas.openxmlformats.org/officeDocument/2006/relationships/image" Target="../media/image44.jpeg"/><Relationship Id="rId22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p3"/><Relationship Id="rId13" Type="http://schemas.microsoft.com/office/2007/relationships/media" Target="../media/media43.wav"/><Relationship Id="rId18" Type="http://schemas.openxmlformats.org/officeDocument/2006/relationships/image" Target="../media/image48.jpeg"/><Relationship Id="rId26" Type="http://schemas.openxmlformats.org/officeDocument/2006/relationships/image" Target="../media/image42.png"/><Relationship Id="rId3" Type="http://schemas.microsoft.com/office/2007/relationships/media" Target="../media/media7.mp3"/><Relationship Id="rId21" Type="http://schemas.openxmlformats.org/officeDocument/2006/relationships/image" Target="../media/image50.GIF"/><Relationship Id="rId7" Type="http://schemas.microsoft.com/office/2007/relationships/media" Target="../media/media12.mp3"/><Relationship Id="rId12" Type="http://schemas.microsoft.com/office/2007/relationships/media" Target="../media/media42.wav"/><Relationship Id="rId17" Type="http://schemas.openxmlformats.org/officeDocument/2006/relationships/image" Target="../media/image1.jpeg"/><Relationship Id="rId25" Type="http://schemas.openxmlformats.org/officeDocument/2006/relationships/image" Target="../media/image54.png"/><Relationship Id="rId2" Type="http://schemas.openxmlformats.org/officeDocument/2006/relationships/audio" Target="../media/media38.wav"/><Relationship Id="rId16" Type="http://schemas.openxmlformats.org/officeDocument/2006/relationships/slideLayout" Target="../slideLayouts/slideLayout2.xml"/><Relationship Id="rId20" Type="http://schemas.openxmlformats.org/officeDocument/2006/relationships/image" Target="../media/image33.GIF"/><Relationship Id="rId29" Type="http://schemas.openxmlformats.org/officeDocument/2006/relationships/image" Target="../media/image2.png"/><Relationship Id="rId1" Type="http://schemas.microsoft.com/office/2007/relationships/media" Target="../media/media38.wav"/><Relationship Id="rId6" Type="http://schemas.openxmlformats.org/officeDocument/2006/relationships/audio" Target="../media/media39.wav"/><Relationship Id="rId11" Type="http://schemas.microsoft.com/office/2007/relationships/media" Target="../media/media41.wav"/><Relationship Id="rId24" Type="http://schemas.openxmlformats.org/officeDocument/2006/relationships/image" Target="../media/image53.png"/><Relationship Id="rId5" Type="http://schemas.microsoft.com/office/2007/relationships/media" Target="../media/media39.wav"/><Relationship Id="rId15" Type="http://schemas.microsoft.com/office/2007/relationships/media" Target="../media/media45.wav"/><Relationship Id="rId23" Type="http://schemas.openxmlformats.org/officeDocument/2006/relationships/image" Target="../media/image52.jpeg"/><Relationship Id="rId28" Type="http://schemas.openxmlformats.org/officeDocument/2006/relationships/image" Target="../media/image56.png"/><Relationship Id="rId10" Type="http://schemas.microsoft.com/office/2007/relationships/media" Target="../media/media40.wav"/><Relationship Id="rId19" Type="http://schemas.openxmlformats.org/officeDocument/2006/relationships/image" Target="../media/image49.jpeg"/><Relationship Id="rId4" Type="http://schemas.openxmlformats.org/officeDocument/2006/relationships/audio" Target="../media/media7.mp3"/><Relationship Id="rId9" Type="http://schemas.openxmlformats.org/officeDocument/2006/relationships/audio" Target="NULL" TargetMode="External"/><Relationship Id="rId14" Type="http://schemas.microsoft.com/office/2007/relationships/media" Target="../media/media44.wav"/><Relationship Id="rId22" Type="http://schemas.openxmlformats.org/officeDocument/2006/relationships/image" Target="../media/image51.jpeg"/><Relationship Id="rId27" Type="http://schemas.openxmlformats.org/officeDocument/2006/relationships/image" Target="../media/image55.jpeg"/><Relationship Id="rId30" Type="http://schemas.openxmlformats.org/officeDocument/2006/relationships/image" Target="../media/image57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media" Target="../media/media49.wav"/><Relationship Id="rId13" Type="http://schemas.microsoft.com/office/2007/relationships/media" Target="../media/media53.wav"/><Relationship Id="rId18" Type="http://schemas.openxmlformats.org/officeDocument/2006/relationships/image" Target="../media/image60.jpeg"/><Relationship Id="rId26" Type="http://schemas.openxmlformats.org/officeDocument/2006/relationships/image" Target="../media/image2.png"/><Relationship Id="rId3" Type="http://schemas.microsoft.com/office/2007/relationships/media" Target="../media/media12.mp3"/><Relationship Id="rId21" Type="http://schemas.openxmlformats.org/officeDocument/2006/relationships/image" Target="../media/image15.png"/><Relationship Id="rId7" Type="http://schemas.microsoft.com/office/2007/relationships/media" Target="../media/media48.wav"/><Relationship Id="rId12" Type="http://schemas.microsoft.com/office/2007/relationships/media" Target="../media/media52.wav"/><Relationship Id="rId17" Type="http://schemas.openxmlformats.org/officeDocument/2006/relationships/image" Target="../media/image59.jpeg"/><Relationship Id="rId25" Type="http://schemas.openxmlformats.org/officeDocument/2006/relationships/image" Target="../media/image63.png"/><Relationship Id="rId2" Type="http://schemas.microsoft.com/office/2007/relationships/media" Target="../media/media7.mp3"/><Relationship Id="rId16" Type="http://schemas.openxmlformats.org/officeDocument/2006/relationships/image" Target="../media/image58.png"/><Relationship Id="rId20" Type="http://schemas.openxmlformats.org/officeDocument/2006/relationships/image" Target="../media/image62.png"/><Relationship Id="rId1" Type="http://schemas.openxmlformats.org/officeDocument/2006/relationships/audio" Target="NULL" TargetMode="External"/><Relationship Id="rId6" Type="http://schemas.microsoft.com/office/2007/relationships/media" Target="../media/media47.wav"/><Relationship Id="rId11" Type="http://schemas.openxmlformats.org/officeDocument/2006/relationships/audio" Target="../media/media51.wav"/><Relationship Id="rId24" Type="http://schemas.microsoft.com/office/2007/relationships/hdphoto" Target="../media/hdphoto1.wdp"/><Relationship Id="rId5" Type="http://schemas.microsoft.com/office/2007/relationships/media" Target="../media/media46.wav"/><Relationship Id="rId15" Type="http://schemas.openxmlformats.org/officeDocument/2006/relationships/audio" Target="../media/audio1.wav"/><Relationship Id="rId23" Type="http://schemas.openxmlformats.org/officeDocument/2006/relationships/image" Target="../media/image11.png"/><Relationship Id="rId28" Type="http://schemas.openxmlformats.org/officeDocument/2006/relationships/image" Target="../media/image37.png"/><Relationship Id="rId10" Type="http://schemas.microsoft.com/office/2007/relationships/media" Target="../media/media51.wav"/><Relationship Id="rId19" Type="http://schemas.openxmlformats.org/officeDocument/2006/relationships/image" Target="../media/image61.png"/><Relationship Id="rId4" Type="http://schemas.openxmlformats.org/officeDocument/2006/relationships/audio" Target="../media/media12.mp3"/><Relationship Id="rId9" Type="http://schemas.microsoft.com/office/2007/relationships/media" Target="../media/media50.wav"/><Relationship Id="rId14" Type="http://schemas.openxmlformats.org/officeDocument/2006/relationships/slideLayout" Target="../slideLayouts/slideLayout2.xml"/><Relationship Id="rId22" Type="http://schemas.microsoft.com/office/2007/relationships/hdphoto" Target="../media/hdphoto5.wdp"/><Relationship Id="rId27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hình anh giao thông\images (7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2"/>
            <a:ext cx="9067799" cy="6853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hlinkClick r:id="rId9" action="ppaction://hlinksldjump"/>
          </p:cNvPr>
          <p:cNvSpPr txBox="1"/>
          <p:nvPr/>
        </p:nvSpPr>
        <p:spPr>
          <a:xfrm>
            <a:off x="353158" y="1030595"/>
            <a:ext cx="830550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 BIẾT CỦA BÉ 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AN TOÀN GIAO THÔNG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55425" y="2894582"/>
            <a:ext cx="30120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7.013977" end="961.905884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623072" y="5867400"/>
            <a:ext cx="406400" cy="406400"/>
          </a:xfrm>
          <a:prstGeom prst="rect">
            <a:avLst/>
          </a:prstGeom>
        </p:spPr>
      </p:pic>
      <p:pic>
        <p:nvPicPr>
          <p:cNvPr id="12" name="Picture 11" descr="WhitecornerFlow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235" y="5110649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WhitecornerFlow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348959" y="5249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WhitecornerFlow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6161" y="-34229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WhitecornerFlow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270248" y="510808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hoa rat dep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235" y="1989816"/>
            <a:ext cx="471781" cy="2782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hoa rat dep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5430" y="2093282"/>
            <a:ext cx="471781" cy="2782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hoa rat dep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28868" y="-1275681"/>
            <a:ext cx="471781" cy="2782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Action Button: End 18">
            <a:hlinkClick r:id="rId9" action="ppaction://hlinksldjump" highlightClick="1"/>
          </p:cNvPr>
          <p:cNvSpPr/>
          <p:nvPr/>
        </p:nvSpPr>
        <p:spPr>
          <a:xfrm>
            <a:off x="1524000" y="6629400"/>
            <a:ext cx="609600" cy="228599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626.540222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216672" y="6766178"/>
            <a:ext cx="406400" cy="406400"/>
          </a:xfrm>
          <a:prstGeom prst="rect">
            <a:avLst/>
          </a:prstGeom>
        </p:spPr>
      </p:pic>
      <p:pic>
        <p:nvPicPr>
          <p:cNvPr id="21" name="AnToanGiaoThongBeat-V.A-3893333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27499" y="6863249"/>
            <a:ext cx="406400" cy="406400"/>
          </a:xfrm>
          <a:prstGeom prst="rect">
            <a:avLst/>
          </a:prstGeom>
        </p:spPr>
      </p:pic>
      <p:pic>
        <p:nvPicPr>
          <p:cNvPr id="22" name="Picture 21" descr="hoa rat dep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52074" y="5138963"/>
            <a:ext cx="471781" cy="2782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94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94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700" numSld="6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/>
          <p:nvPr/>
        </p:nvSpPr>
        <p:spPr>
          <a:xfrm>
            <a:off x="593558" y="260648"/>
            <a:ext cx="77884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mặt cười" descr="C:\Users\admin\Desktop\download (13).jfif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319" y="5395405"/>
            <a:ext cx="1241277" cy="110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download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9562" r="948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649" y="5233000"/>
            <a:ext cx="1636944" cy="116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Am-thanh-tra-loi-du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226.88916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65528" y="6517124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246.707031" end="334.642303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716395" y="6525915"/>
            <a:ext cx="406400" cy="4064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614843" y="7127723"/>
            <a:ext cx="406400" cy="406400"/>
          </a:xfrm>
          <a:prstGeom prst="rect">
            <a:avLst/>
          </a:prstGeom>
        </p:spPr>
      </p:pic>
      <p:pic>
        <p:nvPicPr>
          <p:cNvPr id="13" name="Am-thanh-tra-loi-sai-www_yeualo_com.mp3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93558" y="601662"/>
            <a:ext cx="406400" cy="406400"/>
          </a:xfrm>
          <a:prstGeom prst="rect">
            <a:avLst/>
          </a:prstGeom>
        </p:spPr>
      </p:pic>
      <p:pic>
        <p:nvPicPr>
          <p:cNvPr id="2050" name="Picture 2" descr="C:\Users\admin\Desktop\download.jp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380" y="1746017"/>
            <a:ext cx="5760640" cy="295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WhitecornerFlower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69" y="51054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9" descr="WhitecornerFlower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33400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" descr="WhitecornerFlower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54338" y="-71438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 descr="WhitecornerFlower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620000" y="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0" descr="hoa rat dep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832"/>
            <a:ext cx="471781" cy="2782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0" descr="hoa rat dep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555" y="1997166"/>
            <a:ext cx="471781" cy="2809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0" descr="hoa rat dep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377810" y="4984227"/>
            <a:ext cx="471781" cy="340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0" descr="hoa rat dep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88759" y="-1553286"/>
            <a:ext cx="471781" cy="340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2143" b="100000" l="0" r="97619"/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521" y="4876492"/>
            <a:ext cx="629175" cy="629175"/>
          </a:xfrm>
          <a:prstGeom prst="rect">
            <a:avLst/>
          </a:prstGeom>
        </p:spPr>
      </p:pic>
      <p:sp>
        <p:nvSpPr>
          <p:cNvPr id="26" name="Action Button: Back or Previous 25">
            <a:hlinkClick r:id="" action="ppaction://hlinkshowjump?jump=previousslide" highlightClick="1"/>
          </p:cNvPr>
          <p:cNvSpPr/>
          <p:nvPr/>
        </p:nvSpPr>
        <p:spPr>
          <a:xfrm>
            <a:off x="6660232" y="6416766"/>
            <a:ext cx="672073" cy="461400"/>
          </a:xfrm>
          <a:prstGeom prst="actionButtonBackPrevious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/>
        </p:nvSpPr>
        <p:spPr>
          <a:xfrm>
            <a:off x="7452320" y="6395916"/>
            <a:ext cx="576064" cy="461399"/>
          </a:xfrm>
          <a:prstGeom prst="actionButtonForwardNex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8">
                  <p14:trim st="4956.828125" end="1457.215576"/>
                </p14:media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3414596" y="7122147"/>
            <a:ext cx="406400" cy="4064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9">
                  <p14:trim st="3522.823486" end="971.245605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613700" y="6944995"/>
            <a:ext cx="406400" cy="40640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0">
                  <p14:trim st="756.3078" end="878.952026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910707" y="6261383"/>
            <a:ext cx="406400" cy="406400"/>
          </a:xfrm>
          <a:prstGeom prst="rect">
            <a:avLst/>
          </a:prstGeom>
        </p:spPr>
      </p:pic>
      <p:pic>
        <p:nvPicPr>
          <p:cNvPr id="15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1">
                  <p14:trim st="212" end="1138.05273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856992" y="7158080"/>
            <a:ext cx="406400" cy="406400"/>
          </a:xfrm>
          <a:prstGeom prst="rect">
            <a:avLst/>
          </a:prstGeom>
        </p:spPr>
      </p:pic>
      <p:pic>
        <p:nvPicPr>
          <p:cNvPr id="16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2">
                  <p14:trim st="432.778503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464691" y="7351395"/>
            <a:ext cx="406400" cy="406400"/>
          </a:xfrm>
          <a:prstGeom prst="rect">
            <a:avLst/>
          </a:prstGeom>
        </p:spPr>
      </p:pic>
      <p:pic>
        <p:nvPicPr>
          <p:cNvPr id="28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3">
                  <p14:trim st="2035.844849" end="2993.889648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113336" y="7170102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9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47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6" presetClass="entr" presetSubtype="0" fill="hold" nodeType="withEffect">
                                  <p:stCondLst>
                                    <p:cond delay="15750"/>
                                  </p:stCondLst>
                                  <p:childTnLst>
                                    <p:set>
                                      <p:cBhvr>
                                        <p:cTn id="1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5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tmFilter="0, 0; 0.125,0.2665; 0.25,0.4; 0.375,0.465; 0.5,0.5;  0.625,0.535; 0.75,0.6; 0.875,0.7335; 1,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tmFilter="0, 0; 0.125,0.2665; 0.25,0.4; 0.375,0.465; 0.5,0.5;  0.625,0.535; 0.75,0.6; 0.875,0.7335; 1,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tmFilter="0, 0; 0.125,0.2665; 0.25,0.4; 0.375,0.465; 0.5,0.5;  0.625,0.535; 0.75,0.6; 0.875,0.7335; 1,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2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2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2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2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122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92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5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571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 showWhenStopped="0">
                <p:cTn id="60" repeatCount="4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2"/>
          <a:stretch>
            <a:fillRect/>
          </a:stretch>
        </p:blipFill>
        <p:spPr>
          <a:xfrm>
            <a:off x="73025" y="42545"/>
            <a:ext cx="9022715" cy="7042785"/>
          </a:xfrm>
          <a:prstGeom prst="rect">
            <a:avLst/>
          </a:prstGeom>
        </p:spPr>
      </p:pic>
      <p:sp>
        <p:nvSpPr>
          <p:cNvPr id="18" name="câu hỏi"/>
          <p:cNvSpPr/>
          <p:nvPr/>
        </p:nvSpPr>
        <p:spPr>
          <a:xfrm>
            <a:off x="1259840" y="274955"/>
            <a:ext cx="6718935" cy="10598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sym typeface="+mn-ea"/>
              </a:rPr>
              <a:t>Khi</a:t>
            </a:r>
            <a:r>
              <a:rPr lang="en-US" sz="28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sym typeface="+mn-ea"/>
              </a:rPr>
              <a:t>bố</a:t>
            </a:r>
            <a:r>
              <a:rPr lang="en-US" sz="28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sym typeface="+mn-ea"/>
              </a:rPr>
              <a:t>mẹ</a:t>
            </a:r>
            <a:r>
              <a:rPr lang="en-US" sz="28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sym typeface="+mn-ea"/>
              </a:rPr>
              <a:t>chở</a:t>
            </a:r>
            <a:r>
              <a:rPr lang="en-US" sz="2800" b="1" dirty="0">
                <a:solidFill>
                  <a:schemeClr val="bg1"/>
                </a:solidFill>
                <a:sym typeface="+mn-ea"/>
              </a:rPr>
              <a:t> con </a:t>
            </a:r>
            <a:r>
              <a:rPr lang="en-US" sz="2800" b="1" dirty="0" err="1">
                <a:solidFill>
                  <a:schemeClr val="bg1"/>
                </a:solidFill>
                <a:sym typeface="+mn-ea"/>
              </a:rPr>
              <a:t>đi</a:t>
            </a:r>
            <a:r>
              <a:rPr lang="en-US" sz="28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sym typeface="+mn-ea"/>
              </a:rPr>
              <a:t>chơi</a:t>
            </a:r>
            <a:r>
              <a:rPr lang="en-US" sz="2800" b="1" dirty="0">
                <a:solidFill>
                  <a:schemeClr val="bg1"/>
                </a:solidFill>
                <a:sym typeface="+mn-ea"/>
              </a:rPr>
              <a:t> hay </a:t>
            </a:r>
            <a:r>
              <a:rPr lang="en-US" sz="2800" b="1" dirty="0" err="1">
                <a:solidFill>
                  <a:schemeClr val="bg1"/>
                </a:solidFill>
                <a:sym typeface="+mn-ea"/>
              </a:rPr>
              <a:t>đi</a:t>
            </a:r>
            <a:r>
              <a:rPr lang="en-US" sz="28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sym typeface="+mn-ea"/>
              </a:rPr>
              <a:t>học</a:t>
            </a:r>
            <a:r>
              <a:rPr lang="en-US" sz="28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sym typeface="+mn-ea"/>
              </a:rPr>
              <a:t>bằng</a:t>
            </a:r>
            <a:r>
              <a:rPr lang="en-US" sz="28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sym typeface="+mn-ea"/>
              </a:rPr>
              <a:t>xe</a:t>
            </a:r>
            <a:r>
              <a:rPr lang="en-US" sz="28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sym typeface="+mn-ea"/>
              </a:rPr>
              <a:t>máy</a:t>
            </a:r>
            <a:r>
              <a:rPr lang="en-US" sz="28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sym typeface="+mn-ea"/>
              </a:rPr>
              <a:t>trước</a:t>
            </a:r>
            <a:r>
              <a:rPr lang="en-US" sz="28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sym typeface="+mn-ea"/>
              </a:rPr>
              <a:t>tiên</a:t>
            </a:r>
            <a:r>
              <a:rPr lang="en-US" sz="2800" b="1" dirty="0">
                <a:solidFill>
                  <a:schemeClr val="bg1"/>
                </a:solidFill>
                <a:sym typeface="+mn-ea"/>
              </a:rPr>
              <a:t> con </a:t>
            </a:r>
            <a:r>
              <a:rPr lang="en-US" sz="2800" b="1" dirty="0" err="1">
                <a:solidFill>
                  <a:schemeClr val="bg1"/>
                </a:solidFill>
                <a:sym typeface="+mn-ea"/>
              </a:rPr>
              <a:t>phải</a:t>
            </a:r>
            <a:r>
              <a:rPr lang="en-US" sz="28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sym typeface="+mn-ea"/>
              </a:rPr>
              <a:t>làm</a:t>
            </a:r>
            <a:r>
              <a:rPr lang="en-US" sz="2800" b="1" dirty="0">
                <a:solidFill>
                  <a:schemeClr val="bg1"/>
                </a:solidFill>
                <a:sym typeface="+mn-ea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sym typeface="+mn-ea"/>
              </a:rPr>
              <a:t>gì</a:t>
            </a:r>
            <a:r>
              <a:rPr lang="en-US" sz="2800" b="1" dirty="0">
                <a:solidFill>
                  <a:schemeClr val="bg1"/>
                </a:solidFill>
                <a:sym typeface="+mn-ea"/>
              </a:rPr>
              <a:t>?</a:t>
            </a:r>
          </a:p>
        </p:txBody>
      </p:sp>
      <p:sp>
        <p:nvSpPr>
          <p:cNvPr id="19" name="đáp án 1"/>
          <p:cNvSpPr/>
          <p:nvPr/>
        </p:nvSpPr>
        <p:spPr>
          <a:xfrm>
            <a:off x="1187624" y="1660581"/>
            <a:ext cx="3024336" cy="1296670"/>
          </a:xfrm>
          <a:prstGeom prst="flowChartAlternate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FF00"/>
                </a:solidFill>
                <a:sym typeface="+mn-ea"/>
              </a:rPr>
              <a:t>Đội</a:t>
            </a:r>
            <a:r>
              <a:rPr lang="en-US" sz="2800" dirty="0">
                <a:solidFill>
                  <a:srgbClr val="FFFF00"/>
                </a:solidFill>
                <a:sym typeface="+mn-ea"/>
              </a:rPr>
              <a:t> </a:t>
            </a:r>
            <a:r>
              <a:rPr lang="en-US" sz="2800" dirty="0" err="1">
                <a:solidFill>
                  <a:srgbClr val="FFFF00"/>
                </a:solidFill>
                <a:sym typeface="+mn-ea"/>
              </a:rPr>
              <a:t>mũ</a:t>
            </a:r>
            <a:r>
              <a:rPr lang="en-US" sz="2800" dirty="0">
                <a:solidFill>
                  <a:srgbClr val="FFFF00"/>
                </a:solidFill>
                <a:sym typeface="+mn-ea"/>
              </a:rPr>
              <a:t> </a:t>
            </a:r>
            <a:r>
              <a:rPr lang="en-US" sz="2800" dirty="0" err="1">
                <a:solidFill>
                  <a:srgbClr val="FFFF00"/>
                </a:solidFill>
                <a:sym typeface="+mn-ea"/>
              </a:rPr>
              <a:t>bảo</a:t>
            </a:r>
            <a:r>
              <a:rPr lang="en-US" sz="2800" dirty="0">
                <a:solidFill>
                  <a:srgbClr val="FFFF00"/>
                </a:solidFill>
                <a:sym typeface="+mn-ea"/>
              </a:rPr>
              <a:t> </a:t>
            </a:r>
            <a:r>
              <a:rPr lang="en-US" sz="2800" dirty="0" err="1">
                <a:solidFill>
                  <a:srgbClr val="FFFF00"/>
                </a:solidFill>
                <a:sym typeface="+mn-ea"/>
              </a:rPr>
              <a:t>hiểm</a:t>
            </a:r>
            <a:r>
              <a:rPr lang="en-US" sz="2800" dirty="0">
                <a:solidFill>
                  <a:srgbClr val="FFFF00"/>
                </a:solidFill>
                <a:sym typeface="+mn-ea"/>
              </a:rPr>
              <a:t> </a:t>
            </a:r>
            <a:r>
              <a:rPr lang="en-US" sz="2800" dirty="0" err="1">
                <a:solidFill>
                  <a:srgbClr val="FFFF00"/>
                </a:solidFill>
                <a:sym typeface="+mn-ea"/>
              </a:rPr>
              <a:t>không</a:t>
            </a:r>
            <a:r>
              <a:rPr lang="en-US" sz="2800" dirty="0">
                <a:solidFill>
                  <a:srgbClr val="FFFF00"/>
                </a:solidFill>
                <a:sym typeface="+mn-ea"/>
              </a:rPr>
              <a:t> </a:t>
            </a:r>
            <a:r>
              <a:rPr lang="en-US" sz="2800" dirty="0" err="1">
                <a:solidFill>
                  <a:srgbClr val="FFFF00"/>
                </a:solidFill>
                <a:sym typeface="+mn-ea"/>
              </a:rPr>
              <a:t>cài</a:t>
            </a:r>
            <a:r>
              <a:rPr lang="en-US" sz="2800" dirty="0">
                <a:solidFill>
                  <a:srgbClr val="FFFF00"/>
                </a:solidFill>
                <a:sym typeface="+mn-ea"/>
              </a:rPr>
              <a:t> </a:t>
            </a:r>
            <a:r>
              <a:rPr lang="en-US" sz="2800" dirty="0" err="1">
                <a:solidFill>
                  <a:srgbClr val="FFFF00"/>
                </a:solidFill>
                <a:sym typeface="+mn-ea"/>
              </a:rPr>
              <a:t>quai</a:t>
            </a:r>
            <a:endParaRPr lang="en-US" sz="2800" dirty="0">
              <a:solidFill>
                <a:srgbClr val="FFFF00"/>
              </a:solidFill>
              <a:sym typeface="+mn-ea"/>
            </a:endParaRPr>
          </a:p>
        </p:txBody>
      </p:sp>
      <p:sp>
        <p:nvSpPr>
          <p:cNvPr id="20" name="đáp án 3"/>
          <p:cNvSpPr/>
          <p:nvPr/>
        </p:nvSpPr>
        <p:spPr>
          <a:xfrm>
            <a:off x="1168389" y="5076825"/>
            <a:ext cx="3200411" cy="1296670"/>
          </a:xfrm>
          <a:prstGeom prst="flowChartAlternate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FF00"/>
                </a:solidFill>
                <a:sym typeface="+mn-ea"/>
              </a:rPr>
              <a:t>Đội</a:t>
            </a:r>
            <a:r>
              <a:rPr lang="en-US" sz="2800" dirty="0">
                <a:solidFill>
                  <a:srgbClr val="FFFF00"/>
                </a:solidFill>
                <a:sym typeface="+mn-ea"/>
              </a:rPr>
              <a:t> </a:t>
            </a:r>
            <a:r>
              <a:rPr lang="en-US" sz="2800" dirty="0" err="1">
                <a:solidFill>
                  <a:srgbClr val="FFFF00"/>
                </a:solidFill>
                <a:sym typeface="+mn-ea"/>
              </a:rPr>
              <a:t>mũ</a:t>
            </a:r>
            <a:r>
              <a:rPr lang="en-US" sz="2800" dirty="0">
                <a:solidFill>
                  <a:srgbClr val="FFFF00"/>
                </a:solidFill>
                <a:sym typeface="+mn-ea"/>
              </a:rPr>
              <a:t> ,</a:t>
            </a:r>
            <a:r>
              <a:rPr lang="en-US" sz="2800" dirty="0" err="1">
                <a:solidFill>
                  <a:srgbClr val="FFFF00"/>
                </a:solidFill>
                <a:sym typeface="+mn-ea"/>
              </a:rPr>
              <a:t>cài</a:t>
            </a:r>
            <a:r>
              <a:rPr lang="en-US" sz="2800" dirty="0">
                <a:solidFill>
                  <a:srgbClr val="FFFF00"/>
                </a:solidFill>
                <a:sym typeface="+mn-ea"/>
              </a:rPr>
              <a:t> </a:t>
            </a:r>
            <a:r>
              <a:rPr lang="en-US" sz="2800" dirty="0" err="1">
                <a:solidFill>
                  <a:srgbClr val="FFFF00"/>
                </a:solidFill>
                <a:sym typeface="+mn-ea"/>
              </a:rPr>
              <a:t>quai</a:t>
            </a:r>
            <a:r>
              <a:rPr lang="en-US" sz="2800" dirty="0">
                <a:solidFill>
                  <a:srgbClr val="FFFF00"/>
                </a:solidFill>
                <a:sym typeface="+mn-ea"/>
              </a:rPr>
              <a:t> </a:t>
            </a:r>
            <a:r>
              <a:rPr lang="en-US" sz="2800" dirty="0" err="1">
                <a:solidFill>
                  <a:srgbClr val="FFFF00"/>
                </a:solidFill>
                <a:sym typeface="+mn-ea"/>
              </a:rPr>
              <a:t>và</a:t>
            </a:r>
            <a:r>
              <a:rPr lang="en-US" sz="2800" dirty="0">
                <a:solidFill>
                  <a:srgbClr val="FFFF00"/>
                </a:solidFill>
                <a:sym typeface="+mn-ea"/>
              </a:rPr>
              <a:t> </a:t>
            </a:r>
            <a:r>
              <a:rPr lang="en-US" sz="2800" dirty="0" err="1">
                <a:solidFill>
                  <a:srgbClr val="FFFF00"/>
                </a:solidFill>
                <a:sym typeface="+mn-ea"/>
              </a:rPr>
              <a:t>ngồi</a:t>
            </a:r>
            <a:r>
              <a:rPr lang="en-US" sz="2800" dirty="0">
                <a:solidFill>
                  <a:srgbClr val="FFFF00"/>
                </a:solidFill>
                <a:sym typeface="+mn-ea"/>
              </a:rPr>
              <a:t> </a:t>
            </a:r>
            <a:r>
              <a:rPr lang="en-US" sz="2800" dirty="0" err="1">
                <a:solidFill>
                  <a:srgbClr val="FFFF00"/>
                </a:solidFill>
                <a:sym typeface="+mn-ea"/>
              </a:rPr>
              <a:t>ngay</a:t>
            </a:r>
            <a:r>
              <a:rPr lang="en-US" sz="2800" dirty="0">
                <a:solidFill>
                  <a:srgbClr val="FFFF00"/>
                </a:solidFill>
                <a:sym typeface="+mn-ea"/>
              </a:rPr>
              <a:t> </a:t>
            </a:r>
            <a:r>
              <a:rPr lang="en-US" sz="2800" dirty="0" err="1">
                <a:solidFill>
                  <a:srgbClr val="FFFF00"/>
                </a:solidFill>
                <a:sym typeface="+mn-ea"/>
              </a:rPr>
              <a:t>ngắn</a:t>
            </a:r>
            <a:endParaRPr lang="en-US" sz="2800" dirty="0">
              <a:solidFill>
                <a:srgbClr val="FFFF00"/>
              </a:solidFill>
              <a:sym typeface="+mn-ea"/>
            </a:endParaRPr>
          </a:p>
        </p:txBody>
      </p:sp>
      <p:sp>
        <p:nvSpPr>
          <p:cNvPr id="21" name="đáp án 2"/>
          <p:cNvSpPr/>
          <p:nvPr/>
        </p:nvSpPr>
        <p:spPr>
          <a:xfrm>
            <a:off x="1187624" y="3284984"/>
            <a:ext cx="3137002" cy="1296670"/>
          </a:xfrm>
          <a:prstGeom prst="flowChartAlternate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FF00"/>
                </a:solidFill>
                <a:sym typeface="+mn-ea"/>
              </a:rPr>
              <a:t>Ngồi</a:t>
            </a:r>
            <a:r>
              <a:rPr lang="en-US" sz="2800" dirty="0">
                <a:solidFill>
                  <a:srgbClr val="FFFF00"/>
                </a:solidFill>
                <a:sym typeface="+mn-ea"/>
              </a:rPr>
              <a:t> </a:t>
            </a:r>
            <a:r>
              <a:rPr lang="en-US" sz="2800" dirty="0" err="1">
                <a:solidFill>
                  <a:srgbClr val="FFFF00"/>
                </a:solidFill>
                <a:sym typeface="+mn-ea"/>
              </a:rPr>
              <a:t>lên</a:t>
            </a:r>
            <a:r>
              <a:rPr lang="en-US" sz="2800" dirty="0">
                <a:solidFill>
                  <a:srgbClr val="FFFF00"/>
                </a:solidFill>
                <a:sym typeface="+mn-ea"/>
              </a:rPr>
              <a:t> </a:t>
            </a:r>
            <a:r>
              <a:rPr lang="en-US" sz="2800" dirty="0" err="1">
                <a:solidFill>
                  <a:srgbClr val="FFFF00"/>
                </a:solidFill>
                <a:sym typeface="+mn-ea"/>
              </a:rPr>
              <a:t>xe</a:t>
            </a:r>
            <a:r>
              <a:rPr lang="en-US" sz="2800" dirty="0">
                <a:solidFill>
                  <a:srgbClr val="FFFF00"/>
                </a:solidFill>
                <a:sym typeface="+mn-ea"/>
              </a:rPr>
              <a:t> </a:t>
            </a:r>
            <a:r>
              <a:rPr lang="en-US" sz="2800" dirty="0" err="1">
                <a:solidFill>
                  <a:srgbClr val="FFFF00"/>
                </a:solidFill>
                <a:sym typeface="+mn-ea"/>
              </a:rPr>
              <a:t>không</a:t>
            </a:r>
            <a:r>
              <a:rPr lang="en-US" sz="2800" dirty="0">
                <a:solidFill>
                  <a:srgbClr val="FFFF00"/>
                </a:solidFill>
                <a:sym typeface="+mn-ea"/>
              </a:rPr>
              <a:t> </a:t>
            </a:r>
            <a:r>
              <a:rPr lang="en-US" sz="2800" dirty="0" err="1">
                <a:solidFill>
                  <a:srgbClr val="FFFF00"/>
                </a:solidFill>
                <a:sym typeface="+mn-ea"/>
              </a:rPr>
              <a:t>đội</a:t>
            </a:r>
            <a:r>
              <a:rPr lang="en-US" sz="2800" dirty="0">
                <a:solidFill>
                  <a:srgbClr val="FFFF00"/>
                </a:solidFill>
                <a:sym typeface="+mn-ea"/>
              </a:rPr>
              <a:t> </a:t>
            </a:r>
            <a:r>
              <a:rPr lang="en-US" sz="2800" dirty="0" err="1">
                <a:solidFill>
                  <a:srgbClr val="FFFF00"/>
                </a:solidFill>
                <a:sym typeface="+mn-ea"/>
              </a:rPr>
              <a:t>mũ</a:t>
            </a:r>
            <a:r>
              <a:rPr lang="en-US" sz="2800" dirty="0">
                <a:solidFill>
                  <a:srgbClr val="FFFF00"/>
                </a:solidFill>
                <a:sym typeface="+mn-ea"/>
              </a:rPr>
              <a:t> </a:t>
            </a:r>
            <a:r>
              <a:rPr lang="en-US" sz="2800" dirty="0" err="1">
                <a:solidFill>
                  <a:srgbClr val="FFFF00"/>
                </a:solidFill>
                <a:sym typeface="+mn-ea"/>
              </a:rPr>
              <a:t>bảo</a:t>
            </a:r>
            <a:r>
              <a:rPr lang="en-US" sz="2800" dirty="0">
                <a:solidFill>
                  <a:srgbClr val="FFFF00"/>
                </a:solidFill>
                <a:sym typeface="+mn-ea"/>
              </a:rPr>
              <a:t> </a:t>
            </a:r>
            <a:r>
              <a:rPr lang="en-US" sz="2800" dirty="0" err="1">
                <a:solidFill>
                  <a:srgbClr val="FFFF00"/>
                </a:solidFill>
                <a:sym typeface="+mn-ea"/>
              </a:rPr>
              <a:t>hiểm</a:t>
            </a:r>
            <a:endParaRPr lang="en-US" sz="2800" dirty="0">
              <a:solidFill>
                <a:srgbClr val="FFFF00"/>
              </a:solidFill>
              <a:sym typeface="+mn-ea"/>
            </a:endParaRPr>
          </a:p>
        </p:txBody>
      </p:sp>
      <p:pic>
        <p:nvPicPr>
          <p:cNvPr id="3074" name="hình ảnh  2" descr="C:\Users\admin\Desktop\images (6).jfif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429000"/>
            <a:ext cx="3493909" cy="1666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hình ảnh  3" descr="C:\Users\admin\Desktop\đội mũ bảo hiểm.jfif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5076825"/>
            <a:ext cx="3493909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1"/>
          <p:cNvSpPr/>
          <p:nvPr/>
        </p:nvSpPr>
        <p:spPr>
          <a:xfrm>
            <a:off x="287524" y="1988840"/>
            <a:ext cx="612068" cy="79208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chemeClr val="tx1"/>
                </a:solidFill>
              </a:rPr>
              <a:t>1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15" name="2"/>
          <p:cNvSpPr/>
          <p:nvPr/>
        </p:nvSpPr>
        <p:spPr>
          <a:xfrm>
            <a:off x="287524" y="3537275"/>
            <a:ext cx="612068" cy="79208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chemeClr val="tx1"/>
                </a:solidFill>
              </a:rPr>
              <a:t>2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17" name="3"/>
          <p:cNvSpPr/>
          <p:nvPr/>
        </p:nvSpPr>
        <p:spPr>
          <a:xfrm>
            <a:off x="287524" y="5329116"/>
            <a:ext cx="612068" cy="79208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chemeClr val="tx1"/>
                </a:solidFill>
              </a:rPr>
              <a:t>3</a:t>
            </a:r>
            <a:endParaRPr lang="en-US" sz="5400" b="1" dirty="0">
              <a:solidFill>
                <a:schemeClr val="tx1"/>
              </a:solidFill>
            </a:endParaRPr>
          </a:p>
        </p:txBody>
      </p:sp>
      <p:pic>
        <p:nvPicPr>
          <p:cNvPr id="22" name="tích sai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93" y="1596006"/>
            <a:ext cx="401997" cy="414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Am-thanh-tra-loi-sai-www_yeualo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593558" y="601662"/>
            <a:ext cx="406400" cy="406400"/>
          </a:xfrm>
          <a:prstGeom prst="rect">
            <a:avLst/>
          </a:prstGeom>
        </p:spPr>
      </p:pic>
      <p:pic>
        <p:nvPicPr>
          <p:cNvPr id="7" name="Am-thanh-tra-loi-du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4095449" y="7714265"/>
            <a:ext cx="406400" cy="406400"/>
          </a:xfrm>
          <a:prstGeom prst="rect">
            <a:avLst/>
          </a:prstGeom>
        </p:spPr>
      </p:pic>
      <p:pic>
        <p:nvPicPr>
          <p:cNvPr id="23" name="tích sai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38" y="3329792"/>
            <a:ext cx="401997" cy="414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27" y="4833024"/>
            <a:ext cx="511508" cy="511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491314" y="7707441"/>
            <a:ext cx="406400" cy="4064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5880968" y="7805761"/>
            <a:ext cx="406400" cy="40640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4932040" y="7752687"/>
            <a:ext cx="406400" cy="40640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>
                  <p14:trim st="6439.024902" end="14659.057617"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3131840" y="7549487"/>
            <a:ext cx="406400" cy="406400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3">
                  <p14:trim st="1055.761719" end="524.027527"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2496592" y="7762791"/>
            <a:ext cx="406400" cy="406400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3689049" y="7707441"/>
            <a:ext cx="406400" cy="406400"/>
          </a:xfrm>
          <a:prstGeom prst="rect">
            <a:avLst/>
          </a:prstGeom>
        </p:spPr>
      </p:pic>
      <p:pic>
        <p:nvPicPr>
          <p:cNvPr id="13" name="Recorded Sound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984424" y="7714265"/>
            <a:ext cx="406400" cy="406400"/>
          </a:xfrm>
          <a:prstGeom prst="rect">
            <a:avLst/>
          </a:prstGeom>
        </p:spPr>
      </p:pic>
      <p:sp>
        <p:nvSpPr>
          <p:cNvPr id="26" name="Action Button: Back or Previous 25">
            <a:hlinkClick r:id="" action="ppaction://hlinkshowjump?jump=previousslide" highlightClick="1"/>
          </p:cNvPr>
          <p:cNvSpPr/>
          <p:nvPr/>
        </p:nvSpPr>
        <p:spPr>
          <a:xfrm>
            <a:off x="7642738" y="6496962"/>
            <a:ext cx="672073" cy="461400"/>
          </a:xfrm>
          <a:prstGeom prst="actionButtonBackPrevious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/>
        </p:nvSpPr>
        <p:spPr>
          <a:xfrm>
            <a:off x="8434826" y="6496962"/>
            <a:ext cx="576064" cy="461399"/>
          </a:xfrm>
          <a:prstGeom prst="actionButtonForwardNex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Recorded Sound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8">
                  <p14:trim st="607.143311" end="695.993591"/>
                </p14:media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4165600" y="7116362"/>
            <a:ext cx="406400" cy="406400"/>
          </a:xfrm>
          <a:prstGeom prst="rect">
            <a:avLst/>
          </a:prstGeom>
        </p:spPr>
      </p:pic>
      <p:pic>
        <p:nvPicPr>
          <p:cNvPr id="25" name="Recorded Sound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9">
                  <p14:trim st="424" end="859.0576170000001"/>
                </p14:media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3335040" y="6958362"/>
            <a:ext cx="406400" cy="406400"/>
          </a:xfrm>
          <a:prstGeom prst="rect">
            <a:avLst/>
          </a:prstGeom>
        </p:spPr>
      </p:pic>
      <p:pic>
        <p:nvPicPr>
          <p:cNvPr id="1027" name="Picture 3" descr="C:\Users\admin\Desktop\z3911358421975_12cf258a6efd7c03a5b6725e81d652ff.jpg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353726"/>
            <a:ext cx="3286762" cy="197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13250"/>
                                  </p:stCondLst>
                                  <p:childTnLst>
                                    <p:set>
                                      <p:cBhvr>
                                        <p:cTn id="3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13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13250"/>
                                  </p:stCondLst>
                                  <p:childTnLst>
                                    <p:set>
                                      <p:cBhvr>
                                        <p:cTn id="4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13250"/>
                                  </p:stCondLst>
                                  <p:childTnLst>
                                    <p:set>
                                      <p:cBhvr>
                                        <p:cTn id="4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grpId="0" nodeType="withEffect">
                                  <p:stCondLst>
                                    <p:cond delay="17500"/>
                                  </p:stCondLst>
                                  <p:childTnLst>
                                    <p:set>
                                      <p:cBhvr>
                                        <p:cTn id="5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17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31" presetClass="entr" presetSubtype="0" fill="hold" grpId="0" nodeType="withEffect">
                                  <p:stCondLst>
                                    <p:cond delay="17500"/>
                                  </p:stCondLst>
                                  <p:childTnLst>
                                    <p:set>
                                      <p:cBhvr>
                                        <p:cTn id="5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31" presetClass="entr" presetSubtype="0" fill="hold" nodeType="withEffect">
                                  <p:stCondLst>
                                    <p:cond delay="17500"/>
                                  </p:stCondLst>
                                  <p:childTnLst>
                                    <p:set>
                                      <p:cBhvr>
                                        <p:cTn id="6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8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157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32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157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335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mph" presetSubtype="2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81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6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986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 showWhenStopped="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10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3" grpId="0" animBg="1"/>
      <p:bldP spid="15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7015" l="0" r="96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445" y="188639"/>
            <a:ext cx="2675661" cy="320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148064" y="2786873"/>
            <a:ext cx="3816424" cy="232695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ứu thương" descr="C:\Users\admin\Desktop\cứu thương.jfif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258" b="91195" l="2516" r="965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7" y="5113823"/>
            <a:ext cx="302895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chữa cháy" descr="C:\Users\admin\Desktop\cứa hỏa.jfif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66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5815" flipH="1">
            <a:off x="707322" y="3217401"/>
            <a:ext cx="3043343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cảnh sát" descr="C:\Users\admin\Desktop\cảnh sát.jfif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012" b="93373" l="3300" r="976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04" y="1058788"/>
            <a:ext cx="3103006" cy="2236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6209" y="380999"/>
            <a:ext cx="56084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Action Button: Back or Previous 35">
            <a:hlinkClick r:id="" action="ppaction://hlinkshowjump?jump=previousslide" highlightClick="1"/>
          </p:cNvPr>
          <p:cNvSpPr/>
          <p:nvPr/>
        </p:nvSpPr>
        <p:spPr>
          <a:xfrm>
            <a:off x="7306701" y="6098289"/>
            <a:ext cx="672073" cy="461400"/>
          </a:xfrm>
          <a:prstGeom prst="actionButtonBackPrevious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ction Button: Forward or Next 36">
            <a:hlinkClick r:id="" action="ppaction://hlinkshowjump?jump=nextslide" highlightClick="1"/>
          </p:cNvPr>
          <p:cNvSpPr/>
          <p:nvPr/>
        </p:nvSpPr>
        <p:spPr>
          <a:xfrm>
            <a:off x="8106074" y="6107054"/>
            <a:ext cx="576064" cy="461399"/>
          </a:xfrm>
          <a:prstGeom prst="actionButtonForwardNex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1.662994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131337" y="7010400"/>
            <a:ext cx="406400" cy="406400"/>
          </a:xfrm>
          <a:prstGeom prst="rect">
            <a:avLst/>
          </a:prstGeom>
        </p:spPr>
      </p:pic>
      <p:pic>
        <p:nvPicPr>
          <p:cNvPr id="5" name="Am-thanh-tra-loi-du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718445" y="6877205"/>
            <a:ext cx="406400" cy="406400"/>
          </a:xfrm>
          <a:prstGeom prst="rect">
            <a:avLst/>
          </a:prstGeom>
        </p:spPr>
      </p:pic>
      <p:pic>
        <p:nvPicPr>
          <p:cNvPr id="6" name="Am-thanh-tra-loi-sai-www_yeualo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165600" y="6826405"/>
            <a:ext cx="406400" cy="406400"/>
          </a:xfrm>
          <a:prstGeom prst="rect">
            <a:avLst/>
          </a:prstGeom>
        </p:spPr>
      </p:pic>
      <p:pic>
        <p:nvPicPr>
          <p:cNvPr id="7" name="Am-thanh-tra-loi-sai-www_yeualo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267200" y="7061820"/>
            <a:ext cx="406400" cy="4064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st="1153.79895" end="842.662109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353534" y="7133064"/>
            <a:ext cx="406400" cy="40640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8">
                  <p14:trim st="776.998901" end="539.260498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545310" y="6941015"/>
            <a:ext cx="406400" cy="406400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9">
                  <p14:trim st="530.6467290000001" end="575.616821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853076" y="7010400"/>
            <a:ext cx="406400" cy="406400"/>
          </a:xfrm>
          <a:prstGeom prst="rect">
            <a:avLst/>
          </a:prstGeom>
        </p:spPr>
      </p:pic>
      <p:pic>
        <p:nvPicPr>
          <p:cNvPr id="2050" name="Picture 2" descr="C:\Users\admin\Desktop\hình anh giao thông\anh-dong-trang-tri-168_114612114.gif"/>
          <p:cNvPicPr>
            <a:picLocks noChangeAspect="1" noChangeArrowheads="1" noCrop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5148064" y="2624948"/>
            <a:ext cx="3816425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\Desktop\hình anh giao thông\anh-dong-trang-tri-168_114612114.gif"/>
          <p:cNvPicPr>
            <a:picLocks noChangeAspect="1" noChangeArrowheads="1" noCrop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5180095" y="4892337"/>
            <a:ext cx="3816425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hình anh giao thông\anh-dong-trang-tri-168_114612114.gif"/>
          <p:cNvPicPr>
            <a:picLocks noChangeAspect="1" noChangeArrowheads="1" noCrop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 rot="16200000">
            <a:off x="4086007" y="3730490"/>
            <a:ext cx="2211084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\Desktop\hình anh giao thông\anh-dong-trang-tri-168_114612114.gif"/>
          <p:cNvPicPr>
            <a:picLocks noChangeAspect="1" noChangeArrowheads="1" noCrop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 rot="16200000">
            <a:off x="7787564" y="3788423"/>
            <a:ext cx="2211084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hình anh giao thông\anh-dong-trang-tri-173_114612161.gif"/>
          <p:cNvPicPr>
            <a:picLocks noChangeAspect="1" noChangeArrowheads="1" noCrop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0" y="0"/>
            <a:ext cx="9144000" cy="188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\Desktop\hình anh giao thông\anh-dong-trang-tri-173_114612161.gif"/>
          <p:cNvPicPr>
            <a:picLocks noChangeAspect="1" noChangeArrowheads="1" noCrop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0" y="6669361"/>
            <a:ext cx="9144000" cy="188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\Desktop\hình anh giao thông\anh-dong-trang-tri-173_114612161.gif"/>
          <p:cNvPicPr>
            <a:picLocks noChangeAspect="1" noChangeArrowheads="1" noCrop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 rot="5400000">
            <a:off x="-3370029" y="3328615"/>
            <a:ext cx="6731268" cy="13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\Desktop\hình anh giao thông\anh-dong-trang-tri-173_114612161.gif"/>
          <p:cNvPicPr>
            <a:picLocks noChangeAspect="1" noChangeArrowheads="1" noCrop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 rot="5400000">
            <a:off x="5689672" y="3225753"/>
            <a:ext cx="6731268" cy="13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ản ghi mới 11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10">
                  <p14:trim st="1317" end="479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2816860" y="7061835"/>
            <a:ext cx="412750" cy="412750"/>
          </a:xfrm>
          <a:prstGeom prst="rect">
            <a:avLst/>
          </a:prstGeom>
        </p:spPr>
      </p:pic>
      <p:pic>
        <p:nvPicPr>
          <p:cNvPr id="16" name="Bản ghi mới 12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11">
                  <p14:trim st="354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905000" y="7058660"/>
            <a:ext cx="412750" cy="41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/>
      </p:transition>
    </mc:Choice>
    <mc:Fallback xmlns="">
      <p:transition spd="slow">
        <p:blinds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641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4" presetClass="entr" presetSubtype="16" fill="hold" nodeType="withEffect">
                                      <p:stCondLst>
                                        <p:cond delay="6500"/>
                                      </p:stCondLst>
                                      <p:childTnLst>
                                        <p:set>
                                          <p:cBhvr>
                                            <p:cTn id="13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1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1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8750"/>
                                      </p:stCondLst>
                                      <p:childTnLst>
                                        <p:set>
                                          <p:cBhvr>
                                            <p:cTn id="16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1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8" presetID="43" presetClass="entr" presetSubtype="0" fill="hold" nodeType="withEffect">
                                      <p:stCondLst>
                                        <p:cond delay="107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00" decel="500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0.1550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300" decel="500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y+0.308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y+0.3024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y+0.2931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y+0.2804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y+0.264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y+0.2461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y+0.2253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y+0.2029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y+0.1792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y+0.155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y+0.1307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y+0.1071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y+0.0846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y+0.0639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y+0.0454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y+0.0296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y+0.0169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y+0.0076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y+0.0019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1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56" presetClass="path" presetSubtype="0" accel="50000" autoRev="1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-2.22222E-6 L 0.56841 0.26528 " pathEditMode="relative" rAng="0" ptsTypes="AA" p14:bounceEnd="66000">
                                          <p:cBhvr>
                                            <p:cTn id="2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420" y="1326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15712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208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2.59259E-6 L 0.53125 -0.00741 " pathEditMode="relative" rAng="0" ptsTypes="AA">
                                          <p:cBhvr>
                                            <p:cTn id="38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563" y="-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815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 additive="base">
                                            <p:cTn id="42" dur="3315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6" presetClass="path" presetSubtype="0" accel="50000" autoRev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51475 -0.23866 L -0.01025 0.00579 " pathEditMode="relative" rAng="0" ptsTypes="AA" p14:bounceEnd="50000">
                                          <p:cBhvr>
                                            <p:cTn id="47" dur="1750" spd="-100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250" y="1222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15712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 additive="base">
                                            <p:cTn id="51" dur="3324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audio>
                  <p:cMediaNode vol="80000" showWhenStopped="0">
                    <p:cTn id="5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 showWhenStopped="0">
                    <p:cTn id="5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 showWhenStopped="0">
                    <p:cTn id="5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 showWhenStopped="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 showWhenStopped="0">
                    <p:cTn id="5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 showWhenStopped="0">
                    <p:cTn id="5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 showWhenStopped="0">
                    <p:cTn id="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audio>
                  <p:cMediaNode vol="91000" showWhenStopped="0">
                    <p:cTn id="59" fill="hold" display="1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  <p:audio>
                  <p:cMediaNode vol="98000" showWhenStopped="0">
                    <p:cTn id="60" fill="hold" display="1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</p:childTnLst>
            </p:cTn>
          </p:par>
        </p:tnLst>
        <p:bldLst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641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4" presetClass="entr" presetSubtype="16" fill="hold" nodeType="withEffect">
                                      <p:stCondLst>
                                        <p:cond delay="6500"/>
                                      </p:stCondLst>
                                      <p:childTnLst>
                                        <p:set>
                                          <p:cBhvr>
                                            <p:cTn id="13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1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1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8750"/>
                                      </p:stCondLst>
                                      <p:childTnLst>
                                        <p:set>
                                          <p:cBhvr>
                                            <p:cTn id="16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1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8" presetID="43" presetClass="entr" presetSubtype="0" fill="hold" nodeType="withEffect">
                                      <p:stCondLst>
                                        <p:cond delay="107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00" decel="500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0.1550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300" decel="500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y+0.308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y+0.3024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y+0.2931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y+0.2804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y+0.264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y+0.2461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y+0.2253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y+0.2029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y+0.1792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y+0.155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y+0.1307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y+0.1071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y+0.0846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y+0.0639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y+0.0454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y+0.0296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y+0.0169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y+0.0076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y+0.0019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1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56" presetClass="path" presetSubtype="0" ac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-2.22222E-6 L 0.56841 0.26528 " pathEditMode="relative" rAng="0" ptsTypes="AA">
                                          <p:cBhvr>
                                            <p:cTn id="2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420" y="1326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15712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208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2.59259E-6 L 0.53125 -0.00741 " pathEditMode="relative" rAng="0" ptsTypes="AA">
                                          <p:cBhvr>
                                            <p:cTn id="38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563" y="-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815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 additive="base">
                                            <p:cTn id="42" dur="3315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6" presetClass="path" presetSubtype="0" ac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51475 -0.23866 L -0.01025 0.00579 " pathEditMode="relative" rAng="0" ptsTypes="AA">
                                          <p:cBhvr>
                                            <p:cTn id="47" dur="1750" spd="-100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250" y="1222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15712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 additive="base">
                                            <p:cTn id="51" dur="3324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audio>
                  <p:cMediaNode vol="80000" showWhenStopped="0">
                    <p:cTn id="5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 showWhenStopped="0">
                    <p:cTn id="5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 showWhenStopped="0">
                    <p:cTn id="5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 showWhenStopped="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 showWhenStopped="0">
                    <p:cTn id="5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 showWhenStopped="0">
                    <p:cTn id="5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 showWhenStopped="0">
                    <p:cTn id="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audio>
                  <p:cMediaNode vol="91000" showWhenStopped="0">
                    <p:cTn id="59" fill="hold" display="1">
                      <p:stCondLst>
                        <p:cond delay="indefinite"/>
                      </p:stCondLst>
                      <p:endCondLst>
                        <p:cond evt="onStopAudio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  <p:audio>
                  <p:cMediaNode vol="98000" showWhenStopped="0">
                    <p:cTn id="60" fill="hold" display="1">
                      <p:stCondLst>
                        <p:cond delay="indefinite"/>
                      </p:stCondLst>
                      <p:endCondLst>
                        <p:cond evt="onStopAudio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</p:childTnLst>
            </p:cTn>
          </p:par>
        </p:tnLst>
        <p:bldLst>
          <p:bldP spid="3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1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124200" y="1981200"/>
            <a:ext cx="3124200" cy="2895600"/>
          </a:xfrm>
          <a:prstGeom prst="ellipse">
            <a:avLst/>
          </a:prstGeom>
          <a:solidFill>
            <a:srgbClr val="FFFF0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15" descr="C:\Users\admin\Desktop\hình anh giao thông\download (19).jpg"/>
          <p:cNvPicPr>
            <a:picLocks noChangeAspect="1" noChangeArrowheads="1"/>
          </p:cNvPicPr>
          <p:nvPr/>
        </p:nvPicPr>
        <p:blipFill>
          <a:blip r:embed="rId22">
            <a:biLevel thresh="75000"/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665" b="95812" l="3042" r="97338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387" y="2519362"/>
            <a:ext cx="2505075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:\Users\admin\Desktop\hình anh giao thông\images (8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49" y="4662329"/>
            <a:ext cx="2390775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ô tô con" descr="C:\Users\admin\Desktop\hình anh giao thông\images (3).pn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9778" b="89778" l="0" r="99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278" y="4761571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xe đạp" descr="C:\Users\admin\Desktop\hình anh giao thông\images (8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4641885"/>
            <a:ext cx="2390775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m-thanh-tra-loi-du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4114800" y="6904696"/>
            <a:ext cx="406400" cy="4064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68.220886" end="1985.778687"/>
                </p14:media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2746685" y="6858000"/>
            <a:ext cx="406400" cy="406400"/>
          </a:xfrm>
          <a:prstGeom prst="rect">
            <a:avLst/>
          </a:prstGeom>
        </p:spPr>
      </p:pic>
      <p:pic>
        <p:nvPicPr>
          <p:cNvPr id="7" name="Am-thanh-tra-loi-sai-www_yeualo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3207829" y="6858000"/>
            <a:ext cx="406400" cy="4064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7">
                  <p14:trim st="650.360291" end="995.334106"/>
                </p14:media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3557078" y="6858000"/>
            <a:ext cx="406400" cy="406400"/>
          </a:xfrm>
          <a:prstGeom prst="rect">
            <a:avLst/>
          </a:prstGeom>
        </p:spPr>
      </p:pic>
      <p:pic>
        <p:nvPicPr>
          <p:cNvPr id="9" name="Am-thanh-tra-loi-sai-www_yeualo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4501685" y="6923281"/>
            <a:ext cx="406400" cy="40640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4908085" y="6881774"/>
            <a:ext cx="406400" cy="406400"/>
          </a:xfrm>
          <a:prstGeom prst="rect">
            <a:avLst/>
          </a:prstGeom>
        </p:spPr>
      </p:pic>
      <p:pic>
        <p:nvPicPr>
          <p:cNvPr id="11" name="Am-thanh-tra-loi-sai-www_yeualo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8478836" y="6904696"/>
            <a:ext cx="406400" cy="406400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0">
                  <p14:trim st="1178.757812" end="843.962524"/>
                </p14:media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5127755" y="6886111"/>
            <a:ext cx="406400" cy="406400"/>
          </a:xfrm>
          <a:prstGeom prst="rect">
            <a:avLst/>
          </a:prstGeom>
        </p:spPr>
      </p:pic>
      <p:pic>
        <p:nvPicPr>
          <p:cNvPr id="13" name="Am-thanh-tra-loi-du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8138026" y="6924231"/>
            <a:ext cx="406400" cy="406400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1">
                  <p14:trim st="306.561493" end="689.763611"/>
                </p14:media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7887905" y="6936058"/>
            <a:ext cx="406400" cy="406400"/>
          </a:xfrm>
          <a:prstGeom prst="rect">
            <a:avLst/>
          </a:prstGeom>
        </p:spPr>
      </p:pic>
      <p:pic>
        <p:nvPicPr>
          <p:cNvPr id="15" name="Am-thanh-tra-loi-sai-www_yeualo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7684705" y="6986239"/>
            <a:ext cx="406400" cy="406400"/>
          </a:xfrm>
          <a:prstGeom prst="rect">
            <a:avLst/>
          </a:prstGeom>
        </p:spPr>
      </p:pic>
      <p:pic>
        <p:nvPicPr>
          <p:cNvPr id="16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2">
                  <p14:trim st="610.2506100000001" end="920.824524"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7346950" y="7159547"/>
            <a:ext cx="406400" cy="406400"/>
          </a:xfrm>
          <a:prstGeom prst="rect">
            <a:avLst/>
          </a:prstGeom>
        </p:spPr>
      </p:pic>
      <p:pic>
        <p:nvPicPr>
          <p:cNvPr id="17" name="Am-thanh-tra-loi-sai-www_yeualo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7038210" y="7061200"/>
            <a:ext cx="406400" cy="406400"/>
          </a:xfrm>
          <a:prstGeom prst="rect">
            <a:avLst/>
          </a:prstGeom>
        </p:spPr>
      </p:pic>
      <p:pic>
        <p:nvPicPr>
          <p:cNvPr id="18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3">
                  <p14:trim st="720.5667110000001" end="937.979126"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6654112" y="7139258"/>
            <a:ext cx="406400" cy="406400"/>
          </a:xfrm>
          <a:prstGeom prst="rect">
            <a:avLst/>
          </a:prstGeom>
        </p:spPr>
      </p:pic>
      <p:pic>
        <p:nvPicPr>
          <p:cNvPr id="19" name="Am-thanh-tra-loi-sai-www_yeualo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6311900" y="6999868"/>
            <a:ext cx="406400" cy="406400"/>
          </a:xfrm>
          <a:prstGeom prst="rect">
            <a:avLst/>
          </a:prstGeom>
        </p:spPr>
      </p:pic>
      <p:pic>
        <p:nvPicPr>
          <p:cNvPr id="20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4">
                  <p14:trim st="906.776306" end="942.807007"/>
                </p14:media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5903403" y="6986239"/>
            <a:ext cx="406400" cy="406400"/>
          </a:xfrm>
          <a:prstGeom prst="rect">
            <a:avLst/>
          </a:prstGeom>
        </p:spPr>
      </p:pic>
      <p:pic>
        <p:nvPicPr>
          <p:cNvPr id="21" name="Am-thanh-tra-loi-sai-www_yeualo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5700203" y="6956347"/>
            <a:ext cx="406400" cy="406400"/>
          </a:xfrm>
          <a:prstGeom prst="rect">
            <a:avLst/>
          </a:prstGeom>
        </p:spPr>
      </p:pic>
      <p:pic>
        <p:nvPicPr>
          <p:cNvPr id="1047" name="Picture 23" descr="C:\Users\admin\Desktop\hình anh giao thông\anh-dong-trang-tri-174_114612177.gif"/>
          <p:cNvPicPr>
            <a:picLocks noChangeAspect="1" noChangeArrowheads="1" noCrop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-80964" y="-196806"/>
            <a:ext cx="8991600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3" descr="C:\Users\admin\Desktop\hình anh giao thông\anh-dong-trang-tri-174_114612177.gif"/>
          <p:cNvPicPr>
            <a:picLocks noChangeAspect="1" noChangeArrowheads="1" noCrop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 rot="5400000">
            <a:off x="5611829" y="3070209"/>
            <a:ext cx="6759540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3" descr="C:\Users\admin\Desktop\hình anh giao thông\anh-dong-trang-tri-174_114612177.gif"/>
          <p:cNvPicPr>
            <a:picLocks noChangeAspect="1" noChangeArrowheads="1" noCrop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 rot="16200000">
            <a:off x="-3347977" y="3070208"/>
            <a:ext cx="7153153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3" descr="C:\Users\admin\Desktop\hình anh giao thông\anh-dong-trang-tri-174_114612177.gif"/>
          <p:cNvPicPr>
            <a:picLocks noChangeAspect="1" noChangeArrowheads="1" noCrop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76200" y="6304156"/>
            <a:ext cx="8991600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thuyền buồm" descr="C:\Users\admin\Desktop\hình anh giao thông\download (22).jpg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028" y="1591372"/>
            <a:ext cx="2542478" cy="254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oto" descr="C:\Users\admin\Desktop\hình anh giao thông\oto.png"/>
          <p:cNvPicPr>
            <a:picLocks noChangeAspect="1" noChangeArrowheads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575" y="-718441"/>
            <a:ext cx="3185449" cy="238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5">
                  <p14:trim st="787.199524" end="2335.788818"/>
                </p14:media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5344584" y="6924231"/>
            <a:ext cx="406400" cy="406400"/>
          </a:xfrm>
          <a:prstGeom prst="rect">
            <a:avLst/>
          </a:prstGeom>
        </p:spPr>
      </p:pic>
      <p:pic>
        <p:nvPicPr>
          <p:cNvPr id="26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6">
                  <p14:trim st="973.342712" end="519.853516"/>
                </p14:media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7917843" y="7159547"/>
            <a:ext cx="406400" cy="406400"/>
          </a:xfrm>
          <a:prstGeom prst="rect">
            <a:avLst/>
          </a:prstGeom>
        </p:spPr>
      </p:pic>
      <p:pic>
        <p:nvPicPr>
          <p:cNvPr id="1042" name="xe máy" descr="C:\Users\admin\Desktop\hình anh giao thông\download (10).png"/>
          <p:cNvPicPr>
            <a:picLocks noChangeAspect="1" noChangeArrowheads="1"/>
          </p:cNvPicPr>
          <p:nvPr/>
        </p:nvPicPr>
        <p:blipFill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9778" b="89778" l="889" r="99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-190501"/>
            <a:ext cx="2476501" cy="24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tên lửa" descr="C:\Users\admin\Desktop\hình anh giao thông\download (24).jpg"/>
          <p:cNvPicPr>
            <a:picLocks noChangeAspect="1" noChangeArrowheads="1"/>
          </p:cNvPicPr>
          <p:nvPr/>
        </p:nvPicPr>
        <p:blipFill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239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2905">
            <a:off x="7350187" y="4250416"/>
            <a:ext cx="1481836" cy="227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khí cầu" descr="C:\Users\admin\Desktop\hình anh giao thông\download (23).jpg"/>
          <p:cNvPicPr>
            <a:picLocks noChangeAspect="1" noChangeArrowheads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4889" b="89778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101" y="1981200"/>
            <a:ext cx="2468251" cy="246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C:\Users\admin\Desktop\hình anh giao thông\download (19).jpg"/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618" b="95812" l="0" r="980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27" y="161925"/>
            <a:ext cx="2505075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Am-thanh-tra-loi-du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8478836" y="7362747"/>
            <a:ext cx="406400" cy="406400"/>
          </a:xfrm>
          <a:prstGeom prst="rect">
            <a:avLst/>
          </a:prstGeom>
        </p:spPr>
      </p:pic>
      <p:sp>
        <p:nvSpPr>
          <p:cNvPr id="36" name="Action Button: Back or Previous 35">
            <a:hlinkClick r:id="" action="ppaction://hlinkshowjump?jump=previousslide" highlightClick="1"/>
          </p:cNvPr>
          <p:cNvSpPr/>
          <p:nvPr/>
        </p:nvSpPr>
        <p:spPr>
          <a:xfrm>
            <a:off x="6248156" y="6106544"/>
            <a:ext cx="672073" cy="461400"/>
          </a:xfrm>
          <a:prstGeom prst="actionButtonBackPrevious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ction Button: Forward or Next 36">
            <a:hlinkClick r:id="" action="ppaction://hlinkshowjump?jump=nextslide" highlightClick="1"/>
          </p:cNvPr>
          <p:cNvSpPr/>
          <p:nvPr/>
        </p:nvSpPr>
        <p:spPr>
          <a:xfrm>
            <a:off x="7107219" y="6094989"/>
            <a:ext cx="576064" cy="461399"/>
          </a:xfrm>
          <a:prstGeom prst="actionButtonForwardNex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bongs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17">
                  <p14:trim st="372"/>
                </p14:media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2200275" y="6901815"/>
            <a:ext cx="412750" cy="412750"/>
          </a:xfrm>
          <a:prstGeom prst="rect">
            <a:avLst/>
          </a:prstGeom>
        </p:spPr>
      </p:pic>
      <p:pic>
        <p:nvPicPr>
          <p:cNvPr id="32" name="Bản ghi mới 1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18">
                  <p14:trim st="491"/>
                </p14:media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1676400" y="6956425"/>
            <a:ext cx="412750" cy="41275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797243" y="1066607"/>
            <a:ext cx="8087226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</a:rPr>
              <a:t>Con ơi đây là một loại phương tiện giao thông ,con hãy giúp cô tìm bóng cho loại phương tiện giao thông này nhé.</a:t>
            </a:r>
          </a:p>
        </p:txBody>
      </p:sp>
    </p:spTree>
  </p:cSld>
  <p:clrMapOvr>
    <a:masterClrMapping/>
  </p:clrMapOvr>
  <p:transition>
    <p:sndAc>
      <p:stSnd>
        <p:snd r:embed="rId20" name="hammer.wav"/>
      </p:stSnd>
    </p:sndAc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7" presetClass="entr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5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xit" presetSubtype="32" fill="hold" grpId="2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Effect transition="out" filter="diamond(out)">
                                          <p:cBhvr>
                                            <p:cTn id="10" dur="6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6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 additive="base">
                                            <p:cTn id="13" dur="859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5" dur="3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3000" fill="hold"/>
                                            <p:tgtEl>
                                              <p:spTgt spid="10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3000" fill="hold"/>
                                            <p:tgtEl>
                                              <p:spTgt spid="10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3000"/>
                                            <p:tgtEl>
                                              <p:spTgt spid="10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3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3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3000"/>
                                            <p:tgtEl>
                                              <p:spTgt spid="10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25" dur="3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3000" fill="hold"/>
                                            <p:tgtEl>
                                              <p:spTgt spid="10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3000" fill="hold"/>
                                            <p:tgtEl>
                                              <p:spTgt spid="10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3000"/>
                                            <p:tgtEl>
                                              <p:spTgt spid="10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30" dur="3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300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300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3000"/>
                                            <p:tgtEl>
                                              <p:spTgt spid="10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3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3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3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3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300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300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3000"/>
                                            <p:tgtEl>
                                              <p:spTgt spid="10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3000" fill="hold"/>
                                            <p:tgtEl>
                                              <p:spTgt spid="10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3000" fill="hold"/>
                                            <p:tgtEl>
                                              <p:spTgt spid="10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3000"/>
                                            <p:tgtEl>
                                              <p:spTgt spid="10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30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30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3000"/>
                                            <p:tgtEl>
                                              <p:spTgt spid="10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815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6363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6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 showWhenStopped="0">
                    <p:cTn id="6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10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42" presetClass="path" presetSubtype="0" accel="50000" autoRev="1" fill="hold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125 0.01991 L -0.00833 0.42871 " pathEditMode="relative" rAng="0" ptsTypes="AA" p14:bounceEnd="50000">
                                          <p:cBhvr>
                                            <p:cTn id="72" dur="2000" fill="hold"/>
                                            <p:tgtEl>
                                              <p:spTgt spid="10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8" y="20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4" dur="15712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191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45"/>
                      </p:tgtEl>
                    </p:cond>
                  </p:nextCondLst>
                </p:seq>
                <p:audio>
                  <p:cMediaNode vol="80000" showWhenStopped="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 showWhenStopped="0">
                    <p:cTn id="7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10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42" presetClass="path" presetSubtype="0" accel="50000" autoRev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2.22222E-6 L -0.33959 0.31389 " pathEditMode="relative" rAng="0" ptsTypes="AA" p14:bounceEnd="50000">
                                          <p:cBhvr>
                                            <p:cTn id="83" dur="200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79" y="156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5" dur="1571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7" dur="1927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42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0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35" presetClass="path" presetSubtype="0" accel="50000" autoRev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6 0 L -0.36215 -0.00208 " pathEditMode="relative" rAng="0" ptsTypes="AA" p14:bounceEnd="50000">
                                          <p:cBhvr>
                                            <p:cTn id="92" dur="200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108" y="-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4" dur="15712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6" dur="3857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40"/>
                      </p:tgtEl>
                    </p:cond>
                  </p:nextCondLst>
                </p:seq>
                <p:audio>
                  <p:cMediaNode vol="80000">
                    <p:cTn id="9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 showWhenStopped="0">
                    <p:cTn id="9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99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0" fill="hold">
                          <p:stCondLst>
                            <p:cond delay="0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42" presetClass="path" presetSubtype="0" accel="50000" autoRev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2.96296E-6 L -0.02014 -0.33935 " pathEditMode="relative" rAng="0" ptsTypes="AA" p14:bounceEnd="50000">
                                          <p:cBhvr>
                                            <p:cTn id="103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07" y="-1696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5" dur="15712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7" dur="2364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audio>
                  <p:cMediaNode vol="80000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audio>
                  <p:cMediaNode vol="80000" showWhenStopped="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  <p:seq concurrent="1" nextAc="seek">
                  <p:cTn id="110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1" fill="hold">
                          <p:stCondLst>
                            <p:cond delay="0"/>
                          </p:stCondLst>
                          <p:childTnLst>
                            <p:par>
                              <p:cTn id="1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3" presetID="42" presetClass="path" presetSubtype="0" accel="50000" autoRev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156 4.81481E-6 L 0.33021 -0.30533 " pathEditMode="relative" rAng="0" ptsTypes="AA" p14:bounceEnd="50000">
                                          <p:cBhvr>
                                            <p:cTn id="114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580" y="-152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6" dur="15712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8" dur="30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audio>
                  <p:cMediaNode vol="80000">
                    <p:cTn id="11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audio>
                  <p:cMediaNode vol="80000" showWhenStopped="0">
                    <p:cTn id="1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seq concurrent="1" nextAc="seek">
                  <p:cTn id="121" restart="whenNotActive" fill="hold" evtFilter="cancelBubble" nodeType="interactiveSeq">
                    <p:stCondLst>
                      <p:cond evt="onClick" delay="0">
                        <p:tgtEl>
                          <p:spTgt spid="10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2" fill="hold">
                          <p:stCondLst>
                            <p:cond delay="0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63" presetClass="path" presetSubtype="0" accel="50000" autoRev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44444E-6 L 0.38906 0.06042 " pathEditMode="relative" rAng="0" ptsTypes="AA" p14:bounceEnd="50000">
                                          <p:cBhvr>
                                            <p:cTn id="125" dur="20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444" y="300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7" dur="15712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9" dur="1896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2"/>
                      </p:tgtEl>
                    </p:cond>
                  </p:nextCondLst>
                </p:seq>
                <p:audio>
                  <p:cMediaNode vol="80000" showWhenStopped="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  <p:audio>
                  <p:cMediaNode vol="80000" showWhenStopped="0">
                    <p:cTn id="1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  <p:seq concurrent="1" nextAc="seek">
                  <p:cTn id="132" restart="whenNotActive" fill="hold" evtFilter="cancelBubble" nodeType="interactiveSeq">
                    <p:stCondLst>
                      <p:cond evt="onClick" delay="0">
                        <p:tgtEl>
                          <p:spTgt spid="10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3" fill="hold">
                          <p:stCondLst>
                            <p:cond delay="0"/>
                          </p:stCondLst>
                          <p:childTnLst>
                            <p:par>
                              <p:cTn id="1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5" presetID="64" presetClass="path" presetSubtype="0" accel="50000" autoRev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2222E-6 -2.96296E-6 L -0.34305 -0.3081 " pathEditMode="relative" rAng="0" ptsTypes="AA" p14:bounceEnd="50000">
                                          <p:cBhvr>
                                            <p:cTn id="136" dur="2000" fill="hold"/>
                                            <p:tgtEl>
                                              <p:spTgt spid="104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153" y="-154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8" dur="15712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3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0" dur="2248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41"/>
                      </p:tgtEl>
                    </p:cond>
                  </p:nextCondLst>
                </p:seq>
                <p:audio>
                  <p:cMediaNode vol="80000" showWhenStopped="0">
                    <p:cTn id="14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  <p:audio>
                  <p:cMediaNode vol="80000" showWhenStopped="0">
                    <p:cTn id="14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  <p:audio>
                  <p:cMediaNode vol="80000">
                    <p:cTn id="14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audio>
                  <p:cMediaNode vol="80000" showWhenStopped="0">
                    <p:cTn id="14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"/>
                    </p:tgtEl>
                  </p:cMediaNode>
                </p:audio>
                <p:audio>
                  <p:cMediaNode vol="80000" showWhenStopped="0">
                    <p:cTn id="14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1"/>
                    </p:tgtEl>
                  </p:cMediaNode>
                </p:audio>
                <p:audio>
                  <p:cMediaNode vol="80000" showWhenStopped="0">
                    <p:cTn id="14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3"/>
                    </p:tgtEl>
                  </p:cMediaNode>
                </p:audio>
                <p:audio>
                  <p:cMediaNode vol="80000" showWhenStopped="0">
                    <p:cTn id="14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148" restart="whenNotActive" fill="hold" evtFilter="cancelBubble" nodeType="interactiveSeq">
                    <p:stCondLst>
                      <p:cond evt="onClick" delay="0">
                        <p:tgtEl>
                          <p:spTgt spid="104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.334306 0.343889 " pathEditMode="relative" rAng="0" ptsTypes="">
                                          <p:cBhvr>
                                            <p:cTn id="152" dur="2000" fill="hold"/>
                                            <p:tgtEl>
                                              <p:spTgt spid="10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7" y="16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4" dur="815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 additive="base">
                                            <p:cTn id="156" dur="6113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48"/>
                      </p:tgtEl>
                    </p:cond>
                  </p:nextCondLst>
                </p:seq>
                <p:audio>
                  <p:cMediaNode vol="80000">
                    <p:cTn id="15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  <p:audio>
                  <p:cMediaNode vol="84000">
                    <p:cTn id="158" fill="hold" display="1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  <p:audio>
                  <p:cMediaNode vol="94000">
                    <p:cTn id="159" fill="hold" display="1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</p:childTnLst>
            </p:cTn>
          </p:par>
        </p:tnLst>
        <p:bldLst>
          <p:bldP spid="30" grpId="1"/>
          <p:bldP spid="30" grpId="2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7" presetClass="entr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5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xit" presetSubtype="32" fill="hold" grpId="2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Effect transition="out" filter="diamond(out)">
                                          <p:cBhvr>
                                            <p:cTn id="10" dur="6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6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 additive="base">
                                            <p:cTn id="13" dur="859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5" dur="3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3000" fill="hold"/>
                                            <p:tgtEl>
                                              <p:spTgt spid="10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3000" fill="hold"/>
                                            <p:tgtEl>
                                              <p:spTgt spid="10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3000"/>
                                            <p:tgtEl>
                                              <p:spTgt spid="10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3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3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3000"/>
                                            <p:tgtEl>
                                              <p:spTgt spid="10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25" dur="3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3000" fill="hold"/>
                                            <p:tgtEl>
                                              <p:spTgt spid="10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3000" fill="hold"/>
                                            <p:tgtEl>
                                              <p:spTgt spid="10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3000"/>
                                            <p:tgtEl>
                                              <p:spTgt spid="10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30" dur="3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300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300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3000"/>
                                            <p:tgtEl>
                                              <p:spTgt spid="10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3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3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3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3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300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300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3000"/>
                                            <p:tgtEl>
                                              <p:spTgt spid="10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3000" fill="hold"/>
                                            <p:tgtEl>
                                              <p:spTgt spid="10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3000" fill="hold"/>
                                            <p:tgtEl>
                                              <p:spTgt spid="10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3000"/>
                                            <p:tgtEl>
                                              <p:spTgt spid="10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30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30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3000"/>
                                            <p:tgtEl>
                                              <p:spTgt spid="10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815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6363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6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 showWhenStopped="0">
                    <p:cTn id="6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10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42" presetClass="path" presetSubtype="0" accel="5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125 0.01991 L -0.00833 0.42871 " pathEditMode="relative" rAng="0" ptsTypes="AA">
                                          <p:cBhvr>
                                            <p:cTn id="72" dur="2000" fill="hold"/>
                                            <p:tgtEl>
                                              <p:spTgt spid="10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8" y="20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4" dur="15712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191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45"/>
                      </p:tgtEl>
                    </p:cond>
                  </p:nextCondLst>
                </p:seq>
                <p:audio>
                  <p:cMediaNode vol="80000" showWhenStopped="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 showWhenStopped="0">
                    <p:cTn id="7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10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42" presetClass="path" presetSubtype="0" ac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2.22222E-6 L -0.33959 0.31389 " pathEditMode="relative" rAng="0" ptsTypes="AA">
                                          <p:cBhvr>
                                            <p:cTn id="83" dur="200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79" y="156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5" dur="15712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7" dur="1927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42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0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35" presetClass="path" presetSubtype="0" ac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6 0 L -0.36215 -0.00208 " pathEditMode="relative" rAng="0" ptsTypes="AA">
                                          <p:cBhvr>
                                            <p:cTn id="92" dur="200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108" y="-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4" dur="15712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6" dur="3857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40"/>
                      </p:tgtEl>
                    </p:cond>
                  </p:nextCondLst>
                </p:seq>
                <p:audio>
                  <p:cMediaNode vol="80000">
                    <p:cTn id="9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 showWhenStopped="0">
                    <p:cTn id="9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99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0" fill="hold">
                          <p:stCondLst>
                            <p:cond delay="0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42" presetClass="path" presetSubtype="0" ac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2.96296E-6 L -0.02014 -0.33935 " pathEditMode="relative" rAng="0" ptsTypes="AA">
                                          <p:cBhvr>
                                            <p:cTn id="103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07" y="-1696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5" dur="15712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7" dur="2364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audio>
                  <p:cMediaNode vol="80000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audio>
                  <p:cMediaNode vol="80000" showWhenStopped="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  <p:seq concurrent="1" nextAc="seek">
                  <p:cTn id="110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1" fill="hold">
                          <p:stCondLst>
                            <p:cond delay="0"/>
                          </p:stCondLst>
                          <p:childTnLst>
                            <p:par>
                              <p:cTn id="1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3" presetID="42" presetClass="path" presetSubtype="0" ac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156 4.81481E-6 L 0.33021 -0.30533 " pathEditMode="relative" rAng="0" ptsTypes="AA">
                                          <p:cBhvr>
                                            <p:cTn id="114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580" y="-152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6" dur="15712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8" dur="30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audio>
                  <p:cMediaNode vol="80000">
                    <p:cTn id="11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audio>
                  <p:cMediaNode vol="80000" showWhenStopped="0">
                    <p:cTn id="1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seq concurrent="1" nextAc="seek">
                  <p:cTn id="121" restart="whenNotActive" fill="hold" evtFilter="cancelBubble" nodeType="interactiveSeq">
                    <p:stCondLst>
                      <p:cond evt="onClick" delay="0">
                        <p:tgtEl>
                          <p:spTgt spid="10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2" fill="hold">
                          <p:stCondLst>
                            <p:cond delay="0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63" presetClass="path" presetSubtype="0" ac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44444E-6 L 0.38906 0.06042 " pathEditMode="relative" rAng="0" ptsTypes="AA">
                                          <p:cBhvr>
                                            <p:cTn id="125" dur="20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444" y="300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7" dur="15712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9" dur="1896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2"/>
                      </p:tgtEl>
                    </p:cond>
                  </p:nextCondLst>
                </p:seq>
                <p:audio>
                  <p:cMediaNode vol="80000" showWhenStopped="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  <p:audio>
                  <p:cMediaNode vol="80000" showWhenStopped="0">
                    <p:cTn id="1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  <p:seq concurrent="1" nextAc="seek">
                  <p:cTn id="132" restart="whenNotActive" fill="hold" evtFilter="cancelBubble" nodeType="interactiveSeq">
                    <p:stCondLst>
                      <p:cond evt="onClick" delay="0">
                        <p:tgtEl>
                          <p:spTgt spid="10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3" fill="hold">
                          <p:stCondLst>
                            <p:cond delay="0"/>
                          </p:stCondLst>
                          <p:childTnLst>
                            <p:par>
                              <p:cTn id="1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5" presetID="64" presetClass="path" presetSubtype="0" ac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2222E-6 -2.96296E-6 L -0.34305 -0.3081 " pathEditMode="relative" rAng="0" ptsTypes="AA">
                                          <p:cBhvr>
                                            <p:cTn id="136" dur="2000" fill="hold"/>
                                            <p:tgtEl>
                                              <p:spTgt spid="104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153" y="-154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8" dur="15712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3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0" dur="2248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41"/>
                      </p:tgtEl>
                    </p:cond>
                  </p:nextCondLst>
                </p:seq>
                <p:audio>
                  <p:cMediaNode vol="80000" showWhenStopped="0">
                    <p:cTn id="14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  <p:audio>
                  <p:cMediaNode vol="80000" showWhenStopped="0">
                    <p:cTn id="14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  <p:audio>
                  <p:cMediaNode vol="80000">
                    <p:cTn id="14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audio>
                  <p:cMediaNode vol="80000" showWhenStopped="0">
                    <p:cTn id="14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"/>
                    </p:tgtEl>
                  </p:cMediaNode>
                </p:audio>
                <p:audio>
                  <p:cMediaNode vol="80000" showWhenStopped="0">
                    <p:cTn id="14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1"/>
                    </p:tgtEl>
                  </p:cMediaNode>
                </p:audio>
                <p:audio>
                  <p:cMediaNode vol="80000" showWhenStopped="0">
                    <p:cTn id="14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3"/>
                    </p:tgtEl>
                  </p:cMediaNode>
                </p:audio>
                <p:audio>
                  <p:cMediaNode vol="80000" showWhenStopped="0">
                    <p:cTn id="14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148" restart="whenNotActive" fill="hold" evtFilter="cancelBubble" nodeType="interactiveSeq">
                    <p:stCondLst>
                      <p:cond evt="onClick" delay="0">
                        <p:tgtEl>
                          <p:spTgt spid="104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.334306 0.343889 " pathEditMode="relative" rAng="0" ptsTypes="">
                                          <p:cBhvr>
                                            <p:cTn id="152" dur="2000" fill="hold"/>
                                            <p:tgtEl>
                                              <p:spTgt spid="10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7" y="16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4" dur="815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 additive="base">
                                            <p:cTn id="156" dur="6113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48"/>
                      </p:tgtEl>
                    </p:cond>
                  </p:nextCondLst>
                </p:seq>
                <p:audio>
                  <p:cMediaNode vol="80000">
                    <p:cTn id="15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  <p:audio>
                  <p:cMediaNode vol="84000">
                    <p:cTn id="158" fill="hold" display="1">
                      <p:stCondLst>
                        <p:cond delay="indefinite"/>
                      </p:stCondLst>
                      <p:endCondLst>
                        <p:cond evt="onStopAudio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  <p:audio>
                  <p:cMediaNode vol="94000">
                    <p:cTn id="159" fill="hold" display="1">
                      <p:stCondLst>
                        <p:cond delay="indefinite"/>
                      </p:stCondLst>
                      <p:endCondLst>
                        <p:cond evt="onStopAudio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</p:childTnLst>
            </p:cTn>
          </p:par>
        </p:tnLst>
        <p:bldLst>
          <p:bldP spid="30" grpId="1"/>
          <p:bldP spid="30" grpId="2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3" descr="Screenshot 2022-11-27 093601"/>
          <p:cNvPicPr>
            <a:picLocks noGrp="1" noChangeAspect="1"/>
          </p:cNvPicPr>
          <p:nvPr>
            <p:ph sz="half" idx="1"/>
          </p:nvPr>
        </p:nvPicPr>
        <p:blipFill>
          <a:blip r:embed="rId17"/>
          <a:stretch>
            <a:fillRect/>
          </a:stretch>
        </p:blipFill>
        <p:spPr>
          <a:xfrm>
            <a:off x="457200" y="4381500"/>
            <a:ext cx="4350385" cy="2511425"/>
          </a:xfrm>
          <a:prstGeom prst="rect">
            <a:avLst/>
          </a:prstGeom>
        </p:spPr>
      </p:pic>
      <p:pic>
        <p:nvPicPr>
          <p:cNvPr id="8" name="hình 1" descr="download (26)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81000" y="2057400"/>
            <a:ext cx="4446905" cy="229108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200660" y="266700"/>
            <a:ext cx="8806815" cy="119888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 vi nào dưới đây  đảm bảo an toàn khi ngồi trên thuyền</a:t>
            </a:r>
          </a:p>
        </p:txBody>
      </p:sp>
      <p:pic>
        <p:nvPicPr>
          <p:cNvPr id="11" name="Am-thanh-tra-loi-sai-www_yeualo_com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733800" y="7696200"/>
            <a:ext cx="412750" cy="412750"/>
          </a:xfrm>
          <a:prstGeom prst="rect">
            <a:avLst/>
          </a:prstGeom>
        </p:spPr>
      </p:pic>
      <p:pic>
        <p:nvPicPr>
          <p:cNvPr id="12" name="Bản ghi mới 17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325" end="60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209800" y="7696200"/>
            <a:ext cx="412750" cy="412750"/>
          </a:xfrm>
          <a:prstGeom prst="rect">
            <a:avLst/>
          </a:prstGeom>
        </p:spPr>
      </p:pic>
      <p:pic>
        <p:nvPicPr>
          <p:cNvPr id="13" name="Bản ghi mới 14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110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19200" y="7543800"/>
            <a:ext cx="412750" cy="412750"/>
          </a:xfrm>
          <a:prstGeom prst="rect">
            <a:avLst/>
          </a:prstGeom>
        </p:spPr>
      </p:pic>
      <p:pic>
        <p:nvPicPr>
          <p:cNvPr id="14" name="Bản ghi mới 16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6">
                  <p14:trim st="484" end="40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676400" y="7620000"/>
            <a:ext cx="412750" cy="412750"/>
          </a:xfrm>
          <a:prstGeom prst="rect">
            <a:avLst/>
          </a:prstGeom>
        </p:spPr>
      </p:pic>
      <p:pic>
        <p:nvPicPr>
          <p:cNvPr id="15" name="Am-thanh-tra-loi-sai-www_yeualo_com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384800" y="7213600"/>
            <a:ext cx="412750" cy="412750"/>
          </a:xfrm>
          <a:prstGeom prst="rect">
            <a:avLst/>
          </a:prstGeom>
        </p:spPr>
      </p:pic>
      <p:pic>
        <p:nvPicPr>
          <p:cNvPr id="25" name="Bản ghi mới 15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257800" y="7696200"/>
            <a:ext cx="412750" cy="412750"/>
          </a:xfrm>
          <a:prstGeom prst="rect">
            <a:avLst/>
          </a:prstGeom>
        </p:spPr>
      </p:pic>
      <p:grpSp>
        <p:nvGrpSpPr>
          <p:cNvPr id="30" name="hình 2"/>
          <p:cNvGrpSpPr/>
          <p:nvPr/>
        </p:nvGrpSpPr>
        <p:grpSpPr>
          <a:xfrm>
            <a:off x="5009515" y="1877060"/>
            <a:ext cx="3808730" cy="2397760"/>
            <a:chOff x="7889" y="2640"/>
            <a:chExt cx="5998" cy="4092"/>
          </a:xfrm>
        </p:grpSpPr>
        <p:pic>
          <p:nvPicPr>
            <p:cNvPr id="28" name="Picture 27" descr="hinh-nen-dong-powerpoint-dep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7889" y="2880"/>
              <a:ext cx="5998" cy="3852"/>
            </a:xfrm>
            <a:prstGeom prst="rect">
              <a:avLst/>
            </a:prstGeom>
          </p:spPr>
        </p:pic>
        <p:pic>
          <p:nvPicPr>
            <p:cNvPr id="29" name="Picture 2" descr="C:\Users\admin\Desktop\hình anh giao thông\download (27).jp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0" y="2640"/>
              <a:ext cx="3375" cy="3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1" name="Am-thanh-tra-loi-sai-www_yeualo_com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648200" y="7696200"/>
            <a:ext cx="412750" cy="412750"/>
          </a:xfrm>
          <a:prstGeom prst="rect">
            <a:avLst/>
          </a:prstGeom>
        </p:spPr>
      </p:pic>
      <p:pic>
        <p:nvPicPr>
          <p:cNvPr id="32" name="Am-thanh-tra-loi-dung">
            <a:hlinkClick r:id="" action="ppaction://media"/>
          </p:cNvPr>
          <p:cNvPicPr/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191000" y="7696200"/>
            <a:ext cx="412750" cy="412750"/>
          </a:xfrm>
          <a:prstGeom prst="rect">
            <a:avLst/>
          </a:prstGeom>
        </p:spPr>
      </p:pic>
      <p:pic>
        <p:nvPicPr>
          <p:cNvPr id="33" name="Bản ghi mới 18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11">
                  <p14:trim st="706" end="53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971800" y="7696200"/>
            <a:ext cx="412750" cy="412750"/>
          </a:xfrm>
          <a:prstGeom prst="rect">
            <a:avLst/>
          </a:prstGeom>
        </p:spPr>
      </p:pic>
      <p:sp>
        <p:nvSpPr>
          <p:cNvPr id="36" name="Action Button: Back or Previous 35">
            <a:hlinkClick r:id="" action="ppaction://hlinkshowjump?jump=previousslide" highlightClick="1"/>
          </p:cNvPr>
          <p:cNvSpPr/>
          <p:nvPr/>
        </p:nvSpPr>
        <p:spPr>
          <a:xfrm>
            <a:off x="7695956" y="6324349"/>
            <a:ext cx="672073" cy="461400"/>
          </a:xfrm>
          <a:prstGeom prst="actionButtonBackPrevious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ction Button: Forward or Next 36">
            <a:hlinkClick r:id="" action="ppaction://hlinkshowjump?jump=nextslide" highlightClick="1"/>
          </p:cNvPr>
          <p:cNvSpPr/>
          <p:nvPr/>
        </p:nvSpPr>
        <p:spPr>
          <a:xfrm>
            <a:off x="8431829" y="6324859"/>
            <a:ext cx="576064" cy="461399"/>
          </a:xfrm>
          <a:prstGeom prst="actionButtonForwardNex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Tích đúng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225" y="4392295"/>
            <a:ext cx="1176020" cy="1176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tích sai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057400"/>
            <a:ext cx="1140460" cy="1177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tích sai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72000"/>
            <a:ext cx="1140460" cy="1177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Bản ghi mới 16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6">
                  <p14:trim st="460" end="557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248400" y="7287260"/>
            <a:ext cx="412750" cy="412750"/>
          </a:xfrm>
          <a:prstGeom prst="rect">
            <a:avLst/>
          </a:prstGeom>
        </p:spPr>
      </p:pic>
      <p:pic>
        <p:nvPicPr>
          <p:cNvPr id="60" name="tích sai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0" y="3352800"/>
            <a:ext cx="1007110" cy="1039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hình 4" descr="Screenshot 2022-11-27 093753"/>
          <p:cNvPicPr>
            <a:picLocks noGrp="1" noChangeAspect="1"/>
          </p:cNvPicPr>
          <p:nvPr>
            <p:ph sz="half" idx="2"/>
          </p:nvPr>
        </p:nvPicPr>
        <p:blipFill>
          <a:blip r:embed="rId27"/>
          <a:stretch>
            <a:fillRect/>
          </a:stretch>
        </p:blipFill>
        <p:spPr>
          <a:xfrm>
            <a:off x="4807585" y="4419600"/>
            <a:ext cx="3921760" cy="242379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5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showWhenStopped="0">
                <p:cTn id="3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showWhenStopped="0">
                <p:cTn id="3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showWhenStopped="0">
                <p:cTn id="3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3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2" dur="367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32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51" dur="424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7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31042 -0.215556 " pathEditMode="relative" rAng="0" ptsTypes="">
                                      <p:cBhvr>
                                        <p:cTn id="7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23" presetClass="entr" presetSubtype="32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82" dur="809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84" dur="927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85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7" presetClass="entr" presetSubtype="4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4" dur="263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>
                <p:cTn id="95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>
                <p:cTn id="96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showWhenStopped="0">
                <p:cTn id="9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>
                <p:cTn id="9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4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" name="Picture 37" descr="anh-dong-cam-on-cuc-hay_0554114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15" y="6350"/>
            <a:ext cx="9056370" cy="68776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924" y="1161903"/>
            <a:ext cx="8972254" cy="5400600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57437" y="3931236"/>
            <a:ext cx="835292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TẠM BIỆT CÁC CON</a:t>
            </a:r>
            <a:endParaRPr lang="en-US" sz="8000" b="1" cap="none" spc="0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" name="Bản ghi mới 6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19600" y="7239000"/>
            <a:ext cx="412750" cy="412750"/>
          </a:xfrm>
          <a:prstGeom prst="rect">
            <a:avLst/>
          </a:prstGeom>
        </p:spPr>
      </p:pic>
      <p:pic>
        <p:nvPicPr>
          <p:cNvPr id="43" name="Content Placeholder 42" descr="hinh-nen-dong-day-ngang-dep-1-61_104236792"/>
          <p:cNvPicPr>
            <a:picLocks noGrp="1" noChangeAspect="1"/>
          </p:cNvPicPr>
          <p:nvPr>
            <p:ph sz="half" idx="1"/>
          </p:nvPr>
        </p:nvPicPr>
        <p:blipFill>
          <a:blip r:embed="rId9"/>
          <a:stretch>
            <a:fillRect/>
          </a:stretch>
        </p:blipFill>
        <p:spPr>
          <a:xfrm>
            <a:off x="76200" y="6350"/>
            <a:ext cx="8971915" cy="866775"/>
          </a:xfrm>
          <a:prstGeom prst="rect">
            <a:avLst/>
          </a:prstGeom>
        </p:spPr>
      </p:pic>
      <p:pic>
        <p:nvPicPr>
          <p:cNvPr id="45" name="Content Placeholder 44" descr="hinh-nen-dong-hoa-la-dep-1-89_104333420"/>
          <p:cNvPicPr>
            <a:picLocks noGrp="1" noChangeAspect="1"/>
          </p:cNvPicPr>
          <p:nvPr>
            <p:ph sz="half" idx="2"/>
          </p:nvPr>
        </p:nvPicPr>
        <p:blipFill>
          <a:blip r:embed="rId10"/>
          <a:stretch>
            <a:fillRect/>
          </a:stretch>
        </p:blipFill>
        <p:spPr>
          <a:xfrm>
            <a:off x="42545" y="5545455"/>
            <a:ext cx="9101455" cy="1293495"/>
          </a:xfrm>
          <a:prstGeom prst="rect">
            <a:avLst/>
          </a:prstGeom>
        </p:spPr>
      </p:pic>
      <p:sp>
        <p:nvSpPr>
          <p:cNvPr id="4" name="Action Button: Sound 3">
            <a:hlinkClick r:id="rId11" action="ppaction://hlinksldjump">
              <a:snd r:embed="rId12" name="applause.wav"/>
            </a:hlinkClick>
          </p:cNvPr>
          <p:cNvSpPr/>
          <p:nvPr/>
        </p:nvSpPr>
        <p:spPr>
          <a:xfrm>
            <a:off x="4495800" y="5334000"/>
            <a:ext cx="1066800" cy="609600"/>
          </a:xfrm>
          <a:prstGeom prst="actionButtonSou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pic>
        <p:nvPicPr>
          <p:cNvPr id="6" name="Bản ghi mới 9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86200" y="6172200"/>
            <a:ext cx="412750" cy="412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22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1" presetClass="entr" presetSubtype="0" fill="hold" grpId="0" nodeType="withEffect">
                                  <p:stCondLst>
                                    <p:cond delay="22300"/>
                                  </p:stCondLst>
                                  <p:childTnLst>
                                    <p:set>
                                      <p:cBhvr>
                                        <p:cTn id="8" dur="4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5" presetClass="entr" presetSubtype="1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0" dur="4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showWhenStopped="0">
                <p:cTn id="1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f67a5350ca69c8d20f4ba8c9fcc6a7e3"/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 rot="10800000" flipV="1">
            <a:off x="38100" y="2406015"/>
            <a:ext cx="9043670" cy="370078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-228600"/>
            <a:ext cx="9067165" cy="230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CHƠI</a:t>
            </a:r>
          </a:p>
          <a:p>
            <a:pPr algn="ctr"/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Con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ở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con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4" name="ô xanh3">
            <a:hlinkClick r:id="" action="ppaction://hlinkshowjump?jump=nextslide" highlightClick="1"/>
          </p:cNvPr>
          <p:cNvSpPr/>
          <p:nvPr/>
        </p:nvSpPr>
        <p:spPr>
          <a:xfrm>
            <a:off x="7772620" y="6128735"/>
            <a:ext cx="999841" cy="878770"/>
          </a:xfrm>
          <a:prstGeom prst="actionButtonForwardNex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ô xanh3">
            <a:hlinkClick r:id="" action="ppaction://hlinkshowjump?jump=nextslide" highlightClick="1"/>
          </p:cNvPr>
          <p:cNvSpPr/>
          <p:nvPr/>
        </p:nvSpPr>
        <p:spPr>
          <a:xfrm>
            <a:off x="7772399" y="6096155"/>
            <a:ext cx="999841" cy="878770"/>
          </a:xfrm>
          <a:prstGeom prst="actionButtonForwardNex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ô vàng">
            <a:hlinkClick r:id="" action="ppaction://hlinkshowjump?jump=previousslide" highlightClick="1"/>
          </p:cNvPr>
          <p:cNvSpPr/>
          <p:nvPr/>
        </p:nvSpPr>
        <p:spPr>
          <a:xfrm>
            <a:off x="6324692" y="6179338"/>
            <a:ext cx="1166478" cy="878772"/>
          </a:xfrm>
          <a:prstGeom prst="actionButtonBackPrevious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40.8934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56448" y="7046332"/>
            <a:ext cx="406400" cy="406400"/>
          </a:xfrm>
          <a:prstGeom prst="rect">
            <a:avLst/>
          </a:prstGeom>
        </p:spPr>
      </p:pic>
      <p:pic>
        <p:nvPicPr>
          <p:cNvPr id="17" name="Content Placeholder 16" descr="hinh-nen-dong-day-ngang-dep-1-148_104237650"/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76200" y="2209800"/>
            <a:ext cx="8968105" cy="323850"/>
          </a:xfrm>
          <a:prstGeom prst="rect">
            <a:avLst/>
          </a:prstGeom>
        </p:spPr>
      </p:pic>
      <p:pic>
        <p:nvPicPr>
          <p:cNvPr id="22" name="Content Placeholder 16" descr="hinh-nen-dong-day-ngang-dep-1-148_10423765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995" y="5943600"/>
            <a:ext cx="8994775" cy="323850"/>
          </a:xfrm>
          <a:prstGeom prst="rect">
            <a:avLst/>
          </a:prstGeom>
        </p:spPr>
      </p:pic>
      <p:pic>
        <p:nvPicPr>
          <p:cNvPr id="23" name="Content Placeholder 16" descr="hinh-nen-dong-day-ngang-dep-1-148_10423765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-1802130" y="4131945"/>
            <a:ext cx="3775710" cy="323850"/>
          </a:xfrm>
          <a:prstGeom prst="rect">
            <a:avLst/>
          </a:prstGeom>
        </p:spPr>
      </p:pic>
      <p:pic>
        <p:nvPicPr>
          <p:cNvPr id="24" name="Content Placeholder 16" descr="hinh-nen-dong-day-ngang-dep-1-148_10423765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7179945" y="4095750"/>
            <a:ext cx="3794760" cy="323850"/>
          </a:xfrm>
          <a:prstGeom prst="rect">
            <a:avLst/>
          </a:prstGeom>
        </p:spPr>
      </p:pic>
      <p:sp>
        <p:nvSpPr>
          <p:cNvPr id="4" name="ô xanh3">
            <a:hlinkClick r:id="" action="ppaction://hlinkshowjump?jump=nextslide" highlightClick="1"/>
          </p:cNvPr>
          <p:cNvSpPr/>
          <p:nvPr/>
        </p:nvSpPr>
        <p:spPr>
          <a:xfrm>
            <a:off x="7772399" y="6096155"/>
            <a:ext cx="999841" cy="878770"/>
          </a:xfrm>
          <a:prstGeom prst="actionButtonForwardNex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4724400" y="5410200"/>
            <a:ext cx="553085" cy="52197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304800" y="5334000"/>
            <a:ext cx="553085" cy="52197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1" name="Text Box 20"/>
          <p:cNvSpPr txBox="1"/>
          <p:nvPr/>
        </p:nvSpPr>
        <p:spPr>
          <a:xfrm>
            <a:off x="304800" y="3505200"/>
            <a:ext cx="553085" cy="52197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5" name="Text Box 24"/>
          <p:cNvSpPr txBox="1"/>
          <p:nvPr/>
        </p:nvSpPr>
        <p:spPr>
          <a:xfrm>
            <a:off x="4876800" y="3581400"/>
            <a:ext cx="553085" cy="52197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5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5" presetClass="entr" presetSubtype="0" fill="hold" grpId="0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5" presetClass="entr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5" presetClass="entr" presetSubtype="0" fill="hold" grpId="0" nodeType="withEffect">
                                  <p:stCondLst>
                                    <p:cond delay="23250"/>
                                  </p:stCondLst>
                                  <p:childTnLst>
                                    <p:set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" presetClass="entr" presetSubtype="10" repeatCount="4000" fill="hold" grpId="0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5" presetClass="entr" presetSubtype="10" repeatCount="4000" fill="hold" grpId="0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5" presetClass="entr" presetSubtype="10" repeatCount="4000" fill="hold" grpId="0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5" presetClass="entr" presetSubtype="10" repeatCount="4000" fill="hold" grpId="0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bldLvl="0" animBg="1"/>
      <p:bldP spid="15" grpId="0" bldLvl="0" animBg="1"/>
      <p:bldP spid="18" grpId="0" bldLvl="0" animBg="1"/>
      <p:bldP spid="4" grpId="0" bldLvl="0" animBg="1"/>
      <p:bldP spid="16" grpId="0" bldLvl="0" animBg="1"/>
      <p:bldP spid="19" grpId="0" bldLvl="0" animBg="1"/>
      <p:bldP spid="21" grpId="0" bldLvl="0" animBg="1"/>
      <p:bldP spid="25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âu hỏi"/>
          <p:cNvSpPr txBox="1"/>
          <p:nvPr/>
        </p:nvSpPr>
        <p:spPr>
          <a:xfrm>
            <a:off x="1375656" y="169669"/>
            <a:ext cx="67687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đáp án đúng"/>
          <p:cNvSpPr/>
          <p:nvPr/>
        </p:nvSpPr>
        <p:spPr>
          <a:xfrm>
            <a:off x="1219200" y="2234017"/>
            <a:ext cx="639648" cy="72008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Đáp án sai 1"/>
          <p:cNvSpPr/>
          <p:nvPr/>
        </p:nvSpPr>
        <p:spPr>
          <a:xfrm>
            <a:off x="4549516" y="2206677"/>
            <a:ext cx="670556" cy="72008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6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Đáp án sai 2"/>
          <p:cNvSpPr/>
          <p:nvPr/>
        </p:nvSpPr>
        <p:spPr>
          <a:xfrm>
            <a:off x="7403092" y="2233666"/>
            <a:ext cx="580328" cy="72008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6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8" name="Tích đún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310" y="2350913"/>
            <a:ext cx="511508" cy="511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hình ảnh đúng" descr="C:\Users\admin\Desktop\images (5).jfif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290" b="94536" l="4348" r="981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314983"/>
            <a:ext cx="2628900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Hình ảnh sai 2" descr="C:\Users\admin\Desktop\download (12).jfif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319" b="89606" l="497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568"/>
          <a:stretch>
            <a:fillRect/>
          </a:stretch>
        </p:blipFill>
        <p:spPr bwMode="auto">
          <a:xfrm>
            <a:off x="6372200" y="3011557"/>
            <a:ext cx="2695625" cy="2607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Hình ảnh sai 1" descr="C:\Users\admin\Desktop\tranh-to-mau-tau-hoa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743" b="98162" l="13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045" y="3034704"/>
            <a:ext cx="3280928" cy="2231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tích sai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825" y="2396537"/>
            <a:ext cx="496426" cy="512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tích sai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200" y="2441338"/>
            <a:ext cx="496426" cy="512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Action Button: Back or Previous 14">
            <a:hlinkClick r:id="" action="ppaction://hlinkshowjump?jump=previousslide" highlightClick="1"/>
          </p:cNvPr>
          <p:cNvSpPr/>
          <p:nvPr/>
        </p:nvSpPr>
        <p:spPr>
          <a:xfrm>
            <a:off x="7145023" y="6039762"/>
            <a:ext cx="672073" cy="461400"/>
          </a:xfrm>
          <a:prstGeom prst="actionButtonBackPrevious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ction Button: Forward or Next 15">
            <a:hlinkClick r:id="" action="ppaction://hlinkshowjump?jump=nextslide" highlightClick="1"/>
          </p:cNvPr>
          <p:cNvSpPr/>
          <p:nvPr/>
        </p:nvSpPr>
        <p:spPr>
          <a:xfrm>
            <a:off x="8144408" y="6000733"/>
            <a:ext cx="576064" cy="461399"/>
          </a:xfrm>
          <a:prstGeom prst="actionButtonForwardNex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13.280762" end="2829.588867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860884" y="6919332"/>
            <a:ext cx="406400" cy="406400"/>
          </a:xfrm>
          <a:prstGeom prst="rect">
            <a:avLst/>
          </a:prstGeom>
        </p:spPr>
      </p:pic>
      <p:pic>
        <p:nvPicPr>
          <p:cNvPr id="1028" name="Picture 4" descr="C:\Users\admin\Desktop\hình anh giao thông\hinh-nen-dong-day-ngang-dep-1-70_104236839.gif"/>
          <p:cNvPicPr>
            <a:picLocks noChangeAspect="1" noChangeArrowheads="1" noCrop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18818" y="-58931"/>
            <a:ext cx="9201382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hình anh giao thông\hinh-nen-dong-day-ngang-dep-1-70_104236839.gif"/>
          <p:cNvPicPr>
            <a:picLocks noChangeAspect="1" noChangeArrowheads="1" noCrop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-51175" y="6462132"/>
            <a:ext cx="9201382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hình anh giao thông\hinh-nen-dong-day-ngang-dep-1-70_104236839.gif"/>
          <p:cNvPicPr>
            <a:picLocks noChangeAspect="1" noChangeArrowheads="1" noCrop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 rot="16200000">
            <a:off x="-1393878" y="1539774"/>
            <a:ext cx="3033583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admin\Desktop\hình anh giao thông\hinh-nen-dong-day-ngang-dep-1-70_104236839.gif"/>
          <p:cNvPicPr>
            <a:picLocks noChangeAspect="1" noChangeArrowheads="1" noCrop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 rot="16200000">
            <a:off x="-1386194" y="4779953"/>
            <a:ext cx="3033583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:\Users\admin\Desktop\hình anh giao thông\hinh-nen-dong-day-ngang-dep-1-70_104236839.gif"/>
          <p:cNvPicPr>
            <a:picLocks noChangeAspect="1" noChangeArrowheads="1" noCrop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 rot="16200000">
            <a:off x="7433491" y="1539774"/>
            <a:ext cx="3033583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:\Users\admin\Desktop\hình anh giao thông\hinh-nen-dong-day-ngang-dep-1-70_104236839.gif"/>
          <p:cNvPicPr>
            <a:picLocks noChangeAspect="1" noChangeArrowheads="1" noCrop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 rot="16200000">
            <a:off x="7441175" y="4779953"/>
            <a:ext cx="3033583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11.614105" end="1006.168274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3505200" y="6858000"/>
            <a:ext cx="406400" cy="406400"/>
          </a:xfrm>
          <a:prstGeom prst="rect">
            <a:avLst/>
          </a:prstGeom>
        </p:spPr>
      </p:pic>
      <p:pic>
        <p:nvPicPr>
          <p:cNvPr id="3" name="Am-thanh-tra-loi-dung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2654300" y="7122532"/>
            <a:ext cx="406400" cy="406400"/>
          </a:xfrm>
          <a:prstGeom prst="rect">
            <a:avLst/>
          </a:prstGeom>
        </p:spPr>
      </p:pic>
      <p:pic>
        <p:nvPicPr>
          <p:cNvPr id="17" name="Recorded Sound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6447942" y="7107235"/>
            <a:ext cx="406400" cy="406400"/>
          </a:xfrm>
          <a:prstGeom prst="rect">
            <a:avLst/>
          </a:prstGeom>
        </p:spPr>
      </p:pic>
      <p:pic>
        <p:nvPicPr>
          <p:cNvPr id="18" name="Am-thanh-dung-sai-chen-vao-Powerpoint-Tra-loi-sai-www_honghot_net.mp3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4165600" y="7062629"/>
            <a:ext cx="406400" cy="406400"/>
          </a:xfrm>
          <a:prstGeom prst="rect">
            <a:avLst/>
          </a:prstGeom>
        </p:spPr>
      </p:pic>
      <p:pic>
        <p:nvPicPr>
          <p:cNvPr id="19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0">
                  <p14:trim st="678.374512" end="724.980591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4927645" y="6931913"/>
            <a:ext cx="406400" cy="406400"/>
          </a:xfrm>
          <a:prstGeom prst="rect">
            <a:avLst/>
          </a:prstGeom>
        </p:spPr>
      </p:pic>
      <p:pic>
        <p:nvPicPr>
          <p:cNvPr id="2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1">
                  <p14:trim st="912.781372" end="708.606628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6056773" y="6919332"/>
            <a:ext cx="406400" cy="406400"/>
          </a:xfrm>
          <a:prstGeom prst="rect">
            <a:avLst/>
          </a:prstGeom>
        </p:spPr>
      </p:pic>
      <p:pic>
        <p:nvPicPr>
          <p:cNvPr id="26" name="Am-thanh-tra-loi-sai-www_yeualo_com.mp3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5334045" y="72644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3" presetClass="entr" presetSubtype="0" fill="hold" grpId="1" nodeType="withEffect">
                                  <p:stCondLst>
                                    <p:cond delay="10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" decel="500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" decel="500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3" presetClass="entr" presetSubtype="0" fill="hold" nodeType="withEffect">
                                  <p:stCondLst>
                                    <p:cond delay="10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" decel="500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" decel="500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43" presetClass="entr" presetSubtype="0" fill="hold" grpId="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3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81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749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1523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185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215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1571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 showWhenStopped="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4" grpId="0"/>
      <p:bldP spid="4" grpId="1"/>
      <p:bldP spid="5" grpId="0" animBg="1"/>
      <p:bldP spid="5" grpId="1" bldLvl="0" animBg="1"/>
      <p:bldP spid="6" grpId="0" animBg="1"/>
      <p:bldP spid="6" grpId="1" animBg="1"/>
      <p:bldP spid="7" grpId="0" animBg="1"/>
      <p:bldP spid="7" grpId="3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3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" name="Picture 2" descr="C:\Users\admin\Desktop\hình anh giao thông\download (1).jp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778" b="89778" l="9778" r="93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3879215"/>
            <a:ext cx="4186555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z3905290926208_529e690a19be6e059f2a0262999abda9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17" y="2590800"/>
            <a:ext cx="9180512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download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0329" cy="474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29817" y="95251"/>
            <a:ext cx="746760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</a:p>
        </p:txBody>
      </p:sp>
      <p:pic>
        <p:nvPicPr>
          <p:cNvPr id="8" name="tàu thủy" descr="C:\Users\admin\Desktop\download (3).jpg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778" b="89778" l="3111" r="95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204" y="4559434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C:\Users\admin\Desktop\download.pn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9778" b="94667" l="9778" r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3212974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C:\Users\admin\Desktop\images (1)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4000" b="94667" l="6667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701" y="4898901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C:\Users\admin\Desktop\download (2).pn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29778" b="72889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682" y="4463008"/>
            <a:ext cx="3170804" cy="3825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buồm 2" descr="C:\Users\admin\Desktop\download (6).png"/>
          <p:cNvPicPr>
            <a:picLocks noChangeAspect="1" noChangeArrowheads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9605" b="89831" l="23944" r="866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299" y="5313725"/>
            <a:ext cx="2705100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8.898987" end="1762.528687"/>
                </p14:media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670198" y="7315200"/>
            <a:ext cx="406400" cy="406400"/>
          </a:xfrm>
          <a:prstGeom prst="rect">
            <a:avLst/>
          </a:prstGeom>
        </p:spPr>
      </p:pic>
      <p:pic>
        <p:nvPicPr>
          <p:cNvPr id="14" name="Am-thanh-dung-sai-chen-vao-Powerpoint-Tra-loi-sai-www_honghot_ne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3500783" y="7501673"/>
            <a:ext cx="406400" cy="406400"/>
          </a:xfrm>
          <a:prstGeom prst="rect">
            <a:avLst/>
          </a:prstGeom>
        </p:spPr>
      </p:pic>
      <p:pic>
        <p:nvPicPr>
          <p:cNvPr id="15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1014.458923" end="618.003906"/>
                </p14:media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471365" y="7343078"/>
            <a:ext cx="406400" cy="406400"/>
          </a:xfrm>
          <a:prstGeom prst="rect">
            <a:avLst/>
          </a:prstGeom>
        </p:spPr>
      </p:pic>
      <p:pic>
        <p:nvPicPr>
          <p:cNvPr id="16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611.262817" end="726.59552"/>
                </p14:media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2233711" y="7343078"/>
            <a:ext cx="406400" cy="406400"/>
          </a:xfrm>
          <a:prstGeom prst="rect">
            <a:avLst/>
          </a:prstGeom>
        </p:spPr>
      </p:pic>
      <p:pic>
        <p:nvPicPr>
          <p:cNvPr id="18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st="833.683105" end="612.501892"/>
                </p14:media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4221151" y="7501673"/>
            <a:ext cx="406400" cy="406400"/>
          </a:xfrm>
          <a:prstGeom prst="rect">
            <a:avLst/>
          </a:prstGeom>
        </p:spPr>
      </p:pic>
      <p:pic>
        <p:nvPicPr>
          <p:cNvPr id="19" name="Am-thanh-dung-sai-chen-vao-Powerpoint-Tra-loi-sai-www_honghot_ne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4813672" y="7721600"/>
            <a:ext cx="406400" cy="406400"/>
          </a:xfrm>
          <a:prstGeom prst="rect">
            <a:avLst/>
          </a:prstGeom>
        </p:spPr>
      </p:pic>
      <p:pic>
        <p:nvPicPr>
          <p:cNvPr id="20" name="Am-thanh-tra-loi-du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8">
                  <p14:trim end="2980.660645"/>
                </p14:media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4752692" y="7546278"/>
            <a:ext cx="406400" cy="406400"/>
          </a:xfrm>
          <a:prstGeom prst="rect">
            <a:avLst/>
          </a:prstGeom>
        </p:spPr>
      </p:pic>
      <p:pic>
        <p:nvPicPr>
          <p:cNvPr id="2050" name="Picture 2" descr="C:\Users\admin\Desktop\hình anh giao thông\images (2).jpg"/>
          <p:cNvPicPr>
            <a:picLocks noChangeAspect="1" noChangeArrowheads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3680" y="5010150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9">
                  <p14:trim st="527.949707" end="527.949524"/>
                </p14:media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3138299" y="7095273"/>
            <a:ext cx="406400" cy="406400"/>
          </a:xfrm>
          <a:prstGeom prst="rect">
            <a:avLst/>
          </a:prstGeom>
        </p:spPr>
      </p:pic>
      <p:pic>
        <p:nvPicPr>
          <p:cNvPr id="22" name="Am-thanh-tra-loi-dung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3951249" y="7156605"/>
            <a:ext cx="406400" cy="406400"/>
          </a:xfrm>
          <a:prstGeom prst="rect">
            <a:avLst/>
          </a:prstGeom>
        </p:spPr>
      </p:pic>
      <p:pic>
        <p:nvPicPr>
          <p:cNvPr id="2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1">
                  <p14:trim st="595.079102" end="1929.75647"/>
                </p14:media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4719033" y="7237141"/>
            <a:ext cx="406400" cy="406400"/>
          </a:xfrm>
          <a:prstGeom prst="rect">
            <a:avLst/>
          </a:prstGeom>
        </p:spPr>
      </p:pic>
      <p:pic>
        <p:nvPicPr>
          <p:cNvPr id="24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2">
                  <p14:trim st="632.82251" end="793.904297"/>
                </p14:media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5016872" y="7643541"/>
            <a:ext cx="406400" cy="406400"/>
          </a:xfrm>
          <a:prstGeom prst="rect">
            <a:avLst/>
          </a:prstGeom>
        </p:spPr>
      </p:pic>
      <p:pic>
        <p:nvPicPr>
          <p:cNvPr id="25" name="Am-thanh-tra-loi-dung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5370501" y="7721600"/>
            <a:ext cx="406400" cy="406400"/>
          </a:xfrm>
          <a:prstGeom prst="rect">
            <a:avLst/>
          </a:prstGeom>
        </p:spPr>
      </p:pic>
      <p:pic>
        <p:nvPicPr>
          <p:cNvPr id="29" name="Am-thanh-tra-loi-sai-www_yeualo_com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4154449" y="7756912"/>
            <a:ext cx="406400" cy="406400"/>
          </a:xfrm>
          <a:prstGeom prst="rect">
            <a:avLst/>
          </a:prstGeom>
        </p:spPr>
      </p:pic>
      <p:pic>
        <p:nvPicPr>
          <p:cNvPr id="30" name="Am-thanh-tra-loi-sai-www_yeualo_com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5359145" y="8022063"/>
            <a:ext cx="406400" cy="406400"/>
          </a:xfrm>
          <a:prstGeom prst="rect">
            <a:avLst/>
          </a:prstGeom>
        </p:spPr>
      </p:pic>
      <p:pic>
        <p:nvPicPr>
          <p:cNvPr id="31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5">
                  <p14:trim st="711.697327" end="842.084595"/>
                </p14:media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5843399" y="7846741"/>
            <a:ext cx="406400" cy="406400"/>
          </a:xfrm>
          <a:prstGeom prst="rect">
            <a:avLst/>
          </a:prstGeom>
        </p:spPr>
      </p:pic>
      <p:sp>
        <p:nvSpPr>
          <p:cNvPr id="35" name="Action Button: Back or Previous 34">
            <a:hlinkClick r:id="" action="ppaction://hlinkshowjump?jump=previousslide" highlightClick="1"/>
          </p:cNvPr>
          <p:cNvSpPr/>
          <p:nvPr/>
        </p:nvSpPr>
        <p:spPr>
          <a:xfrm>
            <a:off x="7487371" y="6396600"/>
            <a:ext cx="672073" cy="461400"/>
          </a:xfrm>
          <a:prstGeom prst="actionButtonBackPrevious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ction Button: Forward or Next 35">
            <a:hlinkClick r:id="" action="ppaction://hlinkshowjump?jump=nextslide" highlightClick="1"/>
          </p:cNvPr>
          <p:cNvSpPr/>
          <p:nvPr/>
        </p:nvSpPr>
        <p:spPr>
          <a:xfrm>
            <a:off x="8305800" y="6375650"/>
            <a:ext cx="576064" cy="461399"/>
          </a:xfrm>
          <a:prstGeom prst="actionButtonForwardNex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6">
                  <p14:trim st="556.472229"/>
                </p14:media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5370501" y="7184483"/>
            <a:ext cx="406400" cy="406400"/>
          </a:xfrm>
          <a:prstGeom prst="rect">
            <a:avLst/>
          </a:prstGeom>
        </p:spPr>
      </p:pic>
      <p:pic>
        <p:nvPicPr>
          <p:cNvPr id="26" name="Picture 2" descr="C:\Users\admin\Desktop\hình anh giao thông\download (1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778" b="89778" l="9778" r="93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170" y="37458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hình anh giao thông\download (1).jp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778" b="89778" l="9778" r="93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5" y="3879215"/>
            <a:ext cx="2030730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admin\Desktop\hình anh giao thông\download (1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778" b="89778" l="9778" r="93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285" y="373380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hình anh giao thông\download (1).jp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778" b="89778" l="9778" r="93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73380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hình anh giao thông\download (1).jp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778" b="89778" l="9778" r="93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0" y="3700145"/>
            <a:ext cx="157543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81481E-6 L -0.1033 -0.5928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74" y="-2965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17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82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05 -0.000185185 L -0.44 -0.298796 " pathEditMode="relative" rAng="0" ptsTypes="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" y="-13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15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8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09808E-6 L 0.00347 -0.4300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-2151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-0.43003 L 0.00347 0.0002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513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523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03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31321E-6 L -0.35347 -0.4332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74" y="-21675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434 -0.44067 L 2.5E-6 9.73861E-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08" y="22022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571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28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0.02106 L -0.00694 -0.1771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" y="-992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5 -0.17709 L -0.00695 0.07291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571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86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22222E-6 L 0.15347 -0.3875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74" y="-19375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815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362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audio>
              <p:cMediaNode vol="80000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 showWhenStopped="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 showWhenStopped="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 showWhenStopped="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600624" y="1524000"/>
            <a:ext cx="4114800" cy="3124200"/>
            <a:chOff x="4543618" y="683941"/>
            <a:chExt cx="4114800" cy="3124200"/>
          </a:xfrm>
        </p:grpSpPr>
        <p:grpSp>
          <p:nvGrpSpPr>
            <p:cNvPr id="3" name="Group 2"/>
            <p:cNvGrpSpPr/>
            <p:nvPr/>
          </p:nvGrpSpPr>
          <p:grpSpPr>
            <a:xfrm>
              <a:off x="4543618" y="683941"/>
              <a:ext cx="4114800" cy="3124200"/>
              <a:chOff x="4442414" y="514026"/>
              <a:chExt cx="4114800" cy="3124200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4442414" y="514026"/>
                <a:ext cx="4114800" cy="312420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" name="Picture 6" descr="C:\Users\admin\Desktop\hình anh giao thông\images (7).jpg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3618" y="561813"/>
                <a:ext cx="3891208" cy="30286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" name="Sun 3"/>
            <p:cNvSpPr/>
            <p:nvPr/>
          </p:nvSpPr>
          <p:spPr>
            <a:xfrm>
              <a:off x="7978774" y="838200"/>
              <a:ext cx="336037" cy="381000"/>
            </a:xfrm>
            <a:prstGeom prst="sun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28600" y="1524000"/>
            <a:ext cx="3886200" cy="3108543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</a:rPr>
              <a:t>Không</a:t>
            </a:r>
            <a:r>
              <a:rPr lang="vi-VN" sz="2800" b="1" dirty="0">
                <a:solidFill>
                  <a:srgbClr val="0070C0"/>
                </a:solidFill>
              </a:rPr>
              <a:t> p</a:t>
            </a:r>
            <a:r>
              <a:rPr lang="vi-VN" sz="2800" dirty="0">
                <a:solidFill>
                  <a:srgbClr val="0070C0"/>
                </a:solidFill>
              </a:rPr>
              <a:t>hải chim</a:t>
            </a:r>
            <a:br>
              <a:rPr lang="vi-VN" sz="2800" dirty="0">
                <a:solidFill>
                  <a:srgbClr val="0070C0"/>
                </a:solidFill>
              </a:rPr>
            </a:br>
            <a:r>
              <a:rPr lang="vi-VN" sz="2800" dirty="0">
                <a:solidFill>
                  <a:srgbClr val="0070C0"/>
                </a:solidFill>
              </a:rPr>
              <a:t>Mà có cánh</a:t>
            </a:r>
            <a:br>
              <a:rPr lang="vi-VN" sz="2800" dirty="0">
                <a:solidFill>
                  <a:srgbClr val="0070C0"/>
                </a:solidFill>
              </a:rPr>
            </a:br>
            <a:r>
              <a:rPr lang="vi-VN" sz="2800" dirty="0">
                <a:solidFill>
                  <a:srgbClr val="0070C0"/>
                </a:solidFill>
              </a:rPr>
              <a:t>Chở hàng khách</a:t>
            </a:r>
            <a:br>
              <a:rPr lang="vi-VN" sz="2800" dirty="0">
                <a:solidFill>
                  <a:srgbClr val="0070C0"/>
                </a:solidFill>
              </a:rPr>
            </a:br>
            <a:r>
              <a:rPr lang="vi-VN" sz="2800" dirty="0">
                <a:solidFill>
                  <a:srgbClr val="0070C0"/>
                </a:solidFill>
              </a:rPr>
              <a:t>Đến mọi nơi</a:t>
            </a:r>
            <a:br>
              <a:rPr lang="vi-VN" sz="2800" dirty="0">
                <a:solidFill>
                  <a:srgbClr val="0070C0"/>
                </a:solidFill>
              </a:rPr>
            </a:br>
            <a:r>
              <a:rPr lang="vi-VN" sz="2800" dirty="0">
                <a:solidFill>
                  <a:srgbClr val="0070C0"/>
                </a:solidFill>
              </a:rPr>
              <a:t>Giữa mây trời</a:t>
            </a:r>
            <a:br>
              <a:rPr lang="vi-VN" sz="2800" dirty="0">
                <a:solidFill>
                  <a:srgbClr val="0070C0"/>
                </a:solidFill>
              </a:rPr>
            </a:br>
            <a:r>
              <a:rPr lang="vi-VN" sz="2800" dirty="0">
                <a:solidFill>
                  <a:srgbClr val="0070C0"/>
                </a:solidFill>
              </a:rPr>
              <a:t>Đang bay lượn</a:t>
            </a:r>
            <a:br>
              <a:rPr lang="vi-VN" sz="2800" dirty="0">
                <a:solidFill>
                  <a:srgbClr val="0070C0"/>
                </a:solidFill>
              </a:rPr>
            </a:br>
            <a:r>
              <a:rPr lang="vi-VN" sz="2800" dirty="0">
                <a:solidFill>
                  <a:srgbClr val="0070C0"/>
                </a:solidFill>
              </a:rPr>
              <a:t>Là gì ?</a:t>
            </a:r>
            <a:endParaRPr lang="en-US" sz="2800" dirty="0">
              <a:solidFill>
                <a:srgbClr val="0070C0"/>
              </a:solidFill>
            </a:endParaRPr>
          </a:p>
        </p:txBody>
      </p:sp>
      <p:pic>
        <p:nvPicPr>
          <p:cNvPr id="8" name="ô tô" descr="C:\Users\admin\Desktop\hình anh giao thông\download (4).pn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2000" b="68889" l="16889" r="83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911" y="3581400"/>
            <a:ext cx="3429000" cy="398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máy bay" descr="C:\Users\admin\Desktop\hình anh giao thông\images (2).pn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9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089" y="4893921"/>
            <a:ext cx="2390775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xe đạp" descr="C:\Users\admin\Desktop\hình anh giao thông\images (8).jp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862" y="4343400"/>
            <a:ext cx="3256138" cy="229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219111" y="504965"/>
            <a:ext cx="7242489" cy="95410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Am-thanh-dung-sai-chen-vao-Powerpoint-Tra-loi-sai-www_honghot_ne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22236" y="7362483"/>
            <a:ext cx="406400" cy="406400"/>
          </a:xfrm>
          <a:prstGeom prst="rect">
            <a:avLst/>
          </a:prstGeom>
        </p:spPr>
      </p:pic>
      <p:pic>
        <p:nvPicPr>
          <p:cNvPr id="13" name="Am-thanh-dung-sai-chen-vao-Powerpoint-Tra-loi-dung-www_honghot_ne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762822" y="7362483"/>
            <a:ext cx="406400" cy="406400"/>
          </a:xfrm>
          <a:prstGeom prst="rect">
            <a:avLst/>
          </a:prstGeom>
        </p:spPr>
      </p:pic>
      <p:pic>
        <p:nvPicPr>
          <p:cNvPr id="14" name="Am-thanh-dung-sai-chen-vao-Powerpoint-Tra-loi-sai-www_honghot_ne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590800" y="7198312"/>
            <a:ext cx="406400" cy="406400"/>
          </a:xfrm>
          <a:prstGeom prst="rect">
            <a:avLst/>
          </a:prstGeom>
        </p:spPr>
      </p:pic>
      <p:pic>
        <p:nvPicPr>
          <p:cNvPr id="1026" name="Picture 2" descr="C:\Users\admin\Desktop\hình anh giao thông\hinh-nen-dong-day-ngang-dep-1-88_104237057.gif"/>
          <p:cNvPicPr>
            <a:picLocks noChangeAspect="1" noChangeArrowheads="1" noCrop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76200" y="0"/>
            <a:ext cx="906780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hình anh giao thông\hinh-nen-dong-day-ngang-dep-1-70_104236839.gif"/>
          <p:cNvPicPr>
            <a:picLocks noChangeAspect="1" noChangeArrowheads="1" noCrop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 rot="16200000">
            <a:off x="-3256587" y="3281746"/>
            <a:ext cx="6665573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hình anh giao thông\hinh-nen-dong-day-ngang-dep-1-70_104236839.gif"/>
          <p:cNvPicPr>
            <a:picLocks noChangeAspect="1" noChangeArrowheads="1" noCrop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 rot="16200000">
            <a:off x="5627964" y="3247060"/>
            <a:ext cx="6665573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hình anh giao thông\hinh-nen-dong-day-ngang-dep-1-70_104236839.gif"/>
          <p:cNvPicPr>
            <a:picLocks noChangeAspect="1" noChangeArrowheads="1" noCrop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304800" y="6477000"/>
            <a:ext cx="8782099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C:\Users\admin\Desktop\hình anh giao thông\anh-dong-trang-tri-30_114610770.gif"/>
          <p:cNvPicPr>
            <a:picLocks noChangeAspect="1" noChangeArrowheads="1" noCrop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 rot="5400000">
            <a:off x="-2421904" y="3324608"/>
            <a:ext cx="5334000" cy="37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hình anh giao thông\anh-dong-trang-tri-30_114610770.gif"/>
          <p:cNvPicPr>
            <a:picLocks noChangeAspect="1" noChangeArrowheads="1" noCrop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 rot="16200000">
            <a:off x="6234161" y="3289923"/>
            <a:ext cx="5334000" cy="37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Recorded Sound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31.071594"/>
                </p14:media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3385401" y="7401512"/>
            <a:ext cx="406400" cy="406400"/>
          </a:xfrm>
          <a:prstGeom prst="rect">
            <a:avLst/>
          </a:prstGeom>
        </p:spPr>
      </p:pic>
      <p:pic>
        <p:nvPicPr>
          <p:cNvPr id="17" name="Recorded Sound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7">
                  <p14:trim st="778"/>
                </p14:media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4110578" y="7198312"/>
            <a:ext cx="406400" cy="406400"/>
          </a:xfrm>
          <a:prstGeom prst="rect">
            <a:avLst/>
          </a:prstGeom>
        </p:spPr>
      </p:pic>
      <p:pic>
        <p:nvPicPr>
          <p:cNvPr id="20" name="Recorded Sound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8">
                  <p14:trim st="1162.649048" end="749.874329"/>
                </p14:media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5257800" y="7159283"/>
            <a:ext cx="406400" cy="406400"/>
          </a:xfrm>
          <a:prstGeom prst="rect">
            <a:avLst/>
          </a:prstGeom>
        </p:spPr>
      </p:pic>
      <p:pic>
        <p:nvPicPr>
          <p:cNvPr id="25" name="Recorded Sound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9">
                  <p14:trim st="683.537415" end="712.018677"/>
                </p14:media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5834063" y="7473995"/>
            <a:ext cx="406400" cy="406400"/>
          </a:xfrm>
          <a:prstGeom prst="rect">
            <a:avLst/>
          </a:prstGeom>
        </p:spPr>
      </p:pic>
      <p:sp>
        <p:nvSpPr>
          <p:cNvPr id="29" name="Action Button: Back or Previous 28">
            <a:hlinkClick r:id="" action="ppaction://hlinkshowjump?jump=previousslide" highlightClick="1"/>
          </p:cNvPr>
          <p:cNvSpPr/>
          <p:nvPr/>
        </p:nvSpPr>
        <p:spPr>
          <a:xfrm>
            <a:off x="7125314" y="6396600"/>
            <a:ext cx="672073" cy="461400"/>
          </a:xfrm>
          <a:prstGeom prst="actionButtonBackPrevious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ction Button: Forward or Next 29">
            <a:hlinkClick r:id="" action="ppaction://hlinkshowjump?jump=nextslide" highlightClick="1"/>
          </p:cNvPr>
          <p:cNvSpPr/>
          <p:nvPr/>
        </p:nvSpPr>
        <p:spPr>
          <a:xfrm>
            <a:off x="8030204" y="6375649"/>
            <a:ext cx="576064" cy="461399"/>
          </a:xfrm>
          <a:prstGeom prst="actionButtonForwardNex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CoDayBeBaiHocGiaoThongBeat-VA-5322362">
            <a:hlinkClick r:id="" action="ppaction://media"/>
          </p:cNvPr>
          <p:cNvPicPr/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3581400" y="7233920"/>
            <a:ext cx="412750" cy="412750"/>
          </a:xfrm>
          <a:prstGeom prst="rect">
            <a:avLst/>
          </a:prstGeom>
        </p:spPr>
      </p:pic>
      <p:pic>
        <p:nvPicPr>
          <p:cNvPr id="32" name="Content Placeholder 27" descr="chim-9"/>
          <p:cNvPicPr>
            <a:picLocks noGrp="1" noChangeAspect="1"/>
          </p:cNvPicPr>
          <p:nvPr>
            <p:ph sz="half" idx="2"/>
          </p:nvPr>
        </p:nvPicPr>
        <p:blipFill>
          <a:blip r:embed="rId29"/>
          <a:stretch>
            <a:fillRect/>
          </a:stretch>
        </p:blipFill>
        <p:spPr>
          <a:xfrm>
            <a:off x="5486400" y="2133600"/>
            <a:ext cx="2115820" cy="171196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2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8" presetClass="entr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5" presetClass="entr" presetSubtype="0" fill="hold" nodeType="withEffect">
                                  <p:stCondLst>
                                    <p:cond delay="9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9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9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nodeType="withEffect">
                                  <p:stCondLst>
                                    <p:cond delay="9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9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9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5" presetClass="entr" presetSubtype="0" fill="hold" nodeType="withEffect">
                                  <p:stCondLst>
                                    <p:cond delay="9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9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9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8148E-6 L 0.48785 -0.279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92" y="-1398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784 -0.2794 L 0.00833 -1.48148E-6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76" y="13958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523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79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7.40741E-7 L 0.21962 -0.4088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72" y="-2044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280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756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-0.11666 -0.32222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33" y="-16111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521 -0.35579 L 0.00521 -0.0041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1" y="17569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523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41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 showWhenStopped="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6000">
                <p:cTn id="7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7" grpId="0" animBg="1"/>
      <p:bldP spid="11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5791200" y="1437034"/>
            <a:ext cx="1143000" cy="107756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C:\Users\admin\Desktop\hình anh giao thông\hinh-nen-dong-powerpoint-dep-ve-o-to.gif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-19020" y="753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m-thanh-xe-lua-chay-va-bam-co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6810.529297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447800" y="7010400"/>
            <a:ext cx="406400" cy="406400"/>
          </a:xfrm>
          <a:prstGeom prst="rect">
            <a:avLst/>
          </a:prstGeom>
        </p:spPr>
      </p:pic>
      <p:pic>
        <p:nvPicPr>
          <p:cNvPr id="5" name="mặt cười" descr="C:\Users\admin\Desktop\download (13).jfif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609143"/>
            <a:ext cx="1552674" cy="1552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download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9562" r="948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99" y="2609142"/>
            <a:ext cx="2047601" cy="163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m-thanh-tra-loi-du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438400" y="7162800"/>
            <a:ext cx="406400" cy="40640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5791200" y="1342491"/>
            <a:ext cx="1143000" cy="117210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âu hỏi"/>
          <p:cNvSpPr txBox="1"/>
          <p:nvPr/>
        </p:nvSpPr>
        <p:spPr>
          <a:xfrm>
            <a:off x="402430" y="509741"/>
            <a:ext cx="83391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Con </a:t>
            </a:r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nghe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cô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đây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phải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âm</a:t>
            </a:r>
            <a:r>
              <a:rPr lang="en-US" sz="2800" dirty="0"/>
              <a:t> </a:t>
            </a:r>
            <a:r>
              <a:rPr lang="en-US" sz="2800" dirty="0" err="1"/>
              <a:t>thanh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tiếng</a:t>
            </a:r>
            <a:r>
              <a:rPr lang="en-US" sz="2800" dirty="0"/>
              <a:t>  </a:t>
            </a:r>
            <a:r>
              <a:rPr lang="en-US" sz="2800" dirty="0" err="1"/>
              <a:t>xe</a:t>
            </a:r>
            <a:r>
              <a:rPr lang="en-US" sz="2800" dirty="0"/>
              <a:t> ô </a:t>
            </a:r>
            <a:r>
              <a:rPr lang="en-US" sz="2800" dirty="0" err="1"/>
              <a:t>tô</a:t>
            </a:r>
            <a:r>
              <a:rPr lang="en-US" sz="2800" dirty="0"/>
              <a:t> </a:t>
            </a:r>
            <a:r>
              <a:rPr lang="en-US" sz="2800" dirty="0" err="1"/>
              <a:t>chạy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? </a:t>
            </a:r>
            <a:r>
              <a:rPr lang="en-US" sz="2800" dirty="0" err="1"/>
              <a:t>Nếu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đúng</a:t>
            </a:r>
            <a:r>
              <a:rPr lang="en-US" sz="2800" dirty="0"/>
              <a:t> </a:t>
            </a:r>
            <a:r>
              <a:rPr lang="en-US" sz="2800" dirty="0" err="1"/>
              <a:t>thì</a:t>
            </a:r>
            <a:r>
              <a:rPr lang="en-US" sz="2800" dirty="0"/>
              <a:t> con </a:t>
            </a:r>
            <a:r>
              <a:rPr lang="en-US" sz="2800" dirty="0" err="1"/>
              <a:t>chọn</a:t>
            </a:r>
            <a:r>
              <a:rPr lang="en-US" sz="2800" dirty="0"/>
              <a:t> </a:t>
            </a:r>
            <a:r>
              <a:rPr lang="en-US" sz="2800" dirty="0" err="1"/>
              <a:t>mặt</a:t>
            </a:r>
            <a:r>
              <a:rPr lang="en-US" sz="2800" dirty="0"/>
              <a:t> </a:t>
            </a:r>
            <a:r>
              <a:rPr lang="en-US" sz="2800" dirty="0" err="1"/>
              <a:t>cười</a:t>
            </a:r>
            <a:r>
              <a:rPr lang="en-US" sz="2800" dirty="0"/>
              <a:t>, </a:t>
            </a:r>
            <a:r>
              <a:rPr lang="en-US" sz="2800" dirty="0" err="1"/>
              <a:t>còn</a:t>
            </a:r>
            <a:r>
              <a:rPr lang="en-US" sz="2800" dirty="0"/>
              <a:t> </a:t>
            </a:r>
            <a:r>
              <a:rPr lang="en-US" sz="2800" dirty="0" err="1"/>
              <a:t>đúng</a:t>
            </a:r>
            <a:r>
              <a:rPr lang="en-US" sz="2800" dirty="0"/>
              <a:t> </a:t>
            </a:r>
            <a:r>
              <a:rPr lang="en-US" sz="2800" dirty="0" err="1"/>
              <a:t>thì</a:t>
            </a:r>
            <a:r>
              <a:rPr lang="en-US" sz="2800" dirty="0"/>
              <a:t> con </a:t>
            </a:r>
            <a:r>
              <a:rPr lang="en-US" sz="2800" dirty="0" err="1"/>
              <a:t>chọn</a:t>
            </a:r>
            <a:r>
              <a:rPr lang="en-US" sz="2800" dirty="0"/>
              <a:t> </a:t>
            </a:r>
            <a:r>
              <a:rPr lang="en-US" sz="2800" dirty="0" err="1"/>
              <a:t>mặt</a:t>
            </a:r>
            <a:r>
              <a:rPr lang="en-US" sz="2800" dirty="0"/>
              <a:t> </a:t>
            </a:r>
            <a:r>
              <a:rPr lang="en-US" sz="2800" dirty="0" err="1"/>
              <a:t>mếu</a:t>
            </a:r>
            <a:r>
              <a:rPr lang="en-US" sz="2800" dirty="0"/>
              <a:t> </a:t>
            </a:r>
            <a:r>
              <a:rPr lang="en-US" sz="2800" dirty="0" err="1"/>
              <a:t>nhé</a:t>
            </a:r>
            <a:endParaRPr lang="en-US" sz="2800" dirty="0"/>
          </a:p>
        </p:txBody>
      </p:sp>
      <p:pic>
        <p:nvPicPr>
          <p:cNvPr id="2057" name="Picture 9" descr="C:\Users\admin\Desktop\hình anh giao thông\anh-dong-trang-tri-174_114612177.gif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2266980" y="-117483"/>
            <a:ext cx="4572000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9" descr="C:\Users\admin\Desktop\hình anh giao thông\anh-dong-trang-tri-174_114612177.gif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2438400" y="6323159"/>
            <a:ext cx="4572000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WhitecornerFlower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235" y="5110649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 descr="WhitecornerFlower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348959" y="5249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 descr="WhitecornerFlower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6161" y="-34229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 descr="WhitecornerFlower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79936">
            <a:off x="7270248" y="510808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9" descr="C:\Users\admin\Desktop\hình anh giao thông\anh-dong-trang-tri-174_114612177.gif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 rot="16200000">
            <a:off x="-1900239" y="3090330"/>
            <a:ext cx="4114803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9" descr="C:\Users\admin\Desktop\hình anh giao thông\anh-dong-trang-tri-174_114612177.gif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 rot="16200000">
            <a:off x="6859975" y="3242730"/>
            <a:ext cx="4114803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963.093689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635780" y="7437346"/>
            <a:ext cx="406400" cy="406400"/>
          </a:xfrm>
          <a:prstGeom prst="rect">
            <a:avLst/>
          </a:prstGeom>
        </p:spPr>
      </p:pic>
      <p:pic>
        <p:nvPicPr>
          <p:cNvPr id="15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825.637329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41400" y="7157853"/>
            <a:ext cx="406400" cy="406400"/>
          </a:xfrm>
          <a:prstGeom prst="rect">
            <a:avLst/>
          </a:prstGeom>
        </p:spPr>
      </p:pic>
      <p:pic>
        <p:nvPicPr>
          <p:cNvPr id="17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st="3147" end="1169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521200" y="7157853"/>
            <a:ext cx="406400" cy="406400"/>
          </a:xfrm>
          <a:prstGeom prst="rect">
            <a:avLst/>
          </a:prstGeom>
        </p:spPr>
      </p:pic>
      <p:pic>
        <p:nvPicPr>
          <p:cNvPr id="21" name="Am-thanh-dung-sai-chen-vao-Powerpoint-Tra-loi-sai-www_honghot_net.mp3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810000" y="7234146"/>
            <a:ext cx="406400" cy="406400"/>
          </a:xfrm>
          <a:prstGeom prst="rect">
            <a:avLst/>
          </a:prstGeom>
        </p:spPr>
      </p:pic>
      <p:sp>
        <p:nvSpPr>
          <p:cNvPr id="39" name="Action Button: Back or Previous 38">
            <a:hlinkClick r:id="" action="ppaction://hlinkshowjump?jump=previousslide" highlightClick="1"/>
          </p:cNvPr>
          <p:cNvSpPr/>
          <p:nvPr/>
        </p:nvSpPr>
        <p:spPr>
          <a:xfrm>
            <a:off x="6789277" y="5889434"/>
            <a:ext cx="672073" cy="461400"/>
          </a:xfrm>
          <a:prstGeom prst="actionButtonBackPrevious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Action Button: Forward or Next 39">
            <a:hlinkClick r:id="" action="ppaction://hlinkshowjump?jump=nextslide" highlightClick="1"/>
          </p:cNvPr>
          <p:cNvSpPr/>
          <p:nvPr/>
        </p:nvSpPr>
        <p:spPr>
          <a:xfrm>
            <a:off x="7742172" y="5901013"/>
            <a:ext cx="576064" cy="461399"/>
          </a:xfrm>
          <a:prstGeom prst="actionButtonForwardNex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0">
                  <p14:trim st="689.763428" end="364.041992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459141" y="7416800"/>
            <a:ext cx="406400" cy="406400"/>
          </a:xfrm>
          <a:prstGeom prst="rect">
            <a:avLst/>
          </a:prstGeom>
        </p:spPr>
      </p:pic>
      <p:pic>
        <p:nvPicPr>
          <p:cNvPr id="4" name="Tieng-coi-tau-hoa-www_tiengdong_com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11">
                  <p14:trim end="769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3657600" y="7086600"/>
            <a:ext cx="412750" cy="412750"/>
          </a:xfrm>
          <a:prstGeom prst="rect">
            <a:avLst/>
          </a:prstGeom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5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20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13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3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6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nodeType="withEffect">
                                  <p:stCondLst>
                                    <p:cond delay="10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13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2" tmFilter="0, 0; 0.125,0.2665; 0.25,0.4; 0.375,0.465; 0.5,0.5;  0.625,0.535; 0.75,0.6; 0.875,0.7335; 1,1">
                                          <p:stCondLst>
                                            <p:cond delay="103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18">
                                          <p:stCondLst>
                                            <p:cond delay="4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02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8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02" decel="50000">
                                          <p:stCondLst>
                                            <p:cond delay="8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8">
                                          <p:stCondLst>
                                            <p:cond delay="102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02" decel="50000">
                                          <p:stCondLst>
                                            <p:cond delay="10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8">
                                          <p:stCondLst>
                                            <p:cond delay="11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02" decel="50000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5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6" dur="1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731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523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323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3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showWhenStopped="0">
                <p:cTn id="6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hình anh giao thông\z3905290926208_529e690a19be6e059f2a0262999abda9.jpg"/>
          <p:cNvPicPr>
            <a:picLocks noGrp="1" noChangeAspect="1" noChangeArrowheads="1"/>
          </p:cNvPicPr>
          <p:nvPr>
            <p:ph idx="1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hình anh giao thông\anh-dong-trang-tri-173_114612161.gif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rot="16200000">
            <a:off x="5571485" y="3285484"/>
            <a:ext cx="6858001" cy="28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hình anh giao thông\anh-dong-trang-tri-173_114612161.gif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81003" y="6172200"/>
            <a:ext cx="8475967" cy="28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hình nền\images (18)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514"/>
            <a:ext cx="9000485" cy="663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C:\Users\admin\Desktop\hình anh giao thông\anh-dong-trang-tri-173_114612161.gif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rot="16200000">
            <a:off x="-3247965" y="3285483"/>
            <a:ext cx="6858001" cy="28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C:\Users\admin\Desktop\hình anh giao thông\anh-dong-trang-tri-173_114612161.gif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81004" y="0"/>
            <a:ext cx="8475967" cy="28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âu hỏi"/>
          <p:cNvSpPr txBox="1"/>
          <p:nvPr/>
        </p:nvSpPr>
        <p:spPr>
          <a:xfrm>
            <a:off x="1422454" y="407366"/>
            <a:ext cx="62495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sai 2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8160" l="0" r="992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33871" y="2652599"/>
            <a:ext cx="2365451" cy="2943949"/>
          </a:xfrm>
          <a:prstGeom prst="rect">
            <a:avLst/>
          </a:prstGeom>
        </p:spPr>
      </p:pic>
      <p:pic>
        <p:nvPicPr>
          <p:cNvPr id="13" name="sai 1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235" b="97531" l="2098" r="951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3834" y="2683383"/>
            <a:ext cx="2686276" cy="3042627"/>
          </a:xfrm>
          <a:prstGeom prst="rect">
            <a:avLst/>
          </a:prstGeom>
        </p:spPr>
      </p:pic>
      <p:pic>
        <p:nvPicPr>
          <p:cNvPr id="14" name="Đúng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205" b="96988" l="3521" r="9647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53865" y="2652599"/>
            <a:ext cx="2540607" cy="2970619"/>
          </a:xfrm>
          <a:prstGeom prst="rect">
            <a:avLst/>
          </a:prstGeom>
        </p:spPr>
      </p:pic>
      <p:sp>
        <p:nvSpPr>
          <p:cNvPr id="15" name="đáp án sai 1"/>
          <p:cNvSpPr/>
          <p:nvPr/>
        </p:nvSpPr>
        <p:spPr>
          <a:xfrm>
            <a:off x="1763688" y="1401203"/>
            <a:ext cx="1396945" cy="11372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Berlin Sans FB" panose="020E0602020502020306" pitchFamily="34" charset="0"/>
                <a:cs typeface="Berlin Sans FB" panose="020E0602020502020306" pitchFamily="34" charset="0"/>
                <a:sym typeface="+mn-ea"/>
              </a:rPr>
              <a:t>a</a:t>
            </a:r>
          </a:p>
        </p:txBody>
      </p:sp>
      <p:sp>
        <p:nvSpPr>
          <p:cNvPr id="16" name="Đáp án sai 2"/>
          <p:cNvSpPr/>
          <p:nvPr/>
        </p:nvSpPr>
        <p:spPr>
          <a:xfrm>
            <a:off x="4338749" y="1401203"/>
            <a:ext cx="1425781" cy="11372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Berlin Sans FB" panose="020E0602020502020306" pitchFamily="34" charset="0"/>
                <a:cs typeface="Berlin Sans FB" panose="020E0602020502020306" pitchFamily="34" charset="0"/>
                <a:sym typeface="+mn-ea"/>
              </a:rPr>
              <a:t>b</a:t>
            </a:r>
          </a:p>
        </p:txBody>
      </p:sp>
      <p:sp>
        <p:nvSpPr>
          <p:cNvPr id="17" name="Đáp án đúng"/>
          <p:cNvSpPr/>
          <p:nvPr/>
        </p:nvSpPr>
        <p:spPr>
          <a:xfrm>
            <a:off x="7092280" y="1463290"/>
            <a:ext cx="1368197" cy="11372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FF0000"/>
                </a:solidFill>
                <a:latin typeface="Berlin Sans FB" panose="020E0602020502020306" pitchFamily="34" charset="0"/>
                <a:cs typeface="Berlin Sans FB" panose="020E0602020502020306" pitchFamily="34" charset="0"/>
                <a:sym typeface="+mn-ea"/>
              </a:rPr>
              <a:t>c</a:t>
            </a:r>
          </a:p>
        </p:txBody>
      </p:sp>
      <p:pic>
        <p:nvPicPr>
          <p:cNvPr id="18" name="tích sai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636" y="2069320"/>
            <a:ext cx="401997" cy="414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307" y="2089067"/>
            <a:ext cx="511508" cy="511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tích sai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528" y="2117592"/>
            <a:ext cx="401997" cy="414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8" descr="C:\Users\admin\Desktop\hình anh giao thông\anh-dong-trang-tri-173_114612161.gif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rot="16200000">
            <a:off x="5591521" y="3209285"/>
            <a:ext cx="6858001" cy="28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C:\Users\admin\Desktop\hình anh giao thông\anh-dong-trang-tri-173_114612161.gif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01040" y="6459229"/>
            <a:ext cx="8475967" cy="28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95.380493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4435823" y="6858000"/>
            <a:ext cx="406400" cy="406400"/>
          </a:xfrm>
          <a:prstGeom prst="rect">
            <a:avLst/>
          </a:prstGeom>
        </p:spPr>
      </p:pic>
      <p:pic>
        <p:nvPicPr>
          <p:cNvPr id="23" name="Am-thanh-tra-loi-du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2957433" y="7366000"/>
            <a:ext cx="406400" cy="406400"/>
          </a:xfrm>
          <a:prstGeom prst="rect">
            <a:avLst/>
          </a:prstGeom>
        </p:spPr>
      </p:pic>
      <p:pic>
        <p:nvPicPr>
          <p:cNvPr id="24" name="Am-thanh-tra-loi-sai-www_yeualo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6889080" y="7050046"/>
            <a:ext cx="406400" cy="406400"/>
          </a:xfrm>
          <a:prstGeom prst="rect">
            <a:avLst/>
          </a:prstGeom>
        </p:spPr>
      </p:pic>
      <p:pic>
        <p:nvPicPr>
          <p:cNvPr id="25" name="Am-thanh-tra-loi-sai-www_yeualo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5119328" y="7066773"/>
            <a:ext cx="406400" cy="406400"/>
          </a:xfrm>
          <a:prstGeom prst="rect">
            <a:avLst/>
          </a:prstGeom>
        </p:spPr>
      </p:pic>
      <p:pic>
        <p:nvPicPr>
          <p:cNvPr id="26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st="740.819885" end="961.489502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2564385" y="7162800"/>
            <a:ext cx="406400" cy="406400"/>
          </a:xfrm>
          <a:prstGeom prst="rect">
            <a:avLst/>
          </a:prstGeom>
        </p:spPr>
      </p:pic>
      <p:pic>
        <p:nvPicPr>
          <p:cNvPr id="29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8">
                  <p14:trim st="755.132996" end="651.302002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143000" y="7066773"/>
            <a:ext cx="406400" cy="592873"/>
          </a:xfrm>
          <a:prstGeom prst="rect">
            <a:avLst/>
          </a:prstGeom>
        </p:spPr>
      </p:pic>
      <p:pic>
        <p:nvPicPr>
          <p:cNvPr id="30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9">
                  <p14:trim st="1050.518433" end="601.283325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4297042" y="7162800"/>
            <a:ext cx="406400" cy="406400"/>
          </a:xfrm>
          <a:prstGeom prst="rect">
            <a:avLst/>
          </a:prstGeom>
        </p:spPr>
      </p:pic>
      <p:sp>
        <p:nvSpPr>
          <p:cNvPr id="32" name="Action Button: Back or Previous 31">
            <a:hlinkClick r:id="" action="ppaction://hlinkshowjump?jump=previousslide" highlightClick="1"/>
          </p:cNvPr>
          <p:cNvSpPr/>
          <p:nvPr/>
        </p:nvSpPr>
        <p:spPr>
          <a:xfrm>
            <a:off x="6789277" y="5889434"/>
            <a:ext cx="672073" cy="461400"/>
          </a:xfrm>
          <a:prstGeom prst="actionButtonBackPrevious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ction Button: Forward or Next 32">
            <a:hlinkClick r:id="" action="ppaction://hlinkshowjump?jump=nextslide" highlightClick="1"/>
          </p:cNvPr>
          <p:cNvSpPr/>
          <p:nvPr/>
        </p:nvSpPr>
        <p:spPr>
          <a:xfrm>
            <a:off x="7742172" y="5901013"/>
            <a:ext cx="576064" cy="461399"/>
          </a:xfrm>
          <a:prstGeom prst="actionButtonForwardNex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2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2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571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25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571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269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815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53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 showWhenStopped="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 showWhenStopped="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 showWhenStopped="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 showWhenStopped="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 showWhenStopped="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 showWhenStopped="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11" grpId="0"/>
      <p:bldP spid="11" grpId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hình anh giao thông\images (7)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2" y="108068"/>
            <a:ext cx="9075038" cy="679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8815" y="1914525"/>
            <a:ext cx="8991599" cy="3241943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2" name="Picture 6" descr="C:\Users\admin\Desktop\hình anh giao thông\download (14)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2153"/>
            <a:ext cx="3086100" cy="17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admin\Desktop\hình anh giao thông\images (10)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073880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C:\Users\admin\Desktop\hình anh giao thông\anh-dong-trang-tri-30_114610770.gif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 rot="10800000">
            <a:off x="-210017" y="1940428"/>
            <a:ext cx="9449265" cy="37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C:\Users\admin\Desktop\hình anh giao thông\anh-dong-trang-tri-137_114611708.gif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 rot="5400000" flipV="1">
            <a:off x="-1233696" y="3464791"/>
            <a:ext cx="2855257" cy="8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hình anh giao thông\anh-dong-trang-tri-30_114610770.gif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-57152" y="4764549"/>
            <a:ext cx="9505951" cy="37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3" descr="C:\Users\admin\Desktop\hình anh giao thông\anh-dong-trang-tri-137_114611708.gif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 rot="5400000" flipV="1">
            <a:off x="7674466" y="3633524"/>
            <a:ext cx="2855257" cy="8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04615" y="2078695"/>
            <a:ext cx="7619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3" descr="C:\Users\admin\Desktop\hình anh giao thông\download (11).jp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60" y="5059012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C:\Users\admin\Desktop\hình anh giao thông\download (14)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449" y="8067902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7" descr="C:\Users\admin\Desktop\hình anh giao thông\images (10)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949" y="8107745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C:\Users\admin\Desktop\hình anh giao thông\download (17).jp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221" y="5032253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351611" y="7356938"/>
            <a:ext cx="406400" cy="406400"/>
          </a:xfrm>
          <a:prstGeom prst="rect">
            <a:avLst/>
          </a:prstGeom>
        </p:spPr>
      </p:pic>
      <p:pic>
        <p:nvPicPr>
          <p:cNvPr id="8" name="Am-thanh-tra-loi-du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703581" y="7315200"/>
            <a:ext cx="406400" cy="40640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2733595" y="7518400"/>
            <a:ext cx="406400" cy="406400"/>
          </a:xfrm>
          <a:prstGeom prst="rect">
            <a:avLst/>
          </a:prstGeom>
        </p:spPr>
      </p:pic>
      <p:pic>
        <p:nvPicPr>
          <p:cNvPr id="10" name="Am-thanh-tra-loi-sai-www_yeualo_com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4775200" y="7356938"/>
            <a:ext cx="406400" cy="406400"/>
          </a:xfrm>
          <a:prstGeom prst="rect">
            <a:avLst/>
          </a:prstGeom>
        </p:spPr>
      </p:pic>
      <p:pic>
        <p:nvPicPr>
          <p:cNvPr id="4113" name="Picture 17" descr="C:\Users\admin\Desktop\hình anh giao thông\images (11).jp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636" y="167733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>
                  <p14:trim st="1547.592407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3733800" y="7518400"/>
            <a:ext cx="406400" cy="406400"/>
          </a:xfrm>
          <a:prstGeom prst="rect">
            <a:avLst/>
          </a:prstGeom>
        </p:spPr>
      </p:pic>
      <p:pic>
        <p:nvPicPr>
          <p:cNvPr id="12" name="Am-thanh-tra-loi-du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5892800" y="7315431"/>
            <a:ext cx="406400" cy="406400"/>
          </a:xfrm>
          <a:prstGeom prst="rect">
            <a:avLst/>
          </a:prstGeom>
        </p:spPr>
      </p:pic>
      <p:pic>
        <p:nvPicPr>
          <p:cNvPr id="13" name="Am-thanh-tra-loi-sai-www_yeualo_com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6146799" y="7180881"/>
            <a:ext cx="406400" cy="406400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1">
                  <p14:trim st="1433.054565" end="794.69397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7004050" y="7226221"/>
            <a:ext cx="406400" cy="406400"/>
          </a:xfrm>
          <a:prstGeom prst="rect">
            <a:avLst/>
          </a:prstGeom>
        </p:spPr>
      </p:pic>
      <p:pic>
        <p:nvPicPr>
          <p:cNvPr id="15" name="Recorded Sound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2">
                  <p14:trim st="900.822327" end="734.5170900000001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7696200" y="7384081"/>
            <a:ext cx="406400" cy="406400"/>
          </a:xfrm>
          <a:prstGeom prst="rect">
            <a:avLst/>
          </a:prstGeom>
        </p:spPr>
      </p:pic>
      <p:pic>
        <p:nvPicPr>
          <p:cNvPr id="16" name="Am-thanh-tra-loi-du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8102600" y="7329060"/>
            <a:ext cx="406400" cy="406400"/>
          </a:xfrm>
          <a:prstGeom prst="rect">
            <a:avLst/>
          </a:prstGeom>
        </p:spPr>
      </p:pic>
      <p:pic>
        <p:nvPicPr>
          <p:cNvPr id="17" name="Recorded Sound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3">
                  <p14:trim st="590" end="662.746338"/>
                </p14:media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8661399" y="7329060"/>
            <a:ext cx="406400" cy="406400"/>
          </a:xfrm>
          <a:prstGeom prst="rect">
            <a:avLst/>
          </a:prstGeom>
        </p:spPr>
      </p:pic>
      <p:pic>
        <p:nvPicPr>
          <p:cNvPr id="20" name="Am-thanh-tra-loi-sai-www_yeualo_com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6373461" y="7490753"/>
            <a:ext cx="406400" cy="406400"/>
          </a:xfrm>
          <a:prstGeom prst="rect">
            <a:avLst/>
          </a:prstGeom>
        </p:spPr>
      </p:pic>
      <p:pic>
        <p:nvPicPr>
          <p:cNvPr id="27" name="Recorded Sound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4">
                  <p14:trim st="764.521179" end="1624.606934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6087327" y="7532260"/>
            <a:ext cx="406400" cy="406400"/>
          </a:xfrm>
          <a:prstGeom prst="rect">
            <a:avLst/>
          </a:prstGeom>
        </p:spPr>
      </p:pic>
      <p:pic>
        <p:nvPicPr>
          <p:cNvPr id="4114" name="Picture 18" descr="C:\Users\admin\Desktop\hình anh giao thông\download (13).jp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90" y="151736"/>
            <a:ext cx="264795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Am-thanh-tra-loi-sai-www_yeualo_com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4921249" y="7084353"/>
            <a:ext cx="406400" cy="406400"/>
          </a:xfrm>
          <a:prstGeom prst="rect">
            <a:avLst/>
          </a:prstGeom>
        </p:spPr>
      </p:pic>
      <p:pic>
        <p:nvPicPr>
          <p:cNvPr id="29" name="Recorded Sound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5">
                  <p14:trim st="849.430908" end="1290.113159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3733800" y="7244806"/>
            <a:ext cx="406400" cy="406400"/>
          </a:xfrm>
          <a:prstGeom prst="rect">
            <a:avLst/>
          </a:prstGeom>
        </p:spPr>
      </p:pic>
      <p:sp>
        <p:nvSpPr>
          <p:cNvPr id="32" name="Action Button: Back or Previous 31">
            <a:hlinkClick r:id="" action="ppaction://hlinkshowjump?jump=previousslide" highlightClick="1"/>
          </p:cNvPr>
          <p:cNvSpPr/>
          <p:nvPr/>
        </p:nvSpPr>
        <p:spPr>
          <a:xfrm>
            <a:off x="7524750" y="6443380"/>
            <a:ext cx="672073" cy="461400"/>
          </a:xfrm>
          <a:prstGeom prst="actionButtonBackPrevious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ction Button: Forward or Next 32">
            <a:hlinkClick r:id="" action="ppaction://hlinkshowjump?jump=nextslide" highlightClick="1"/>
          </p:cNvPr>
          <p:cNvSpPr/>
          <p:nvPr/>
        </p:nvSpPr>
        <p:spPr>
          <a:xfrm>
            <a:off x="8434350" y="6436592"/>
            <a:ext cx="576064" cy="461399"/>
          </a:xfrm>
          <a:prstGeom prst="actionButtonForwardNex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6198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1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" fill="hold">
                          <p:stCondLst>
                            <p:cond delay="0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504 -0.02222 L -0.00174 -0.2537 " pathEditMode="relative" rAng="0" ptsTypes="AA">
                                          <p:cBhvr>
                                            <p:cTn id="15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1157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" dur="815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614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20" restart="whenNotActive" fill="hold" evtFilter="cancelBubble" nodeType="interactiveSeq">
                    <p:stCondLst>
                      <p:cond evt="onClick" delay="0">
                        <p:tgtEl>
                          <p:spTgt spid="41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" fill="hold">
                          <p:stCondLst>
                            <p:cond delay="0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64" presetClass="path" presetSubtype="0" accel="50000" autoRev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556E-7 3.7037E-7 L 0.00035 -0.27199 " pathEditMode="relative" rAng="0" ptsTypes="AA" p14:bounceEnd="50000">
                                          <p:cBhvr>
                                            <p:cTn id="24" dur="2000" fill="hold"/>
                                            <p:tgtEl>
                                              <p:spTgt spid="41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" y="-136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6" dur="15712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3427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10"/>
                      </p:tgtEl>
                    </p:cond>
                  </p:nextCondLst>
                </p:seq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 showWhenStopped="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 showWhenStopped="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 showWhenStopped="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410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-0.25 E" pathEditMode="relative" ptsTypes="">
                                          <p:cBhvr>
                                            <p:cTn id="37" dur="2000" fill="hold"/>
                                            <p:tgtEl>
                                              <p:spTgt spid="410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815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2139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03"/>
                      </p:tgtEl>
                    </p:cond>
                  </p:nextCondLst>
                </p:seq>
                <p:audio>
                  <p:cMediaNode vol="80000" showWhenStopped="0">
                    <p:cTn id="4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audio>
                  <p:cMediaNode vol="80000" showWhenStopped="0">
                    <p:cTn id="4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15712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1869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audio>
                  <p:cMediaNode vol="80000" showWhenStopped="0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audio>
                  <p:cMediaNode vol="80000" showWhenStopped="0">
                    <p:cTn id="5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41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625 0.03657 L 0.00729 0.45162 " pathEditMode="relative" rAng="0" ptsTypes="AA">
                                          <p:cBhvr>
                                            <p:cTn id="57" dur="2000" fill="hold"/>
                                            <p:tgtEl>
                                              <p:spTgt spid="41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77" y="20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9" dur="815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708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13"/>
                      </p:tgtEl>
                    </p:cond>
                  </p:nextCondLst>
                </p:seq>
                <p:audio>
                  <p:cMediaNode vol="80000" showWhenStopped="0">
                    <p:cTn id="6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  <p:audio>
                  <p:cMediaNode vol="80000" showWhenStopped="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410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42" presetClass="path" presetSubtype="0" accel="50000" autoRev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1.11111E-6 L 0.00625 0.40046 " pathEditMode="relative" rAng="0" ptsTypes="AA" p14:bounceEnd="40000">
                                          <p:cBhvr>
                                            <p:cTn id="68" dur="2000" fill="hold"/>
                                            <p:tgtEl>
                                              <p:spTgt spid="410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13" y="200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0" dur="15712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2" dur="2335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02"/>
                      </p:tgtEl>
                    </p:cond>
                  </p:nextCondLst>
                </p:seq>
                <p:audio>
                  <p:cMediaNode vol="80000" showWhenStopped="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  <p:audio>
                  <p:cMediaNode vol="80000" showWhenStopped="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"/>
                    </p:tgtEl>
                  </p:cMediaNode>
                </p:audio>
                <p:audio>
                  <p:cMediaNode vol="80000" showWhenStopped="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41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42" presetClass="path" presetSubtype="0" accel="50000" autoRev="1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3.33333E-6 L -0.00278 0.35208 " pathEditMode="relative" rAng="0" ptsTypes="AA" p14:bounceEnd="36000">
                                          <p:cBhvr>
                                            <p:cTn id="80" dur="2000" fill="hold"/>
                                            <p:tgtEl>
                                              <p:spTgt spid="41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9" y="175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15712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1877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14"/>
                      </p:tgtEl>
                    </p:cond>
                  </p:nextCondLst>
                </p:seq>
                <p:audio>
                  <p:cMediaNode vol="80000" showWhenStopped="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8"/>
                    </p:tgtEl>
                  </p:cMediaNode>
                </p:audio>
                <p:audio>
                  <p:cMediaNode vol="80000" showWhenStopped="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</p:childTnLst>
            </p:cTn>
          </p:par>
        </p:tnLst>
        <p:bldLst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6198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1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" fill="hold">
                          <p:stCondLst>
                            <p:cond delay="0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504 -0.02222 L -0.00174 -0.2537 " pathEditMode="relative" rAng="0" ptsTypes="AA">
                                          <p:cBhvr>
                                            <p:cTn id="15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1157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" dur="815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614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20" restart="whenNotActive" fill="hold" evtFilter="cancelBubble" nodeType="interactiveSeq">
                    <p:stCondLst>
                      <p:cond evt="onClick" delay="0">
                        <p:tgtEl>
                          <p:spTgt spid="41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" fill="hold">
                          <p:stCondLst>
                            <p:cond delay="0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64" presetClass="path" presetSubtype="0" ac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556E-7 3.7037E-7 L 0.00035 -0.27199 " pathEditMode="relative" rAng="0" ptsTypes="AA">
                                          <p:cBhvr>
                                            <p:cTn id="24" dur="2000" fill="hold"/>
                                            <p:tgtEl>
                                              <p:spTgt spid="41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" y="-136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6" dur="15712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3427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10"/>
                      </p:tgtEl>
                    </p:cond>
                  </p:nextCondLst>
                </p:seq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 showWhenStopped="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 showWhenStopped="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 showWhenStopped="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410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-0.25 E" pathEditMode="relative" ptsTypes="">
                                          <p:cBhvr>
                                            <p:cTn id="37" dur="2000" fill="hold"/>
                                            <p:tgtEl>
                                              <p:spTgt spid="410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815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2139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03"/>
                      </p:tgtEl>
                    </p:cond>
                  </p:nextCondLst>
                </p:seq>
                <p:audio>
                  <p:cMediaNode vol="80000" showWhenStopped="0">
                    <p:cTn id="4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audio>
                  <p:cMediaNode vol="80000" showWhenStopped="0">
                    <p:cTn id="4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15712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1869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audio>
                  <p:cMediaNode vol="80000" showWhenStopped="0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audio>
                  <p:cMediaNode vol="80000" showWhenStopped="0">
                    <p:cTn id="5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41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625 0.03657 L 0.00729 0.45162 " pathEditMode="relative" rAng="0" ptsTypes="AA">
                                          <p:cBhvr>
                                            <p:cTn id="57" dur="2000" fill="hold"/>
                                            <p:tgtEl>
                                              <p:spTgt spid="41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77" y="20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9" dur="815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708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13"/>
                      </p:tgtEl>
                    </p:cond>
                  </p:nextCondLst>
                </p:seq>
                <p:audio>
                  <p:cMediaNode vol="80000" showWhenStopped="0">
                    <p:cTn id="6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  <p:audio>
                  <p:cMediaNode vol="80000" showWhenStopped="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410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42" presetClass="path" presetSubtype="0" ac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1.11111E-6 L 0.00625 0.40046 " pathEditMode="relative" rAng="0" ptsTypes="AA">
                                          <p:cBhvr>
                                            <p:cTn id="68" dur="2000" fill="hold"/>
                                            <p:tgtEl>
                                              <p:spTgt spid="410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13" y="200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0" dur="15712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2" dur="2335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02"/>
                      </p:tgtEl>
                    </p:cond>
                  </p:nextCondLst>
                </p:seq>
                <p:audio>
                  <p:cMediaNode vol="80000" showWhenStopped="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  <p:audio>
                  <p:cMediaNode vol="80000" showWhenStopped="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"/>
                    </p:tgtEl>
                  </p:cMediaNode>
                </p:audio>
                <p:audio>
                  <p:cMediaNode vol="80000" showWhenStopped="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41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42" presetClass="path" presetSubtype="0" ac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3.33333E-6 L -0.00278 0.35208 " pathEditMode="relative" rAng="0" ptsTypes="AA">
                                          <p:cBhvr>
                                            <p:cTn id="80" dur="2000" fill="hold"/>
                                            <p:tgtEl>
                                              <p:spTgt spid="41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9" y="175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15712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1877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14"/>
                      </p:tgtEl>
                    </p:cond>
                  </p:nextCondLst>
                </p:seq>
                <p:audio>
                  <p:cMediaNode vol="80000" showWhenStopped="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8"/>
                    </p:tgtEl>
                  </p:cMediaNode>
                </p:audio>
                <p:audio>
                  <p:cMediaNode vol="80000" showWhenStopped="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</p:childTnLst>
            </p:cTn>
          </p:par>
        </p:tnLst>
        <p:bldLst>
          <p:bldP spid="6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6"/>
          <a:stretch>
            <a:fillRect/>
          </a:stretch>
        </p:blipFill>
        <p:spPr>
          <a:xfrm>
            <a:off x="-36195" y="-27305"/>
            <a:ext cx="9180195" cy="6864350"/>
          </a:xfrm>
          <a:prstGeom prst="rect">
            <a:avLst/>
          </a:prstGeom>
        </p:spPr>
      </p:pic>
      <p:sp>
        <p:nvSpPr>
          <p:cNvPr id="6" name="câu hỏi"/>
          <p:cNvSpPr txBox="1"/>
          <p:nvPr/>
        </p:nvSpPr>
        <p:spPr>
          <a:xfrm>
            <a:off x="589298" y="0"/>
            <a:ext cx="8160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đáp án 2"/>
          <p:cNvSpPr txBox="1"/>
          <p:nvPr/>
        </p:nvSpPr>
        <p:spPr>
          <a:xfrm>
            <a:off x="1292127" y="3323876"/>
            <a:ext cx="367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đáp án 1"/>
          <p:cNvSpPr txBox="1"/>
          <p:nvPr/>
        </p:nvSpPr>
        <p:spPr>
          <a:xfrm>
            <a:off x="1526715" y="1492050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đáp án 3"/>
          <p:cNvSpPr txBox="1"/>
          <p:nvPr/>
        </p:nvSpPr>
        <p:spPr>
          <a:xfrm>
            <a:off x="761406" y="5279415"/>
            <a:ext cx="4116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hình ảnh 1" descr="C:\Users\admin\Desktop\vuotj đèn đỏ.jfif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279" y="601306"/>
            <a:ext cx="3861720" cy="22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hình ảnh 3" descr="C:\Users\admin\Desktop\chờ đèn đỏ.jfif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279" y="2810089"/>
            <a:ext cx="3861720" cy="169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"/>
          <p:cNvSpPr/>
          <p:nvPr/>
        </p:nvSpPr>
        <p:spPr>
          <a:xfrm>
            <a:off x="257409" y="1180130"/>
            <a:ext cx="918592" cy="1099575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12" name="b"/>
          <p:cNvSpPr/>
          <p:nvPr/>
        </p:nvSpPr>
        <p:spPr>
          <a:xfrm>
            <a:off x="169499" y="3051034"/>
            <a:ext cx="951048" cy="1139534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13" name="c"/>
          <p:cNvSpPr/>
          <p:nvPr/>
        </p:nvSpPr>
        <p:spPr>
          <a:xfrm>
            <a:off x="-60219" y="5013176"/>
            <a:ext cx="876137" cy="1164017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c</a:t>
            </a:r>
          </a:p>
        </p:txBody>
      </p:sp>
      <p:pic>
        <p:nvPicPr>
          <p:cNvPr id="14" name="Am-thanh-tra-loi-du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226.88916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30109" y="7314316"/>
            <a:ext cx="406400" cy="406400"/>
          </a:xfrm>
          <a:prstGeom prst="rect">
            <a:avLst/>
          </a:prstGeom>
        </p:spPr>
      </p:pic>
      <p:pic>
        <p:nvPicPr>
          <p:cNvPr id="15" name="Am-thanh-tra-loi-sai-www_yeualo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756592" y="194906"/>
            <a:ext cx="406400" cy="406400"/>
          </a:xfrm>
          <a:prstGeom prst="rect">
            <a:avLst/>
          </a:prstGeom>
        </p:spPr>
      </p:pic>
      <p:pic>
        <p:nvPicPr>
          <p:cNvPr id="17" name="tích sai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98" y="1300981"/>
            <a:ext cx="289090" cy="298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tích sai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51" y="5167964"/>
            <a:ext cx="283396" cy="292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64" y="3215036"/>
            <a:ext cx="280945" cy="280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1146.208374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6297681" y="7444727"/>
            <a:ext cx="406400" cy="40640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1393.697388" end="635.362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4785139" y="7314316"/>
            <a:ext cx="406400" cy="406400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st="478.157104" end="1069.212402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5195984" y="7443457"/>
            <a:ext cx="406400" cy="406400"/>
          </a:xfrm>
          <a:prstGeom prst="rect">
            <a:avLst/>
          </a:prstGeom>
        </p:spPr>
      </p:pic>
      <p:pic>
        <p:nvPicPr>
          <p:cNvPr id="16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8">
                  <p14:trim end="3623.030029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4263019" y="7314316"/>
            <a:ext cx="406400" cy="406400"/>
          </a:xfrm>
          <a:prstGeom prst="rect">
            <a:avLst/>
          </a:prstGeom>
        </p:spPr>
      </p:pic>
      <p:pic>
        <p:nvPicPr>
          <p:cNvPr id="20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9">
                  <p14:trim st="656.289307" end="1047.654541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5896601" y="7517516"/>
            <a:ext cx="406400" cy="406400"/>
          </a:xfrm>
          <a:prstGeom prst="rect">
            <a:avLst/>
          </a:prstGeom>
        </p:spPr>
      </p:pic>
      <p:pic>
        <p:nvPicPr>
          <p:cNvPr id="21" name="Recorded Sound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6704081" y="7443374"/>
            <a:ext cx="406400" cy="406400"/>
          </a:xfrm>
          <a:prstGeom prst="rect">
            <a:avLst/>
          </a:prstGeom>
        </p:spPr>
      </p:pic>
      <p:pic>
        <p:nvPicPr>
          <p:cNvPr id="2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2">
                  <p14:trim st="386.190887" end="1230.574463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297172" y="7314316"/>
            <a:ext cx="406400" cy="406400"/>
          </a:xfrm>
          <a:prstGeom prst="rect">
            <a:avLst/>
          </a:prstGeo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960" y="4443869"/>
            <a:ext cx="3852039" cy="2280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Action Button: Back or Previous 30">
            <a:hlinkClick r:id="" action="ppaction://hlinkshowjump?jump=previousslide" highlightClick="1"/>
          </p:cNvPr>
          <p:cNvSpPr/>
          <p:nvPr/>
        </p:nvSpPr>
        <p:spPr>
          <a:xfrm>
            <a:off x="7596336" y="6328591"/>
            <a:ext cx="672073" cy="461400"/>
          </a:xfrm>
          <a:prstGeom prst="actionButtonBackPrevious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ction Button: Forward or Next 31">
            <a:hlinkClick r:id="" action="ppaction://hlinkshowjump?jump=nextslide" highlightClick="1"/>
          </p:cNvPr>
          <p:cNvSpPr/>
          <p:nvPr/>
        </p:nvSpPr>
        <p:spPr>
          <a:xfrm>
            <a:off x="8416027" y="6328592"/>
            <a:ext cx="576064" cy="461399"/>
          </a:xfrm>
          <a:prstGeom prst="actionButtonForwardNex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3">
                  <p14:trim st="736.685974" end="671.203186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4496063" y="7315382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62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3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728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571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8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492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88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1571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6" dur="433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 showWhenStopped="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 showWhenStopped="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 showWhenStopped="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 showWhenStopped="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  <p:bldP spid="2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420</Words>
  <Application>Microsoft Office PowerPoint</Application>
  <PresentationFormat>On-screen Show (4:3)</PresentationFormat>
  <Paragraphs>44</Paragraphs>
  <Slides>15</Slides>
  <Notes>0</Notes>
  <HiddenSlides>0</HiddenSlides>
  <MMClips>140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Berlin Sans FB</vt:lpstr>
      <vt:lpstr>Calibri</vt:lpstr>
      <vt:lpstr>Century Gothic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102</cp:revision>
  <dcterms:created xsi:type="dcterms:W3CDTF">2022-11-25T04:24:00Z</dcterms:created>
  <dcterms:modified xsi:type="dcterms:W3CDTF">2024-04-06T05:53:26Z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6C49C1D19561448FB126DB5F58756378</vt:lpwstr>
  </property>
  <property fmtid="{D5CDD505-2E9C-101B-9397-08002B2CF9AE}" pid="3" name="KSOProductBuildVer">
    <vt:lpwstr>1033-11.2.0.11417</vt:lpwstr>
  </property>
</Properties>
</file>