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mp3" ContentType="audio/m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2"/>
  </p:notesMasterIdLst>
  <p:sldIdLst>
    <p:sldId id="270" r:id="rId3"/>
    <p:sldId id="258" r:id="rId4"/>
    <p:sldId id="277" r:id="rId5"/>
    <p:sldId id="273" r:id="rId6"/>
    <p:sldId id="280" r:id="rId7"/>
    <p:sldId id="263" r:id="rId8"/>
    <p:sldId id="264" r:id="rId9"/>
    <p:sldId id="279" r:id="rId10"/>
    <p:sldId id="27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1E7E23"/>
    <a:srgbClr val="FF7E79"/>
    <a:srgbClr val="0099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7" autoAdjust="0"/>
    <p:restoredTop sz="94660"/>
  </p:normalViewPr>
  <p:slideViewPr>
    <p:cSldViewPr snapToGrid="0">
      <p:cViewPr varScale="1">
        <p:scale>
          <a:sx n="72" d="100"/>
          <a:sy n="72" d="100"/>
        </p:scale>
        <p:origin x="912"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3C6EE3-3CCA-4BD5-864E-5F8CFC05D321}" type="datetimeFigureOut">
              <a:rPr lang="en-US" smtClean="0"/>
              <a:t>4/6/2024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4EA4D-FE6F-459C-9657-37281B5DA3F3}" type="slidenum">
              <a:rPr lang="en-US" smtClean="0"/>
              <a:t>‹#›</a:t>
            </a:fld>
            <a:endParaRPr lang="en-US"/>
          </a:p>
        </p:txBody>
      </p:sp>
    </p:spTree>
    <p:extLst>
      <p:ext uri="{BB962C8B-B14F-4D97-AF65-F5344CB8AC3E}">
        <p14:creationId xmlns:p14="http://schemas.microsoft.com/office/powerpoint/2010/main" val="3994283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30554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5794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497582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65441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784456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33178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201603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95509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709581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97140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81361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784618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879169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4135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804744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19593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176984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10943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29318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1508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931100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45534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3991691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4/6/2024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440636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media" Target="../media/media6.m4a"/><Relationship Id="rId13" Type="http://schemas.openxmlformats.org/officeDocument/2006/relationships/image" Target="../media/image2.png"/><Relationship Id="rId18" Type="http://schemas.openxmlformats.org/officeDocument/2006/relationships/slide" Target="slide7.xml"/><Relationship Id="rId3" Type="http://schemas.openxmlformats.org/officeDocument/2006/relationships/audio" Target="NULL" TargetMode="External"/><Relationship Id="rId21" Type="http://schemas.openxmlformats.org/officeDocument/2006/relationships/image" Target="../media/image6.png"/><Relationship Id="rId7" Type="http://schemas.microsoft.com/office/2007/relationships/media" Target="../media/media5.m4a"/><Relationship Id="rId12" Type="http://schemas.openxmlformats.org/officeDocument/2006/relationships/slide" Target="slide1.xml"/><Relationship Id="rId17" Type="http://schemas.openxmlformats.org/officeDocument/2006/relationships/image" Target="../media/image4.png"/><Relationship Id="rId2" Type="http://schemas.openxmlformats.org/officeDocument/2006/relationships/audio" Target="../media/media1.m4a"/><Relationship Id="rId16" Type="http://schemas.openxmlformats.org/officeDocument/2006/relationships/slide" Target="slide6.xml"/><Relationship Id="rId20" Type="http://schemas.openxmlformats.org/officeDocument/2006/relationships/slide" Target="slide8.xml"/><Relationship Id="rId1" Type="http://schemas.microsoft.com/office/2007/relationships/media" Target="../media/media1.m4a"/><Relationship Id="rId6" Type="http://schemas.microsoft.com/office/2007/relationships/media" Target="../media/media4.m4a"/><Relationship Id="rId11" Type="http://schemas.openxmlformats.org/officeDocument/2006/relationships/image" Target="../media/image1.png"/><Relationship Id="rId5" Type="http://schemas.microsoft.com/office/2007/relationships/media" Target="../media/media3.m4a"/><Relationship Id="rId15" Type="http://schemas.openxmlformats.org/officeDocument/2006/relationships/image" Target="../media/image3.png"/><Relationship Id="rId23" Type="http://schemas.openxmlformats.org/officeDocument/2006/relationships/image" Target="../media/image8.png"/><Relationship Id="rId10" Type="http://schemas.openxmlformats.org/officeDocument/2006/relationships/slide" Target="slide2.xml"/><Relationship Id="rId19" Type="http://schemas.openxmlformats.org/officeDocument/2006/relationships/image" Target="../media/image5.png"/><Relationship Id="rId4" Type="http://schemas.microsoft.com/office/2007/relationships/media" Target="../media/media2.m4a"/><Relationship Id="rId9" Type="http://schemas.openxmlformats.org/officeDocument/2006/relationships/slideLayout" Target="../slideLayouts/slideLayout7.xml"/><Relationship Id="rId14" Type="http://schemas.openxmlformats.org/officeDocument/2006/relationships/slide" Target="slide4.xml"/><Relationship Id="rId22"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2.gif"/><Relationship Id="rId13" Type="http://schemas.openxmlformats.org/officeDocument/2006/relationships/image" Target="../media/image17.png"/><Relationship Id="rId18" Type="http://schemas.openxmlformats.org/officeDocument/2006/relationships/slide" Target="slide3.xml"/><Relationship Id="rId26" Type="http://schemas.openxmlformats.org/officeDocument/2006/relationships/slide" Target="slide7.xml"/><Relationship Id="rId3" Type="http://schemas.openxmlformats.org/officeDocument/2006/relationships/slideLayout" Target="../slideLayouts/slideLayout7.xml"/><Relationship Id="rId21" Type="http://schemas.openxmlformats.org/officeDocument/2006/relationships/image" Target="../media/image2.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4.png"/><Relationship Id="rId2" Type="http://schemas.openxmlformats.org/officeDocument/2006/relationships/audio" Target="../media/media7.wma"/><Relationship Id="rId16" Type="http://schemas.openxmlformats.org/officeDocument/2006/relationships/image" Target="../media/image20.png"/><Relationship Id="rId20" Type="http://schemas.openxmlformats.org/officeDocument/2006/relationships/slide" Target="slide4.xml"/><Relationship Id="rId29" Type="http://schemas.openxmlformats.org/officeDocument/2006/relationships/image" Target="../media/image6.png"/><Relationship Id="rId1" Type="http://schemas.microsoft.com/office/2007/relationships/media" Target="../media/media7.wma"/><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slide" Target="slide6.xml"/><Relationship Id="rId5" Type="http://schemas.openxmlformats.org/officeDocument/2006/relationships/image" Target="../media/image9.jpg"/><Relationship Id="rId15" Type="http://schemas.openxmlformats.org/officeDocument/2006/relationships/image" Target="../media/image19.png"/><Relationship Id="rId23" Type="http://schemas.openxmlformats.org/officeDocument/2006/relationships/image" Target="../media/image3.png"/><Relationship Id="rId28" Type="http://schemas.openxmlformats.org/officeDocument/2006/relationships/slide" Target="slide8.xml"/><Relationship Id="rId10" Type="http://schemas.openxmlformats.org/officeDocument/2006/relationships/image" Target="../media/image14.gif"/><Relationship Id="rId19" Type="http://schemas.openxmlformats.org/officeDocument/2006/relationships/image" Target="../media/image1.png"/><Relationship Id="rId4" Type="http://schemas.openxmlformats.org/officeDocument/2006/relationships/audio" Target="../media/audio1.wav"/><Relationship Id="rId9" Type="http://schemas.openxmlformats.org/officeDocument/2006/relationships/image" Target="../media/image13.gif"/><Relationship Id="rId14" Type="http://schemas.openxmlformats.org/officeDocument/2006/relationships/image" Target="../media/image18.png"/><Relationship Id="rId22" Type="http://schemas.openxmlformats.org/officeDocument/2006/relationships/slide" Target="slide5.xml"/><Relationship Id="rId27" Type="http://schemas.openxmlformats.org/officeDocument/2006/relationships/image" Target="../media/image5.png"/><Relationship Id="rId30" Type="http://schemas.openxmlformats.org/officeDocument/2006/relationships/slide" Target="slide9.xml"/></Relationships>
</file>

<file path=ppt/slides/_rels/slide3.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4.png"/><Relationship Id="rId3" Type="http://schemas.microsoft.com/office/2007/relationships/media" Target="../media/media9.mp3"/><Relationship Id="rId7" Type="http://schemas.openxmlformats.org/officeDocument/2006/relationships/slideLayout" Target="../slideLayouts/slideLayout12.xml"/><Relationship Id="rId12" Type="http://schemas.openxmlformats.org/officeDocument/2006/relationships/image" Target="../media/image7.png"/><Relationship Id="rId2" Type="http://schemas.openxmlformats.org/officeDocument/2006/relationships/audio" Target="../media/media8.mp3"/><Relationship Id="rId1" Type="http://schemas.microsoft.com/office/2007/relationships/media" Target="../media/media8.mp3"/><Relationship Id="rId6" Type="http://schemas.microsoft.com/office/2007/relationships/media" Target="../media/media10.m4a"/><Relationship Id="rId11" Type="http://schemas.openxmlformats.org/officeDocument/2006/relationships/image" Target="../media/image15.png"/><Relationship Id="rId5" Type="http://schemas.openxmlformats.org/officeDocument/2006/relationships/audio" Target="NULL" TargetMode="External"/><Relationship Id="rId15" Type="http://schemas.openxmlformats.org/officeDocument/2006/relationships/image" Target="../media/image8.png"/><Relationship Id="rId10" Type="http://schemas.microsoft.com/office/2007/relationships/hdphoto" Target="../media/hdphoto1.wdp"/><Relationship Id="rId4" Type="http://schemas.openxmlformats.org/officeDocument/2006/relationships/audio" Target="../media/media9.mp3"/><Relationship Id="rId9" Type="http://schemas.openxmlformats.org/officeDocument/2006/relationships/image" Target="../media/image23.png"/><Relationship Id="rId14" Type="http://schemas.openxmlformats.org/officeDocument/2006/relationships/slide" Target="slide2.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microsoft.com/office/2007/relationships/media" Target="../media/media12.m4a"/><Relationship Id="rId7" Type="http://schemas.openxmlformats.org/officeDocument/2006/relationships/image" Target="../media/image25.jpg"/><Relationship Id="rId2" Type="http://schemas.microsoft.com/office/2007/relationships/media" Target="../media/media11.m4a"/><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slideLayout" Target="../slideLayouts/slideLayout2.xml"/><Relationship Id="rId4" Type="http://schemas.microsoft.com/office/2007/relationships/media" Target="../media/media13.m4a"/></Relationships>
</file>

<file path=ppt/slides/_rels/slide5.xml.rels><?xml version="1.0" encoding="UTF-8" standalone="yes"?>
<Relationships xmlns="http://schemas.openxmlformats.org/package/2006/relationships"><Relationship Id="rId8" Type="http://schemas.openxmlformats.org/officeDocument/2006/relationships/image" Target="../media/image27.jpg"/><Relationship Id="rId3" Type="http://schemas.microsoft.com/office/2007/relationships/media" Target="../media/media15.m4a"/><Relationship Id="rId7" Type="http://schemas.openxmlformats.org/officeDocument/2006/relationships/image" Target="../media/image26.png"/><Relationship Id="rId2" Type="http://schemas.microsoft.com/office/2007/relationships/media" Target="../media/media14.m4a"/><Relationship Id="rId1" Type="http://schemas.openxmlformats.org/officeDocument/2006/relationships/audio" Target="NULL" TargetMode="External"/><Relationship Id="rId6" Type="http://schemas.openxmlformats.org/officeDocument/2006/relationships/slideLayout" Target="../slideLayouts/slideLayout13.xml"/><Relationship Id="rId11" Type="http://schemas.openxmlformats.org/officeDocument/2006/relationships/image" Target="../media/image8.png"/><Relationship Id="rId5" Type="http://schemas.microsoft.com/office/2007/relationships/media" Target="../media/media17.m4a"/><Relationship Id="rId10" Type="http://schemas.openxmlformats.org/officeDocument/2006/relationships/slide" Target="slide2.xml"/><Relationship Id="rId4" Type="http://schemas.microsoft.com/office/2007/relationships/media" Target="../media/media16.m4a"/><Relationship Id="rId9" Type="http://schemas.openxmlformats.org/officeDocument/2006/relationships/image" Target="../media/image28.jpeg"/></Relationships>
</file>

<file path=ppt/slides/_rels/slide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audio" Target="NULL" TargetMode="External"/><Relationship Id="rId7" Type="http://schemas.openxmlformats.org/officeDocument/2006/relationships/image" Target="../media/image29.jpeg"/><Relationship Id="rId12" Type="http://schemas.openxmlformats.org/officeDocument/2006/relationships/slide" Target="slide2.xml"/><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slideLayout" Target="../slideLayouts/slideLayout2.xml"/><Relationship Id="rId11" Type="http://schemas.openxmlformats.org/officeDocument/2006/relationships/image" Target="../media/image32.gif"/><Relationship Id="rId5" Type="http://schemas.microsoft.com/office/2007/relationships/media" Target="../media/media13.m4a"/><Relationship Id="rId10" Type="http://schemas.openxmlformats.org/officeDocument/2006/relationships/image" Target="../media/image31.gif"/><Relationship Id="rId4" Type="http://schemas.microsoft.com/office/2007/relationships/media" Target="../media/media19.m4a"/><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audio" Target="NULL" TargetMode="External"/><Relationship Id="rId7" Type="http://schemas.openxmlformats.org/officeDocument/2006/relationships/image" Target="../media/image33.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slideLayout" Target="../slideLayouts/slideLayout2.xml"/><Relationship Id="rId11" Type="http://schemas.openxmlformats.org/officeDocument/2006/relationships/slide" Target="slide2.xml"/><Relationship Id="rId5" Type="http://schemas.microsoft.com/office/2007/relationships/media" Target="../media/media19.m4a"/><Relationship Id="rId10" Type="http://schemas.openxmlformats.org/officeDocument/2006/relationships/image" Target="../media/image25.jpg"/><Relationship Id="rId4" Type="http://schemas.microsoft.com/office/2007/relationships/media" Target="../media/media13.m4a"/><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39.png"/><Relationship Id="rId3" Type="http://schemas.microsoft.com/office/2007/relationships/media" Target="../media/media22.m4a"/><Relationship Id="rId7" Type="http://schemas.openxmlformats.org/officeDocument/2006/relationships/image" Target="../media/image35.png"/><Relationship Id="rId12" Type="http://schemas.openxmlformats.org/officeDocument/2006/relationships/image" Target="../media/image25.jpg"/><Relationship Id="rId2" Type="http://schemas.microsoft.com/office/2007/relationships/media" Target="../media/media21.m4a"/><Relationship Id="rId1" Type="http://schemas.openxmlformats.org/officeDocument/2006/relationships/audio" Target="NULL" TargetMode="External"/><Relationship Id="rId6" Type="http://schemas.openxmlformats.org/officeDocument/2006/relationships/slideLayout" Target="../slideLayouts/slideLayout7.xml"/><Relationship Id="rId11" Type="http://schemas.openxmlformats.org/officeDocument/2006/relationships/image" Target="../media/image8.png"/><Relationship Id="rId5" Type="http://schemas.openxmlformats.org/officeDocument/2006/relationships/audio" Target="../media/media23.m4a"/><Relationship Id="rId15" Type="http://schemas.openxmlformats.org/officeDocument/2006/relationships/slide" Target="slide2.xml"/><Relationship Id="rId10" Type="http://schemas.openxmlformats.org/officeDocument/2006/relationships/image" Target="../media/image38.svg"/><Relationship Id="rId4" Type="http://schemas.microsoft.com/office/2007/relationships/media" Target="../media/media23.m4a"/><Relationship Id="rId9" Type="http://schemas.openxmlformats.org/officeDocument/2006/relationships/image" Target="../media/image37.png"/><Relationship Id="rId14" Type="http://schemas.openxmlformats.org/officeDocument/2006/relationships/image" Target="../media/image40.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43.gif"/><Relationship Id="rId12" Type="http://schemas.openxmlformats.org/officeDocument/2006/relationships/image" Target="../media/image47.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42.gif"/><Relationship Id="rId11" Type="http://schemas.openxmlformats.org/officeDocument/2006/relationships/image" Target="../media/image46.wmf"/><Relationship Id="rId5" Type="http://schemas.openxmlformats.org/officeDocument/2006/relationships/image" Target="../media/image41.gif"/><Relationship Id="rId10" Type="http://schemas.openxmlformats.org/officeDocument/2006/relationships/image" Target="../media/image45.png"/><Relationship Id="rId4" Type="http://schemas.openxmlformats.org/officeDocument/2006/relationships/audio" Target="../media/audio2.wav"/><Relationship Id="rId9"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ghép">
            <a:hlinkClick r:id="rId10" action="ppaction://hlinksldjump"/>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141490" y="-12752"/>
            <a:ext cx="2105019" cy="2105019"/>
          </a:xfrm>
          <a:prstGeom prst="rect">
            <a:avLst/>
          </a:prstGeom>
          <a:ln>
            <a:solidFill>
              <a:srgbClr val="99FF33"/>
            </a:solidFill>
          </a:ln>
        </p:spPr>
      </p:pic>
      <p:pic>
        <p:nvPicPr>
          <p:cNvPr id="35" name="mau2">
            <a:hlinkClick r:id="rId12" action="ppaction://hlinksldjump"/>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49289" y="261257"/>
            <a:ext cx="2090534" cy="2095351"/>
          </a:xfrm>
          <a:prstGeom prst="rect">
            <a:avLst/>
          </a:prstGeom>
        </p:spPr>
      </p:pic>
      <p:pic>
        <p:nvPicPr>
          <p:cNvPr id="36" name="mau3">
            <a:hlinkClick r:id="rId14" action="ppaction://hlinksldjump"/>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752271" y="0"/>
            <a:ext cx="2095351" cy="2095351"/>
          </a:xfrm>
          <a:prstGeom prst="rect">
            <a:avLst/>
          </a:prstGeom>
        </p:spPr>
      </p:pic>
      <p:pic>
        <p:nvPicPr>
          <p:cNvPr id="37" name="mau4">
            <a:hlinkClick r:id="rId16" action="ppaction://hlinksldjump"/>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4839453" y="1784297"/>
            <a:ext cx="2105019" cy="2105019"/>
          </a:xfrm>
          <a:prstGeom prst="rect">
            <a:avLst/>
          </a:prstGeom>
          <a:ln>
            <a:solidFill>
              <a:srgbClr val="FFC000"/>
            </a:solidFill>
          </a:ln>
        </p:spPr>
      </p:pic>
      <p:pic>
        <p:nvPicPr>
          <p:cNvPr id="38" name="mau5">
            <a:hlinkClick r:id="rId18" action="ppaction://hlinksldjump"/>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6679352" y="2075287"/>
            <a:ext cx="2090534" cy="2095351"/>
          </a:xfrm>
          <a:prstGeom prst="rect">
            <a:avLst/>
          </a:prstGeom>
        </p:spPr>
      </p:pic>
      <p:pic>
        <p:nvPicPr>
          <p:cNvPr id="39" name="mau6">
            <a:hlinkClick r:id="rId20" action="ppaction://hlinksldjump"/>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8467849" y="1809196"/>
            <a:ext cx="2105019" cy="2105019"/>
          </a:xfrm>
          <a:prstGeom prst="rect">
            <a:avLst/>
          </a:prstGeom>
        </p:spPr>
      </p:pic>
      <p:sp>
        <p:nvSpPr>
          <p:cNvPr id="15" name="TC"/>
          <p:cNvSpPr/>
          <p:nvPr/>
        </p:nvSpPr>
        <p:spPr>
          <a:xfrm>
            <a:off x="72705" y="34503"/>
            <a:ext cx="4582784" cy="1609660"/>
          </a:xfrm>
          <a:prstGeom prst="ellipse">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TRÒ CHƠI </a:t>
            </a:r>
          </a:p>
          <a:p>
            <a:pPr algn="ctr"/>
            <a:r>
              <a:rPr lang="en-US" sz="2800" b="1" dirty="0">
                <a:solidFill>
                  <a:srgbClr val="FF0000"/>
                </a:solidFill>
                <a:latin typeface="Times New Roman" panose="02020603050405020304" pitchFamily="18" charset="0"/>
                <a:cs typeface="Times New Roman" panose="02020603050405020304" pitchFamily="18" charset="0"/>
              </a:rPr>
              <a:t>LẬT MẢNH GHÉP</a:t>
            </a: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vi-VN" sz="2800" b="1" dirty="0">
                <a:solidFill>
                  <a:srgbClr val="FF0000"/>
                </a:solidFill>
                <a:latin typeface="Times New Roman" panose="02020603050405020304" pitchFamily="18" charset="0"/>
                <a:cs typeface="Times New Roman" panose="02020603050405020304" pitchFamily="18" charset="0"/>
              </a:rPr>
              <a:t>Độ tuổi: 5 – 6 tuổi</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17" name="cách chơi"/>
          <p:cNvSpPr/>
          <p:nvPr/>
        </p:nvSpPr>
        <p:spPr>
          <a:xfrm>
            <a:off x="497897" y="1729524"/>
            <a:ext cx="3349782" cy="501642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b="1" u="sng" dirty="0" err="1">
                <a:solidFill>
                  <a:schemeClr val="accent3">
                    <a:lumMod val="50000"/>
                  </a:schemeClr>
                </a:solidFill>
                <a:latin typeface="Times New Roman" panose="02020603050405020304" pitchFamily="18" charset="0"/>
                <a:cs typeface="Times New Roman" panose="02020603050405020304" pitchFamily="18" charset="0"/>
              </a:rPr>
              <a:t>Cách</a:t>
            </a:r>
            <a:r>
              <a:rPr lang="en-US" b="1" u="sng" dirty="0">
                <a:solidFill>
                  <a:schemeClr val="accent3">
                    <a:lumMod val="50000"/>
                  </a:schemeClr>
                </a:solidFill>
                <a:latin typeface="Times New Roman" panose="02020603050405020304" pitchFamily="18" charset="0"/>
                <a:cs typeface="Times New Roman" panose="02020603050405020304" pitchFamily="18" charset="0"/>
              </a:rPr>
              <a:t> </a:t>
            </a:r>
            <a:r>
              <a:rPr lang="en-US" b="1" u="sng" dirty="0" err="1">
                <a:solidFill>
                  <a:schemeClr val="accent3">
                    <a:lumMod val="50000"/>
                  </a:schemeClr>
                </a:solidFill>
                <a:latin typeface="Times New Roman" panose="02020603050405020304" pitchFamily="18" charset="0"/>
                <a:cs typeface="Times New Roman" panose="02020603050405020304" pitchFamily="18" charset="0"/>
              </a:rPr>
              <a:t>chơi</a:t>
            </a:r>
            <a:r>
              <a:rPr lang="en-US" b="1" u="sng"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xanh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bắt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đầu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thì</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lời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câu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hỏi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đúng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nếu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sai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phải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đúng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lật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mở</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chọn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tiếp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theo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đến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với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câu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hỏi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tiếp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theo.</a:t>
            </a:r>
            <a:r>
              <a:rPr lang="en-US" b="1" dirty="0">
                <a:solidFill>
                  <a:schemeClr val="accent3">
                    <a:lumMod val="50000"/>
                  </a:schemeClr>
                </a:solidFill>
                <a:latin typeface="Times New Roman" panose="02020603050405020304" pitchFamily="18" charset="0"/>
                <a:cs typeface="Times New Roman" panose="02020603050405020304" pitchFamily="18" charset="0"/>
              </a:rPr>
              <a:t> Khi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mở</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tất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các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mảnh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ghép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bé</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kích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chuột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hình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màu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đỏ</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thúc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chơi</a:t>
            </a:r>
            <a:r>
              <a:rPr lang="en-US" b="1" dirty="0">
                <a:solidFill>
                  <a:schemeClr val="accent3">
                    <a:lumMod val="50000"/>
                  </a:schemeClr>
                </a:solidFill>
                <a:latin typeface="Times New Roman" panose="02020603050405020304" pitchFamily="18" charset="0"/>
                <a:cs typeface="Times New Roman" panose="02020603050405020304" pitchFamily="18" charset="0"/>
              </a:rPr>
              <a:t>.</a:t>
            </a:r>
          </a:p>
        </p:txBody>
      </p:sp>
      <p:sp>
        <p:nvSpPr>
          <p:cNvPr id="7" name="đỏ">
            <a:extLst>
              <a:ext uri="{FF2B5EF4-FFF2-40B4-BE49-F238E27FC236}">
                <a16:creationId xmlns:a16="http://schemas.microsoft.com/office/drawing/2014/main" id="{E6D7E625-7F9A-C15E-06BA-9D7A60CAA399}"/>
              </a:ext>
            </a:extLst>
          </p:cNvPr>
          <p:cNvSpPr/>
          <p:nvPr/>
        </p:nvSpPr>
        <p:spPr>
          <a:xfrm>
            <a:off x="7159553" y="5223675"/>
            <a:ext cx="1308296" cy="1288572"/>
          </a:xfrm>
          <a:prstGeom prst="ellipse">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rgbClr val="C00000"/>
                </a:solidFill>
              </a:rPr>
              <a:t>Kết thúc</a:t>
            </a:r>
          </a:p>
        </p:txBody>
      </p:sp>
      <p:pic>
        <p:nvPicPr>
          <p:cNvPr id="9" name="ảnh">
            <a:extLst>
              <a:ext uri="{FF2B5EF4-FFF2-40B4-BE49-F238E27FC236}">
                <a16:creationId xmlns:a16="http://schemas.microsoft.com/office/drawing/2014/main" id="{193689C6-D169-E162-7B68-F0D2FEFE0AFF}"/>
              </a:ext>
            </a:extLst>
          </p:cNvPr>
          <p:cNvPicPr>
            <a:picLocks noChangeAspect="1"/>
          </p:cNvPicPr>
          <p:nvPr/>
        </p:nvPicPr>
        <p:blipFill rotWithShape="1">
          <a:blip r:embed="rId22">
            <a:extLst>
              <a:ext uri="{28A0092B-C50C-407E-A947-70E740481C1C}">
                <a14:useLocalDpi xmlns:a14="http://schemas.microsoft.com/office/drawing/2010/main" val="0"/>
              </a:ext>
            </a:extLst>
          </a:blip>
          <a:srcRect t="13053" b="15021"/>
          <a:stretch/>
        </p:blipFill>
        <p:spPr>
          <a:xfrm>
            <a:off x="3852496" y="4538979"/>
            <a:ext cx="2860975" cy="2057764"/>
          </a:xfrm>
          <a:prstGeom prst="rect">
            <a:avLst/>
          </a:prstGeom>
        </p:spPr>
      </p:pic>
      <p:sp>
        <p:nvSpPr>
          <p:cNvPr id="10" name="Xanh">
            <a:hlinkClick r:id="rId10" action="ppaction://hlinksldjump" highlightClick="1"/>
            <a:extLst>
              <a:ext uri="{FF2B5EF4-FFF2-40B4-BE49-F238E27FC236}">
                <a16:creationId xmlns:a16="http://schemas.microsoft.com/office/drawing/2014/main" id="{B11ADDA7-04F2-8BE9-147A-407AC0FC675E}"/>
              </a:ext>
            </a:extLst>
          </p:cNvPr>
          <p:cNvSpPr/>
          <p:nvPr/>
        </p:nvSpPr>
        <p:spPr>
          <a:xfrm>
            <a:off x="8827588" y="5235835"/>
            <a:ext cx="1308296" cy="1288572"/>
          </a:xfrm>
          <a:prstGeom prst="ellipse">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chemeClr val="tx1"/>
                </a:solidFill>
              </a:rPr>
              <a:t>Bắt đầu</a:t>
            </a:r>
          </a:p>
        </p:txBody>
      </p:sp>
      <p:sp>
        <p:nvSpPr>
          <p:cNvPr id="11" name="Vàng">
            <a:extLst>
              <a:ext uri="{FF2B5EF4-FFF2-40B4-BE49-F238E27FC236}">
                <a16:creationId xmlns:a16="http://schemas.microsoft.com/office/drawing/2014/main" id="{378ACC31-8863-4B34-EB3F-C2B044E935A0}"/>
              </a:ext>
            </a:extLst>
          </p:cNvPr>
          <p:cNvSpPr/>
          <p:nvPr/>
        </p:nvSpPr>
        <p:spPr>
          <a:xfrm>
            <a:off x="10495623" y="5235835"/>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pic>
        <p:nvPicPr>
          <p:cNvPr id="13" name="MỞ ĐẦU" descr="Audio Recording Nov 28, 2022 at 10:06:48">
            <a:hlinkClick r:id="" action="ppaction://media"/>
            <a:extLst>
              <a:ext uri="{FF2B5EF4-FFF2-40B4-BE49-F238E27FC236}">
                <a16:creationId xmlns:a16="http://schemas.microsoft.com/office/drawing/2014/main" id="{9BC1A1F6-1421-F111-C0ED-C700E76B50D0}"/>
              </a:ext>
            </a:extLst>
          </p:cNvPr>
          <p:cNvPicPr>
            <a:picLocks noChangeAspect="1"/>
          </p:cNvPicPr>
          <p:nvPr>
            <a:audioFile r:link="rId2"/>
            <p:extLst>
              <p:ext uri="{DAA4B4D4-6D71-4841-9C94-3DE7FCFB9230}">
                <p14:media xmlns:p14="http://schemas.microsoft.com/office/powerpoint/2010/main" r:embed="rId1"/>
              </p:ext>
            </p:extLst>
          </p:nvPr>
        </p:nvPicPr>
        <p:blipFill>
          <a:blip r:embed="rId23"/>
          <a:stretch>
            <a:fillRect/>
          </a:stretch>
        </p:blipFill>
        <p:spPr>
          <a:xfrm>
            <a:off x="4876583" y="6965084"/>
            <a:ext cx="812800" cy="812800"/>
          </a:xfrm>
          <a:prstGeom prst="rect">
            <a:avLst/>
          </a:prstGeom>
        </p:spPr>
      </p:pic>
      <p:pic>
        <p:nvPicPr>
          <p:cNvPr id="14" name="màu xanh" descr="Audio Recording Nov 28, 2022 at 10:11:11">
            <a:hlinkClick r:id="" action="ppaction://media"/>
            <a:extLst>
              <a:ext uri="{FF2B5EF4-FFF2-40B4-BE49-F238E27FC236}">
                <a16:creationId xmlns:a16="http://schemas.microsoft.com/office/drawing/2014/main" id="{814A5CAC-0F36-5CD5-8A4F-D9EBFEACFB54}"/>
              </a:ext>
            </a:extLst>
          </p:cNvPr>
          <p:cNvPicPr>
            <a:picLocks noChangeAspect="1"/>
          </p:cNvPicPr>
          <p:nvPr>
            <a:audioFile r:link="rId3"/>
            <p:extLst>
              <p:ext uri="{DAA4B4D4-6D71-4841-9C94-3DE7FCFB9230}">
                <p14:media xmlns:p14="http://schemas.microsoft.com/office/powerpoint/2010/main" r:embed="rId4">
                  <p14:trim st="1968.223"/>
                </p14:media>
              </p:ext>
            </p:extLst>
          </p:nvPr>
        </p:nvPicPr>
        <p:blipFill>
          <a:blip r:embed="rId23"/>
          <a:stretch>
            <a:fillRect/>
          </a:stretch>
        </p:blipFill>
        <p:spPr>
          <a:xfrm>
            <a:off x="7033726" y="7158884"/>
            <a:ext cx="812800" cy="812800"/>
          </a:xfrm>
          <a:prstGeom prst="rect">
            <a:avLst/>
          </a:prstGeom>
        </p:spPr>
      </p:pic>
      <p:pic>
        <p:nvPicPr>
          <p:cNvPr id="16" name="mảnh ghép" descr="Audio Recording Nov 28, 2022 at 10:12:56">
            <a:hlinkClick r:id="" action="ppaction://media"/>
            <a:extLst>
              <a:ext uri="{FF2B5EF4-FFF2-40B4-BE49-F238E27FC236}">
                <a16:creationId xmlns:a16="http://schemas.microsoft.com/office/drawing/2014/main" id="{01B864D1-4742-16FD-9110-079CE63DED82}"/>
              </a:ext>
            </a:extLst>
          </p:cNvPr>
          <p:cNvPicPr>
            <a:picLocks noChangeAspect="1"/>
          </p:cNvPicPr>
          <p:nvPr>
            <a:audioFile r:link="rId3"/>
            <p:extLst>
              <p:ext uri="{DAA4B4D4-6D71-4841-9C94-3DE7FCFB9230}">
                <p14:media xmlns:p14="http://schemas.microsoft.com/office/powerpoint/2010/main" r:embed="rId5">
                  <p14:trim st="576.891" end="1887.9562"/>
                </p14:media>
              </p:ext>
            </p:extLst>
          </p:nvPr>
        </p:nvPicPr>
        <p:blipFill>
          <a:blip r:embed="rId23"/>
          <a:stretch>
            <a:fillRect/>
          </a:stretch>
        </p:blipFill>
        <p:spPr>
          <a:xfrm>
            <a:off x="3391612" y="7371484"/>
            <a:ext cx="812800" cy="812800"/>
          </a:xfrm>
          <a:prstGeom prst="rect">
            <a:avLst/>
          </a:prstGeom>
        </p:spPr>
      </p:pic>
      <p:pic>
        <p:nvPicPr>
          <p:cNvPr id="18" name="hình ảnh" descr="Audio Recording Nov 28, 2022 at 10:14:37">
            <a:hlinkClick r:id="" action="ppaction://media"/>
            <a:extLst>
              <a:ext uri="{FF2B5EF4-FFF2-40B4-BE49-F238E27FC236}">
                <a16:creationId xmlns:a16="http://schemas.microsoft.com/office/drawing/2014/main" id="{38770630-DEAC-791F-2A48-0F3A956A5967}"/>
              </a:ext>
            </a:extLst>
          </p:cNvPr>
          <p:cNvPicPr>
            <a:picLocks noChangeAspect="1"/>
          </p:cNvPicPr>
          <p:nvPr>
            <a:audioFile r:link="rId3"/>
            <p:extLst>
              <p:ext uri="{DAA4B4D4-6D71-4841-9C94-3DE7FCFB9230}">
                <p14:media xmlns:p14="http://schemas.microsoft.com/office/powerpoint/2010/main" r:embed="rId6">
                  <p14:trim st="1032.2464" end="641.6029"/>
                </p14:media>
              </p:ext>
            </p:extLst>
          </p:nvPr>
        </p:nvPicPr>
        <p:blipFill>
          <a:blip r:embed="rId23"/>
          <a:stretch>
            <a:fillRect/>
          </a:stretch>
        </p:blipFill>
        <p:spPr>
          <a:xfrm>
            <a:off x="6096000" y="7306680"/>
            <a:ext cx="812800" cy="812800"/>
          </a:xfrm>
          <a:prstGeom prst="rect">
            <a:avLst/>
          </a:prstGeom>
        </p:spPr>
      </p:pic>
      <p:pic>
        <p:nvPicPr>
          <p:cNvPr id="19" name="màu vàng" descr="Audio Recording Nov 28, 2022 at 10:16:10">
            <a:hlinkClick r:id="" action="ppaction://media"/>
            <a:extLst>
              <a:ext uri="{FF2B5EF4-FFF2-40B4-BE49-F238E27FC236}">
                <a16:creationId xmlns:a16="http://schemas.microsoft.com/office/drawing/2014/main" id="{23E849C0-AA64-2424-3F37-A38B6B547B88}"/>
              </a:ext>
            </a:extLst>
          </p:cNvPr>
          <p:cNvPicPr>
            <a:picLocks noChangeAspect="1"/>
          </p:cNvPicPr>
          <p:nvPr>
            <a:audioFile r:link="rId3"/>
            <p:extLst>
              <p:ext uri="{DAA4B4D4-6D71-4841-9C94-3DE7FCFB9230}">
                <p14:media xmlns:p14="http://schemas.microsoft.com/office/powerpoint/2010/main" r:embed="rId7">
                  <p14:trim st="1090.0723" end="132.8676"/>
                </p14:media>
              </p:ext>
            </p:extLst>
          </p:nvPr>
        </p:nvPicPr>
        <p:blipFill>
          <a:blip r:embed="rId23"/>
          <a:stretch>
            <a:fillRect/>
          </a:stretch>
        </p:blipFill>
        <p:spPr>
          <a:xfrm>
            <a:off x="8253143" y="7021067"/>
            <a:ext cx="812800" cy="812800"/>
          </a:xfrm>
          <a:prstGeom prst="rect">
            <a:avLst/>
          </a:prstGeom>
        </p:spPr>
      </p:pic>
      <p:pic>
        <p:nvPicPr>
          <p:cNvPr id="20" name="màu đỏ-Khoai Tây" descr="Audio Recording Nov 28, 2022 at 10:19:19">
            <a:hlinkClick r:id="" action="ppaction://media"/>
            <a:extLst>
              <a:ext uri="{FF2B5EF4-FFF2-40B4-BE49-F238E27FC236}">
                <a16:creationId xmlns:a16="http://schemas.microsoft.com/office/drawing/2014/main" id="{209CD281-E8C7-AB9B-93DF-D5D3E371C96E}"/>
              </a:ext>
            </a:extLst>
          </p:cNvPr>
          <p:cNvPicPr>
            <a:picLocks noChangeAspect="1"/>
          </p:cNvPicPr>
          <p:nvPr>
            <a:audioFile r:link="rId3"/>
            <p:extLst>
              <p:ext uri="{DAA4B4D4-6D71-4841-9C94-3DE7FCFB9230}">
                <p14:media xmlns:p14="http://schemas.microsoft.com/office/powerpoint/2010/main" r:embed="rId8">
                  <p14:trim st="1055.5265" end="6449.7953"/>
                </p14:media>
              </p:ext>
            </p:extLst>
          </p:nvPr>
        </p:nvPicPr>
        <p:blipFill>
          <a:blip r:embed="rId23"/>
          <a:stretch>
            <a:fillRect/>
          </a:stretch>
        </p:blipFill>
        <p:spPr>
          <a:xfrm>
            <a:off x="1500023" y="7413621"/>
            <a:ext cx="812800" cy="812800"/>
          </a:xfrm>
          <a:prstGeom prst="rect">
            <a:avLst/>
          </a:prstGeom>
        </p:spPr>
      </p:pic>
      <p:pic>
        <p:nvPicPr>
          <p:cNvPr id="2" name="màu đỏ-Khoai Tây" descr="Audio Recording Nov 28, 2022 at 10:19:19">
            <a:hlinkClick r:id="" action="ppaction://media"/>
            <a:extLst>
              <a:ext uri="{FF2B5EF4-FFF2-40B4-BE49-F238E27FC236}">
                <a16:creationId xmlns:a16="http://schemas.microsoft.com/office/drawing/2014/main" id="{62302604-5A71-4B5D-9793-BAB318DB5B70}"/>
              </a:ext>
            </a:extLst>
          </p:cNvPr>
          <p:cNvPicPr>
            <a:picLocks noChangeAspect="1"/>
          </p:cNvPicPr>
          <p:nvPr>
            <a:audioFile r:link="rId3"/>
            <p:extLst>
              <p:ext uri="{DAA4B4D4-6D71-4841-9C94-3DE7FCFB9230}">
                <p14:media xmlns:p14="http://schemas.microsoft.com/office/powerpoint/2010/main" r:embed="rId8">
                  <p14:trim st="7566.2047" end="1332.6217"/>
                </p14:media>
              </p:ext>
            </p:extLst>
          </p:nvPr>
        </p:nvPicPr>
        <p:blipFill>
          <a:blip r:embed="rId23"/>
          <a:stretch>
            <a:fillRect/>
          </a:stretch>
        </p:blipFill>
        <p:spPr>
          <a:xfrm>
            <a:off x="1652423" y="7566021"/>
            <a:ext cx="812800" cy="812800"/>
          </a:xfrm>
          <a:prstGeom prst="rect">
            <a:avLst/>
          </a:prstGeom>
        </p:spPr>
      </p:pic>
    </p:spTree>
    <p:extLst>
      <p:ext uri="{BB962C8B-B14F-4D97-AF65-F5344CB8AC3E}">
        <p14:creationId xmlns:p14="http://schemas.microsoft.com/office/powerpoint/2010/main" val="1060512601"/>
      </p:ext>
    </p:extLst>
  </p:cSld>
  <p:clrMapOvr>
    <a:masterClrMapping/>
  </p:clrMapOvr>
  <mc:AlternateContent xmlns:mc="http://schemas.openxmlformats.org/markup-compatibility/2006" xmlns:p14="http://schemas.microsoft.com/office/powerpoint/2010/main">
    <mc:Choice Requires="p14">
      <p:transition spd="slow" p14:dur="2000" advTm="8879"/>
    </mc:Choice>
    <mc:Fallback xmlns="">
      <p:transition spd="slow" advTm="88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728" fill="hold"/>
                                        <p:tgtEl>
                                          <p:spTgt spid="13"/>
                                        </p:tgtEl>
                                      </p:cBhvr>
                                    </p:cmd>
                                  </p:childTnLst>
                                </p:cTn>
                              </p:par>
                              <p:par>
                                <p:cTn id="7" presetID="23" presetClass="entr" presetSubtype="16"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anim calcmode="lin" valueType="num">
                                      <p:cBhvr>
                                        <p:cTn id="9" dur="500" fill="hold"/>
                                        <p:tgtEl>
                                          <p:spTgt spid="15"/>
                                        </p:tgtEl>
                                        <p:attrNameLst>
                                          <p:attrName>ppt_w</p:attrName>
                                        </p:attrNameLst>
                                      </p:cBhvr>
                                      <p:tavLst>
                                        <p:tav tm="0">
                                          <p:val>
                                            <p:fltVal val="0"/>
                                          </p:val>
                                        </p:tav>
                                        <p:tav tm="100000">
                                          <p:val>
                                            <p:strVal val="#ppt_w"/>
                                          </p:val>
                                        </p:tav>
                                      </p:tavLst>
                                    </p:anim>
                                    <p:anim calcmode="lin" valueType="num">
                                      <p:cBhvr>
                                        <p:cTn id="10" dur="500" fill="hold"/>
                                        <p:tgtEl>
                                          <p:spTgt spid="15"/>
                                        </p:tgtEl>
                                        <p:attrNameLst>
                                          <p:attrName>ppt_h</p:attrName>
                                        </p:attrNameLst>
                                      </p:cBhvr>
                                      <p:tavLst>
                                        <p:tav tm="0">
                                          <p:val>
                                            <p:fltVal val="0"/>
                                          </p:val>
                                        </p:tav>
                                        <p:tav tm="100000">
                                          <p:val>
                                            <p:strVal val="#ppt_h"/>
                                          </p:val>
                                        </p:tav>
                                      </p:tavLst>
                                    </p:anim>
                                  </p:childTnLst>
                                </p:cTn>
                              </p:par>
                              <p:par>
                                <p:cTn id="11" presetID="23"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p:cTn id="13" dur="500" fill="hold"/>
                                        <p:tgtEl>
                                          <p:spTgt spid="17"/>
                                        </p:tgtEl>
                                        <p:attrNameLst>
                                          <p:attrName>ppt_w</p:attrName>
                                        </p:attrNameLst>
                                      </p:cBhvr>
                                      <p:tavLst>
                                        <p:tav tm="0">
                                          <p:val>
                                            <p:fltVal val="0"/>
                                          </p:val>
                                        </p:tav>
                                        <p:tav tm="100000">
                                          <p:val>
                                            <p:strVal val="#ppt_w"/>
                                          </p:val>
                                        </p:tav>
                                      </p:tavLst>
                                    </p:anim>
                                    <p:anim calcmode="lin" valueType="num">
                                      <p:cBhvr>
                                        <p:cTn id="14" dur="500" fill="hold"/>
                                        <p:tgtEl>
                                          <p:spTgt spid="17"/>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childTnLst>
                                </p:cTn>
                              </p:par>
                              <p:par>
                                <p:cTn id="31" presetID="23" presetClass="entr" presetSubtype="16"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par>
                                <p:cTn id="35" presetID="23"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childTnLst>
                                </p:cTn>
                              </p:par>
                              <p:par>
                                <p:cTn id="39" presetID="23" presetClass="entr" presetSubtype="16" fill="hold" grpId="1" nodeType="withEffect">
                                  <p:stCondLst>
                                    <p:cond delay="0"/>
                                  </p:stCondLst>
                                  <p:iterate type="lt">
                                    <p:tmPct val="0"/>
                                  </p:iterate>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fltVal val="0"/>
                                          </p:val>
                                        </p:tav>
                                        <p:tav tm="100000">
                                          <p:val>
                                            <p:strVal val="#ppt_h"/>
                                          </p:val>
                                        </p:tav>
                                      </p:tavLst>
                                    </p:anim>
                                  </p:childTnLst>
                                </p:cTn>
                              </p:par>
                              <p:par>
                                <p:cTn id="47" presetID="23" presetClass="entr" presetSubtype="16" fill="hold" grpId="1"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childTnLst>
                                </p:cTn>
                              </p:par>
                              <p:par>
                                <p:cTn id="51" presetID="5" presetClass="entr" presetSubtype="10" fill="hold" grpId="0" nodeType="with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checkerboard(across)">
                                      <p:cBhvr>
                                        <p:cTn id="53" dur="500"/>
                                        <p:tgtEl>
                                          <p:spTgt spid="7"/>
                                        </p:tgtEl>
                                      </p:cBhvr>
                                    </p:animEffect>
                                  </p:childTnLst>
                                </p:cTn>
                              </p:par>
                            </p:childTnLst>
                          </p:cTn>
                        </p:par>
                        <p:par>
                          <p:cTn id="54" fill="hold">
                            <p:stCondLst>
                              <p:cond delay="9728"/>
                            </p:stCondLst>
                            <p:childTnLst>
                              <p:par>
                                <p:cTn id="55" presetID="1" presetClass="mediacall" presetSubtype="0" fill="hold" nodeType="afterEffect">
                                  <p:stCondLst>
                                    <p:cond delay="0"/>
                                  </p:stCondLst>
                                  <p:childTnLst>
                                    <p:cmd type="call" cmd="playFrom(0.0)">
                                      <p:cBhvr>
                                        <p:cTn id="56" dur="3791" fill="hold"/>
                                        <p:tgtEl>
                                          <p:spTgt spid="14"/>
                                        </p:tgtEl>
                                      </p:cBhvr>
                                    </p:cmd>
                                  </p:childTnLst>
                                </p:cTn>
                              </p:par>
                            </p:childTnLst>
                          </p:cTn>
                        </p:par>
                        <p:par>
                          <p:cTn id="57" fill="hold">
                            <p:stCondLst>
                              <p:cond delay="13519"/>
                            </p:stCondLst>
                            <p:childTnLst>
                              <p:par>
                                <p:cTn id="58" presetID="23" presetClass="entr" presetSubtype="16" fill="hold" grpId="0" nodeType="afterEffect">
                                  <p:stCondLst>
                                    <p:cond delay="0"/>
                                  </p:stCondLst>
                                  <p:iterate type="lt">
                                    <p:tmPct val="0"/>
                                  </p:iterate>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childTnLst>
                                </p:cTn>
                              </p:par>
                            </p:childTnLst>
                          </p:cTn>
                        </p:par>
                        <p:par>
                          <p:cTn id="62" fill="hold">
                            <p:stCondLst>
                              <p:cond delay="14019"/>
                            </p:stCondLst>
                            <p:childTnLst>
                              <p:par>
                                <p:cTn id="63" presetID="1" presetClass="mediacall" presetSubtype="0" fill="hold" nodeType="afterEffect">
                                  <p:stCondLst>
                                    <p:cond delay="0"/>
                                  </p:stCondLst>
                                  <p:childTnLst>
                                    <p:cmd type="call" cmd="playFrom(0.0)">
                                      <p:cBhvr>
                                        <p:cTn id="64" dur="5343" fill="hold"/>
                                        <p:tgtEl>
                                          <p:spTgt spid="16"/>
                                        </p:tgtEl>
                                      </p:cBhvr>
                                    </p:cmd>
                                  </p:childTnLst>
                                </p:cTn>
                              </p:par>
                            </p:childTnLst>
                          </p:cTn>
                        </p:par>
                        <p:par>
                          <p:cTn id="65" fill="hold">
                            <p:stCondLst>
                              <p:cond delay="19362"/>
                            </p:stCondLst>
                            <p:childTnLst>
                              <p:par>
                                <p:cTn id="66" presetID="23" presetClass="entr" presetSubtype="16" fill="hold" nodeType="afterEffect">
                                  <p:stCondLst>
                                    <p:cond delay="0"/>
                                  </p:stCondLst>
                                  <p:childTnLst>
                                    <p:set>
                                      <p:cBhvr>
                                        <p:cTn id="67" dur="1" fill="hold">
                                          <p:stCondLst>
                                            <p:cond delay="0"/>
                                          </p:stCondLst>
                                        </p:cTn>
                                        <p:tgtEl>
                                          <p:spTgt spid="34"/>
                                        </p:tgtEl>
                                        <p:attrNameLst>
                                          <p:attrName>style.visibility</p:attrName>
                                        </p:attrNameLst>
                                      </p:cBhvr>
                                      <p:to>
                                        <p:strVal val="visible"/>
                                      </p:to>
                                    </p:set>
                                    <p:anim calcmode="lin" valueType="num">
                                      <p:cBhvr>
                                        <p:cTn id="68" dur="500" fill="hold"/>
                                        <p:tgtEl>
                                          <p:spTgt spid="34"/>
                                        </p:tgtEl>
                                        <p:attrNameLst>
                                          <p:attrName>ppt_w</p:attrName>
                                        </p:attrNameLst>
                                      </p:cBhvr>
                                      <p:tavLst>
                                        <p:tav tm="0">
                                          <p:val>
                                            <p:fltVal val="0"/>
                                          </p:val>
                                        </p:tav>
                                        <p:tav tm="100000">
                                          <p:val>
                                            <p:strVal val="#ppt_w"/>
                                          </p:val>
                                        </p:tav>
                                      </p:tavLst>
                                    </p:anim>
                                    <p:anim calcmode="lin" valueType="num">
                                      <p:cBhvr>
                                        <p:cTn id="69" dur="500" fill="hold"/>
                                        <p:tgtEl>
                                          <p:spTgt spid="34"/>
                                        </p:tgtEl>
                                        <p:attrNameLst>
                                          <p:attrName>ppt_h</p:attrName>
                                        </p:attrNameLst>
                                      </p:cBhvr>
                                      <p:tavLst>
                                        <p:tav tm="0">
                                          <p:val>
                                            <p:fltVal val="0"/>
                                          </p:val>
                                        </p:tav>
                                        <p:tav tm="100000">
                                          <p:val>
                                            <p:strVal val="#ppt_h"/>
                                          </p:val>
                                        </p:tav>
                                      </p:tavLst>
                                    </p:anim>
                                  </p:childTnLst>
                                </p:cTn>
                              </p:par>
                            </p:childTnLst>
                          </p:cTn>
                        </p:par>
                        <p:par>
                          <p:cTn id="70" fill="hold">
                            <p:stCondLst>
                              <p:cond delay="19862"/>
                            </p:stCondLst>
                            <p:childTnLst>
                              <p:par>
                                <p:cTn id="71" presetID="1" presetClass="mediacall" presetSubtype="0" fill="hold" nodeType="afterEffect">
                                  <p:stCondLst>
                                    <p:cond delay="0"/>
                                  </p:stCondLst>
                                  <p:childTnLst>
                                    <p:cmd type="call" cmd="playFrom(0.0)">
                                      <p:cBhvr>
                                        <p:cTn id="72" dur="5750" fill="hold"/>
                                        <p:tgtEl>
                                          <p:spTgt spid="18"/>
                                        </p:tgtEl>
                                      </p:cBhvr>
                                    </p:cmd>
                                  </p:childTnLst>
                                </p:cTn>
                              </p:par>
                            </p:childTnLst>
                          </p:cTn>
                        </p:par>
                        <p:par>
                          <p:cTn id="73" fill="hold">
                            <p:stCondLst>
                              <p:cond delay="25612"/>
                            </p:stCondLst>
                            <p:childTnLst>
                              <p:par>
                                <p:cTn id="74" presetID="23" presetClass="entr" presetSubtype="16" fill="hold" nodeType="afterEffect">
                                  <p:stCondLst>
                                    <p:cond delay="0"/>
                                  </p:stCondLst>
                                  <p:childTnLst>
                                    <p:set>
                                      <p:cBhvr>
                                        <p:cTn id="75" dur="1" fill="hold">
                                          <p:stCondLst>
                                            <p:cond delay="0"/>
                                          </p:stCondLst>
                                        </p:cTn>
                                        <p:tgtEl>
                                          <p:spTgt spid="9"/>
                                        </p:tgtEl>
                                        <p:attrNameLst>
                                          <p:attrName>style.visibility</p:attrName>
                                        </p:attrNameLst>
                                      </p:cBhvr>
                                      <p:to>
                                        <p:strVal val="visible"/>
                                      </p:to>
                                    </p:set>
                                    <p:anim calcmode="lin" valueType="num">
                                      <p:cBhvr>
                                        <p:cTn id="76" dur="500" fill="hold"/>
                                        <p:tgtEl>
                                          <p:spTgt spid="9"/>
                                        </p:tgtEl>
                                        <p:attrNameLst>
                                          <p:attrName>ppt_w</p:attrName>
                                        </p:attrNameLst>
                                      </p:cBhvr>
                                      <p:tavLst>
                                        <p:tav tm="0">
                                          <p:val>
                                            <p:fltVal val="0"/>
                                          </p:val>
                                        </p:tav>
                                        <p:tav tm="100000">
                                          <p:val>
                                            <p:strVal val="#ppt_w"/>
                                          </p:val>
                                        </p:tav>
                                      </p:tavLst>
                                    </p:anim>
                                    <p:anim calcmode="lin" valueType="num">
                                      <p:cBhvr>
                                        <p:cTn id="77" dur="500" fill="hold"/>
                                        <p:tgtEl>
                                          <p:spTgt spid="9"/>
                                        </p:tgtEl>
                                        <p:attrNameLst>
                                          <p:attrName>ppt_h</p:attrName>
                                        </p:attrNameLst>
                                      </p:cBhvr>
                                      <p:tavLst>
                                        <p:tav tm="0">
                                          <p:val>
                                            <p:fltVal val="0"/>
                                          </p:val>
                                        </p:tav>
                                        <p:tav tm="100000">
                                          <p:val>
                                            <p:strVal val="#ppt_h"/>
                                          </p:val>
                                        </p:tav>
                                      </p:tavLst>
                                    </p:anim>
                                  </p:childTnLst>
                                </p:cTn>
                              </p:par>
                            </p:childTnLst>
                          </p:cTn>
                        </p:par>
                        <p:par>
                          <p:cTn id="78" fill="hold">
                            <p:stCondLst>
                              <p:cond delay="26112"/>
                            </p:stCondLst>
                            <p:childTnLst>
                              <p:par>
                                <p:cTn id="79" presetID="1" presetClass="mediacall" presetSubtype="0" fill="hold" nodeType="afterEffect">
                                  <p:stCondLst>
                                    <p:cond delay="0"/>
                                  </p:stCondLst>
                                  <p:childTnLst>
                                    <p:cmd type="call" cmd="playFrom(0.0)">
                                      <p:cBhvr>
                                        <p:cTn id="80" dur="9401" fill="hold"/>
                                        <p:tgtEl>
                                          <p:spTgt spid="19"/>
                                        </p:tgtEl>
                                      </p:cBhvr>
                                    </p:cmd>
                                  </p:childTnLst>
                                </p:cTn>
                              </p:par>
                            </p:childTnLst>
                          </p:cTn>
                        </p:par>
                        <p:par>
                          <p:cTn id="81" fill="hold">
                            <p:stCondLst>
                              <p:cond delay="35513"/>
                            </p:stCondLst>
                            <p:childTnLst>
                              <p:par>
                                <p:cTn id="82" presetID="23" presetClass="entr" presetSubtype="16" fill="hold" grpId="0" nodeType="afterEffect">
                                  <p:stCondLst>
                                    <p:cond delay="0"/>
                                  </p:stCondLst>
                                  <p:childTnLst>
                                    <p:set>
                                      <p:cBhvr>
                                        <p:cTn id="83" dur="1" fill="hold">
                                          <p:stCondLst>
                                            <p:cond delay="0"/>
                                          </p:stCondLst>
                                        </p:cTn>
                                        <p:tgtEl>
                                          <p:spTgt spid="11"/>
                                        </p:tgtEl>
                                        <p:attrNameLst>
                                          <p:attrName>style.visibility</p:attrName>
                                        </p:attrNameLst>
                                      </p:cBhvr>
                                      <p:to>
                                        <p:strVal val="visible"/>
                                      </p:to>
                                    </p:set>
                                    <p:anim calcmode="lin" valueType="num">
                                      <p:cBhvr>
                                        <p:cTn id="84" dur="500" fill="hold"/>
                                        <p:tgtEl>
                                          <p:spTgt spid="11"/>
                                        </p:tgtEl>
                                        <p:attrNameLst>
                                          <p:attrName>ppt_w</p:attrName>
                                        </p:attrNameLst>
                                      </p:cBhvr>
                                      <p:tavLst>
                                        <p:tav tm="0">
                                          <p:val>
                                            <p:fltVal val="0"/>
                                          </p:val>
                                        </p:tav>
                                        <p:tav tm="100000">
                                          <p:val>
                                            <p:strVal val="#ppt_w"/>
                                          </p:val>
                                        </p:tav>
                                      </p:tavLst>
                                    </p:anim>
                                    <p:anim calcmode="lin" valueType="num">
                                      <p:cBhvr>
                                        <p:cTn id="85" dur="500" fill="hold"/>
                                        <p:tgtEl>
                                          <p:spTgt spid="11"/>
                                        </p:tgtEl>
                                        <p:attrNameLst>
                                          <p:attrName>ppt_h</p:attrName>
                                        </p:attrNameLst>
                                      </p:cBhvr>
                                      <p:tavLst>
                                        <p:tav tm="0">
                                          <p:val>
                                            <p:fltVal val="0"/>
                                          </p:val>
                                        </p:tav>
                                        <p:tav tm="100000">
                                          <p:val>
                                            <p:strVal val="#ppt_h"/>
                                          </p:val>
                                        </p:tav>
                                      </p:tavLst>
                                    </p:anim>
                                  </p:childTnLst>
                                </p:cTn>
                              </p:par>
                            </p:childTnLst>
                          </p:cTn>
                        </p:par>
                        <p:par>
                          <p:cTn id="86" fill="hold">
                            <p:stCondLst>
                              <p:cond delay="36013"/>
                            </p:stCondLst>
                            <p:childTnLst>
                              <p:par>
                                <p:cTn id="87" presetID="1" presetClass="mediacall" presetSubtype="0" fill="hold" nodeType="afterEffect">
                                  <p:stCondLst>
                                    <p:cond delay="0"/>
                                  </p:stCondLst>
                                  <p:childTnLst>
                                    <p:cmd type="call" cmd="playFrom(0.0)">
                                      <p:cBhvr>
                                        <p:cTn id="88" dur="6510" fill="hold"/>
                                        <p:tgtEl>
                                          <p:spTgt spid="20"/>
                                        </p:tgtEl>
                                      </p:cBhvr>
                                    </p:cmd>
                                  </p:childTnLst>
                                </p:cTn>
                              </p:par>
                            </p:childTnLst>
                          </p:cTn>
                        </p:par>
                        <p:par>
                          <p:cTn id="89" fill="hold">
                            <p:stCondLst>
                              <p:cond delay="42523"/>
                            </p:stCondLst>
                            <p:childTnLst>
                              <p:par>
                                <p:cTn id="90" presetID="26" presetClass="emph" presetSubtype="0" fill="hold" grpId="1" nodeType="afterEffect">
                                  <p:stCondLst>
                                    <p:cond delay="0"/>
                                  </p:stCondLst>
                                  <p:childTnLst>
                                    <p:animEffect transition="out" filter="fade">
                                      <p:cBhvr>
                                        <p:cTn id="91" dur="500" tmFilter="0, 0; .2, .5; .8, .5; 1, 0"/>
                                        <p:tgtEl>
                                          <p:spTgt spid="7"/>
                                        </p:tgtEl>
                                      </p:cBhvr>
                                    </p:animEffect>
                                    <p:animScale>
                                      <p:cBhvr>
                                        <p:cTn id="92" dur="250" autoRev="1" fill="hold"/>
                                        <p:tgtEl>
                                          <p:spTgt spid="7"/>
                                        </p:tgtEl>
                                      </p:cBhvr>
                                      <p:by x="105000" y="105000"/>
                                    </p:animScale>
                                  </p:childTnLst>
                                </p:cTn>
                              </p:par>
                            </p:childTnLst>
                          </p:cTn>
                        </p:par>
                        <p:par>
                          <p:cTn id="93" fill="hold">
                            <p:stCondLst>
                              <p:cond delay="43023"/>
                            </p:stCondLst>
                            <p:childTnLst>
                              <p:par>
                                <p:cTn id="94" presetID="1" presetClass="mediacall" presetSubtype="0" fill="hold" nodeType="afterEffect">
                                  <p:stCondLst>
                                    <p:cond delay="0"/>
                                  </p:stCondLst>
                                  <p:childTnLst>
                                    <p:cmd type="call" cmd="playFrom(0.0)">
                                      <p:cBhvr>
                                        <p:cTn id="95" dur="511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6" fill="hold" display="0">
                  <p:stCondLst>
                    <p:cond delay="indefinite"/>
                  </p:stCondLst>
                  <p:endCondLst>
                    <p:cond evt="onStopAudio" delay="0">
                      <p:tgtEl>
                        <p:sldTgt/>
                      </p:tgtEl>
                    </p:cond>
                  </p:endCondLst>
                </p:cTn>
                <p:tgtEl>
                  <p:spTgt spid="13"/>
                </p:tgtEl>
              </p:cMediaNode>
            </p:audio>
            <p:audio>
              <p:cMediaNode vol="80000">
                <p:cTn id="97" fill="hold" display="0">
                  <p:stCondLst>
                    <p:cond delay="indefinite"/>
                  </p:stCondLst>
                  <p:endCondLst>
                    <p:cond evt="onStopAudio" delay="0">
                      <p:tgtEl>
                        <p:sldTgt/>
                      </p:tgtEl>
                    </p:cond>
                  </p:endCondLst>
                </p:cTn>
                <p:tgtEl>
                  <p:spTgt spid="14"/>
                </p:tgtEl>
              </p:cMediaNode>
            </p:audio>
            <p:audio>
              <p:cMediaNode vol="80000">
                <p:cTn id="98" fill="hold" display="0">
                  <p:stCondLst>
                    <p:cond delay="indefinite"/>
                  </p:stCondLst>
                  <p:endCondLst>
                    <p:cond evt="onStopAudio" delay="0">
                      <p:tgtEl>
                        <p:sldTgt/>
                      </p:tgtEl>
                    </p:cond>
                  </p:endCondLst>
                </p:cTn>
                <p:tgtEl>
                  <p:spTgt spid="16"/>
                </p:tgtEl>
              </p:cMediaNode>
            </p:audio>
            <p:audio>
              <p:cMediaNode vol="80000">
                <p:cTn id="99" fill="hold" display="0">
                  <p:stCondLst>
                    <p:cond delay="indefinite"/>
                  </p:stCondLst>
                  <p:endCondLst>
                    <p:cond evt="onStopAudio" delay="0">
                      <p:tgtEl>
                        <p:sldTgt/>
                      </p:tgtEl>
                    </p:cond>
                  </p:endCondLst>
                </p:cTn>
                <p:tgtEl>
                  <p:spTgt spid="18"/>
                </p:tgtEl>
              </p:cMediaNode>
            </p:audio>
            <p:audio>
              <p:cMediaNode vol="80000">
                <p:cTn id="100" fill="hold" display="0">
                  <p:stCondLst>
                    <p:cond delay="indefinite"/>
                  </p:stCondLst>
                  <p:endCondLst>
                    <p:cond evt="onStopAudio" delay="0">
                      <p:tgtEl>
                        <p:sldTgt/>
                      </p:tgtEl>
                    </p:cond>
                  </p:endCondLst>
                </p:cTn>
                <p:tgtEl>
                  <p:spTgt spid="19"/>
                </p:tgtEl>
              </p:cMediaNode>
            </p:audio>
            <p:audio>
              <p:cMediaNode vol="80000">
                <p:cTn id="101" fill="hold" display="0">
                  <p:stCondLst>
                    <p:cond delay="indefinite"/>
                  </p:stCondLst>
                  <p:endCondLst>
                    <p:cond evt="onStopAudio" delay="0">
                      <p:tgtEl>
                        <p:sldTgt/>
                      </p:tgtEl>
                    </p:cond>
                  </p:endCondLst>
                </p:cTn>
                <p:tgtEl>
                  <p:spTgt spid="20"/>
                </p:tgtEl>
              </p:cMediaNode>
            </p:audio>
            <p:audio>
              <p:cMediaNode vol="80000">
                <p:cTn id="102" fill="hold" display="0">
                  <p:stCondLst>
                    <p:cond delay="indefinite"/>
                  </p:stCondLst>
                  <p:endCondLst>
                    <p:cond evt="onStopAudio" delay="0">
                      <p:tgtEl>
                        <p:sldTgt/>
                      </p:tgtEl>
                    </p:cond>
                  </p:endCondLst>
                </p:cTn>
                <p:tgtEl>
                  <p:spTgt spid="2"/>
                </p:tgtEl>
              </p:cMediaNode>
            </p:audio>
          </p:childTnLst>
        </p:cTn>
      </p:par>
    </p:tnLst>
    <p:bldLst>
      <p:bldP spid="15" grpId="0" animBg="1"/>
      <p:bldP spid="17" grpId="0" animBg="1"/>
      <p:bldP spid="7" grpId="0" animBg="1"/>
      <p:bldP spid="7" grpId="1" animBg="1"/>
      <p:bldP spid="10" grpId="0" animBg="1"/>
      <p:bldP spid="10" grpId="1" animBg="1"/>
      <p:bldP spid="11" grpId="0" animBg="1"/>
      <p:bldP spid="11"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80608" y="992777"/>
            <a:ext cx="7557952" cy="5046211"/>
          </a:xfrm>
          <a:prstGeom prst="rect">
            <a:avLst/>
          </a:prstGeom>
        </p:spPr>
      </p:pic>
      <p:pic>
        <p:nvPicPr>
          <p:cNvPr id="8" name="Picture 7"/>
          <p:cNvPicPr>
            <a:picLocks noChangeAspect="1"/>
          </p:cNvPicPr>
          <p:nvPr/>
        </p:nvPicPr>
        <p:blipFill rotWithShape="1">
          <a:blip r:embed="rId6" cstate="email">
            <a:extLst>
              <a:ext uri="{28A0092B-C50C-407E-A947-70E740481C1C}">
                <a14:useLocalDpi xmlns:a14="http://schemas.microsoft.com/office/drawing/2010/main"/>
              </a:ext>
            </a:extLst>
          </a:blip>
          <a:srcRect l="214" r="-214" b="6487"/>
          <a:stretch/>
        </p:blipFill>
        <p:spPr>
          <a:xfrm>
            <a:off x="14668" y="0"/>
            <a:ext cx="12187269" cy="6413863"/>
          </a:xfrm>
          <a:prstGeom prst="rect">
            <a:avLst/>
          </a:prstGeom>
        </p:spPr>
      </p:pic>
      <p:pic>
        <p:nvPicPr>
          <p:cNvPr id="9" name="Pictur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71923" y="-1131588"/>
            <a:ext cx="1761897" cy="6059949"/>
          </a:xfrm>
          <a:prstGeom prst="rect">
            <a:avLst/>
          </a:prstGeom>
        </p:spPr>
      </p:pic>
      <p:pic>
        <p:nvPicPr>
          <p:cNvPr id="10" name="Picture 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594095" y="1334600"/>
            <a:ext cx="1127571" cy="1127571"/>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68868" y="992777"/>
            <a:ext cx="1127571" cy="1127571"/>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7976" y="661907"/>
            <a:ext cx="1061107" cy="1061107"/>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368868" y="4528037"/>
            <a:ext cx="965074" cy="1348265"/>
          </a:xfrm>
          <a:prstGeom prst="rect">
            <a:avLst/>
          </a:prstGeom>
        </p:spPr>
      </p:pic>
      <p:pic>
        <p:nvPicPr>
          <p:cNvPr id="21"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0" y="-780731"/>
            <a:ext cx="609600" cy="609600"/>
          </a:xfrm>
          <a:prstGeom prst="rect">
            <a:avLst/>
          </a:prstGeom>
        </p:spPr>
      </p:pic>
      <p:pic>
        <p:nvPicPr>
          <p:cNvPr id="28" name="den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637973" y="747865"/>
            <a:ext cx="2651990" cy="2651990"/>
          </a:xfrm>
          <a:prstGeom prst="rect">
            <a:avLst/>
          </a:prstGeom>
        </p:spPr>
      </p:pic>
      <p:pic>
        <p:nvPicPr>
          <p:cNvPr id="29" name="den2"/>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915827" y="1097880"/>
            <a:ext cx="2639810" cy="2639810"/>
          </a:xfrm>
          <a:prstGeom prst="rect">
            <a:avLst/>
          </a:prstGeom>
        </p:spPr>
      </p:pic>
      <p:pic>
        <p:nvPicPr>
          <p:cNvPr id="30" name="den3"/>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19290" y="744504"/>
            <a:ext cx="2639810" cy="2645893"/>
          </a:xfrm>
          <a:prstGeom prst="rect">
            <a:avLst/>
          </a:prstGeom>
        </p:spPr>
      </p:pic>
      <p:pic>
        <p:nvPicPr>
          <p:cNvPr id="31" name="den4"/>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295875" y="3029973"/>
            <a:ext cx="2651990" cy="2651990"/>
          </a:xfrm>
          <a:prstGeom prst="rect">
            <a:avLst/>
          </a:prstGeom>
        </p:spPr>
      </p:pic>
      <p:pic>
        <p:nvPicPr>
          <p:cNvPr id="32" name="den5"/>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6579480" y="3367808"/>
            <a:ext cx="2639810" cy="2639810"/>
          </a:xfrm>
          <a:prstGeom prst="rect">
            <a:avLst/>
          </a:prstGeom>
        </p:spPr>
      </p:pic>
      <p:pic>
        <p:nvPicPr>
          <p:cNvPr id="33" name="den6"/>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8875883" y="3029973"/>
            <a:ext cx="2651990" cy="2651990"/>
          </a:xfrm>
          <a:prstGeom prst="rect">
            <a:avLst/>
          </a:prstGeom>
        </p:spPr>
      </p:pic>
      <p:pic>
        <p:nvPicPr>
          <p:cNvPr id="34" name="mau1">
            <a:hlinkClick r:id="rId18" action="ppaction://hlinksldjump" highlightClick="1"/>
          </p:cNvPr>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4680585" y="751384"/>
            <a:ext cx="2651990" cy="2651990"/>
          </a:xfrm>
          <a:prstGeom prst="rect">
            <a:avLst/>
          </a:prstGeom>
          <a:ln>
            <a:solidFill>
              <a:srgbClr val="99FF33"/>
            </a:solidFill>
          </a:ln>
        </p:spPr>
      </p:pic>
      <p:pic>
        <p:nvPicPr>
          <p:cNvPr id="35" name="mau2">
            <a:hlinkClick r:id="rId20" action="ppaction://hlinksldjump"/>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6961321" y="1113970"/>
            <a:ext cx="2633741" cy="2639810"/>
          </a:xfrm>
          <a:prstGeom prst="rect">
            <a:avLst/>
          </a:prstGeom>
        </p:spPr>
      </p:pic>
      <p:pic>
        <p:nvPicPr>
          <p:cNvPr id="36" name="mau3">
            <a:hlinkClick r:id="rId22" action="ppaction://hlinksldjump" highlightClick="1"/>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9232746" y="760045"/>
            <a:ext cx="2639810" cy="2639810"/>
          </a:xfrm>
          <a:prstGeom prst="rect">
            <a:avLst/>
          </a:prstGeom>
        </p:spPr>
      </p:pic>
      <p:pic>
        <p:nvPicPr>
          <p:cNvPr id="37" name="mau4">
            <a:hlinkClick r:id="rId24" action="ppaction://hlinksldjump" highlightClick="1"/>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4294566" y="3029973"/>
            <a:ext cx="2651990" cy="2651990"/>
          </a:xfrm>
          <a:prstGeom prst="rect">
            <a:avLst/>
          </a:prstGeom>
          <a:ln>
            <a:solidFill>
              <a:srgbClr val="FFC000"/>
            </a:solidFill>
          </a:ln>
        </p:spPr>
      </p:pic>
      <p:pic>
        <p:nvPicPr>
          <p:cNvPr id="38" name="mau5">
            <a:hlinkClick r:id="rId26" action="ppaction://hlinksldjump" highlightClick="1"/>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594349" y="3388500"/>
            <a:ext cx="2633741" cy="2639810"/>
          </a:xfrm>
          <a:prstGeom prst="rect">
            <a:avLst/>
          </a:prstGeom>
        </p:spPr>
      </p:pic>
      <p:pic>
        <p:nvPicPr>
          <p:cNvPr id="39" name="mau6">
            <a:hlinkClick r:id="rId28" action="ppaction://hlinksldjump" highlightClick="1"/>
          </p:cNvPr>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a:off x="8875883" y="3011077"/>
            <a:ext cx="2651990" cy="2651990"/>
          </a:xfrm>
          <a:prstGeom prst="rect">
            <a:avLst/>
          </a:prstGeom>
        </p:spPr>
      </p:pic>
      <p:sp>
        <p:nvSpPr>
          <p:cNvPr id="3" name="đỏ">
            <a:hlinkClick r:id="rId30" action="ppaction://hlinksldjump" highlightClick="1"/>
            <a:extLst>
              <a:ext uri="{FF2B5EF4-FFF2-40B4-BE49-F238E27FC236}">
                <a16:creationId xmlns:a16="http://schemas.microsoft.com/office/drawing/2014/main" id="{B41D1F19-557D-D4AB-CACB-8ACCC70D42ED}"/>
              </a:ext>
            </a:extLst>
          </p:cNvPr>
          <p:cNvSpPr/>
          <p:nvPr/>
        </p:nvSpPr>
        <p:spPr>
          <a:xfrm>
            <a:off x="3171565" y="5479012"/>
            <a:ext cx="1308296" cy="1288572"/>
          </a:xfrm>
          <a:prstGeom prst="ellipse">
            <a:avLst/>
          </a:prstGeom>
          <a:solidFill>
            <a:srgbClr val="FF7E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800" b="1" dirty="0">
                <a:solidFill>
                  <a:srgbClr val="C00000"/>
                </a:solidFill>
              </a:rPr>
              <a:t>Kết thúc</a:t>
            </a:r>
          </a:p>
        </p:txBody>
      </p:sp>
    </p:spTree>
    <p:extLst>
      <p:ext uri="{BB962C8B-B14F-4D97-AF65-F5344CB8AC3E}">
        <p14:creationId xmlns:p14="http://schemas.microsoft.com/office/powerpoint/2010/main" val="1114626398"/>
      </p:ext>
    </p:extLst>
  </p:cSld>
  <p:clrMapOvr>
    <a:masterClrMapping/>
  </p:clrMapOvr>
  <mc:AlternateContent xmlns:mc="http://schemas.openxmlformats.org/markup-compatibility/2006" xmlns:p14="http://schemas.microsoft.com/office/powerpoint/2010/main">
    <mc:Choice Requires="p14">
      <p:transition spd="slow" p14:dur="2000" advTm="12757"/>
    </mc:Choice>
    <mc:Fallback xmlns="">
      <p:transition spd="slow" advTm="127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9"/>
                                        </p:tgtEl>
                                        <p:attrNameLst>
                                          <p:attrName>r</p:attrName>
                                        </p:attrNameLst>
                                      </p:cBhvr>
                                    </p:animRot>
                                    <p:animRot by="-240000">
                                      <p:cBhvr>
                                        <p:cTn id="7" dur="550" fill="hold">
                                          <p:stCondLst>
                                            <p:cond delay="550"/>
                                          </p:stCondLst>
                                        </p:cTn>
                                        <p:tgtEl>
                                          <p:spTgt spid="9"/>
                                        </p:tgtEl>
                                        <p:attrNameLst>
                                          <p:attrName>r</p:attrName>
                                        </p:attrNameLst>
                                      </p:cBhvr>
                                    </p:animRot>
                                    <p:animRot by="240000">
                                      <p:cBhvr>
                                        <p:cTn id="8" dur="550" fill="hold">
                                          <p:stCondLst>
                                            <p:cond delay="1100"/>
                                          </p:stCondLst>
                                        </p:cTn>
                                        <p:tgtEl>
                                          <p:spTgt spid="9"/>
                                        </p:tgtEl>
                                        <p:attrNameLst>
                                          <p:attrName>r</p:attrName>
                                        </p:attrNameLst>
                                      </p:cBhvr>
                                    </p:animRot>
                                    <p:animRot by="-240000">
                                      <p:cBhvr>
                                        <p:cTn id="9" dur="550" fill="hold">
                                          <p:stCondLst>
                                            <p:cond delay="1650"/>
                                          </p:stCondLst>
                                        </p:cTn>
                                        <p:tgtEl>
                                          <p:spTgt spid="9"/>
                                        </p:tgtEl>
                                        <p:attrNameLst>
                                          <p:attrName>r</p:attrName>
                                        </p:attrNameLst>
                                      </p:cBhvr>
                                    </p:animRot>
                                    <p:animRot by="120000">
                                      <p:cBhvr>
                                        <p:cTn id="10" dur="550" fill="hold">
                                          <p:stCondLst>
                                            <p:cond delay="2200"/>
                                          </p:stCondLst>
                                        </p:cTn>
                                        <p:tgtEl>
                                          <p:spTgt spid="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21"/>
                                        </p:tgtEl>
                                      </p:cBhvr>
                                    </p:cmd>
                                  </p:childTnLst>
                                </p:cTn>
                              </p:par>
                              <p:par>
                                <p:cTn id="13" presetID="23" presetClass="entr" presetSubtype="16"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childTnLst>
                                </p:cTn>
                              </p:par>
                            </p:childTnLst>
                          </p:cTn>
                        </p:par>
                        <p:par>
                          <p:cTn id="17" fill="hold">
                            <p:stCondLst>
                              <p:cond delay="6058"/>
                            </p:stCondLst>
                            <p:childTnLst>
                              <p:par>
                                <p:cTn id="18" presetID="26" presetClass="emph" presetSubtype="0" fill="hold" grpId="1" nodeType="after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audio>
              <p:cMediaNode vol="40909">
                <p:cTn id="21" fill="hold" display="0">
                  <p:stCondLst>
                    <p:cond delay="indefinite"/>
                  </p:stCondLst>
                  <p:endCondLst>
                    <p:cond evt="onStopAudio" delay="0">
                      <p:tgtEl>
                        <p:sldTgt/>
                      </p:tgtEl>
                    </p:cond>
                  </p:endCondLst>
                </p:cTn>
                <p:tgtEl>
                  <p:spTgt spid="21"/>
                </p:tgtEl>
              </p:cMediaNode>
            </p:audio>
            <p:seq concurrent="1" nextAc="seek">
              <p:cTn id="22" restart="whenNotActive" fill="hold" evtFilter="cancelBubble" nodeType="interactiveSeq">
                <p:stCondLst>
                  <p:cond evt="onClick" delay="0">
                    <p:tgtEl>
                      <p:spTgt spid="28"/>
                    </p:tgtEl>
                  </p:cond>
                </p:stCondLst>
                <p:endSync evt="end" delay="0">
                  <p:rtn val="all"/>
                </p:endSync>
                <p:childTnLst>
                  <p:par>
                    <p:cTn id="23" fill="hold">
                      <p:stCondLst>
                        <p:cond delay="0"/>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8"/>
                                        </p:tgtEl>
                                      </p:cBhvr>
                                    </p:animEffect>
                                    <p:set>
                                      <p:cBhvr>
                                        <p:cTn id="27" dur="1" fill="hold">
                                          <p:stCondLst>
                                            <p:cond delay="499"/>
                                          </p:stCondLst>
                                        </p:cTn>
                                        <p:tgtEl>
                                          <p:spTgt spid="28"/>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28"/>
                  </p:tgtEl>
                </p:cond>
              </p:nextCondLst>
            </p:seq>
            <p:seq concurrent="1" nextAc="seek">
              <p:cTn id="28" restart="whenNotActive" fill="hold" evtFilter="cancelBubble" nodeType="interactiveSeq">
                <p:stCondLst>
                  <p:cond evt="onClick" delay="0">
                    <p:tgtEl>
                      <p:spTgt spid="29"/>
                    </p:tgtEl>
                  </p:cond>
                </p:stCondLst>
                <p:endSync evt="end" delay="0">
                  <p:rtn val="all"/>
                </p:endSync>
                <p:childTnLst>
                  <p:par>
                    <p:cTn id="29" fill="hold">
                      <p:stCondLst>
                        <p:cond delay="0"/>
                      </p:stCondLst>
                      <p:childTnLst>
                        <p:par>
                          <p:cTn id="30" fill="hold">
                            <p:stCondLst>
                              <p:cond delay="0"/>
                            </p:stCondLst>
                            <p:childTnLst>
                              <p:par>
                                <p:cTn id="31" presetID="10" presetClass="exit" presetSubtype="0" fill="hold" nodeType="clickEffect">
                                  <p:stCondLst>
                                    <p:cond delay="0"/>
                                  </p:stCondLst>
                                  <p:childTnLst>
                                    <p:animEffect transition="out" filter="fade">
                                      <p:cBhvr>
                                        <p:cTn id="32" dur="500"/>
                                        <p:tgtEl>
                                          <p:spTgt spid="29"/>
                                        </p:tgtEl>
                                      </p:cBhvr>
                                    </p:animEffect>
                                    <p:set>
                                      <p:cBhvr>
                                        <p:cTn id="33" dur="1" fill="hold">
                                          <p:stCondLst>
                                            <p:cond delay="499"/>
                                          </p:stCondLst>
                                        </p:cTn>
                                        <p:tgtEl>
                                          <p:spTgt spid="29"/>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29"/>
                  </p:tgtEl>
                </p:cond>
              </p:nextCondLst>
            </p:seq>
            <p:seq concurrent="1" nextAc="seek">
              <p:cTn id="34" restart="whenNotActive" fill="hold" evtFilter="cancelBubble" nodeType="interactiveSeq">
                <p:stCondLst>
                  <p:cond evt="onClick" delay="0">
                    <p:tgtEl>
                      <p:spTgt spid="30"/>
                    </p:tgtEl>
                  </p:cond>
                </p:stCondLst>
                <p:endSync evt="end" delay="0">
                  <p:rtn val="all"/>
                </p:endSync>
                <p:childTnLst>
                  <p:par>
                    <p:cTn id="35" fill="hold">
                      <p:stCondLst>
                        <p:cond delay="0"/>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0"/>
                                        </p:tgtEl>
                                      </p:cBhvr>
                                    </p:animEffect>
                                    <p:set>
                                      <p:cBhvr>
                                        <p:cTn id="39" dur="1" fill="hold">
                                          <p:stCondLst>
                                            <p:cond delay="499"/>
                                          </p:stCondLst>
                                        </p:cTn>
                                        <p:tgtEl>
                                          <p:spTgt spid="30"/>
                                        </p:tgtEl>
                                        <p:attrNameLst>
                                          <p:attrName>style.visibility</p:attrName>
                                        </p:attrNameLst>
                                      </p:cBhvr>
                                      <p:to>
                                        <p:strVal val="hidden"/>
                                      </p:to>
                                    </p:set>
                                  </p:childTnLst>
                                  <p:subTnLst>
                                    <p:audio>
                                      <p:cMediaNode>
                                        <p:cTn display="0" masterRel="sameClick">
                                          <p:stCondLst>
                                            <p:cond evt="begin" delay="0">
                                              <p:tn val="37"/>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0"/>
                  </p:tgtEl>
                </p:cond>
              </p:nextCondLst>
            </p:seq>
            <p:seq concurrent="1" nextAc="seek">
              <p:cTn id="40" restart="whenNotActive" fill="hold" evtFilter="cancelBubble" nodeType="interactiveSeq">
                <p:stCondLst>
                  <p:cond evt="onClick" delay="0">
                    <p:tgtEl>
                      <p:spTgt spid="31"/>
                    </p:tgtEl>
                  </p:cond>
                </p:stCondLst>
                <p:endSync evt="end" delay="0">
                  <p:rtn val="all"/>
                </p:endSync>
                <p:childTnLst>
                  <p:par>
                    <p:cTn id="41" fill="hold">
                      <p:stCondLst>
                        <p:cond delay="0"/>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500"/>
                                        <p:tgtEl>
                                          <p:spTgt spid="31"/>
                                        </p:tgtEl>
                                      </p:cBhvr>
                                    </p:animEffect>
                                    <p:set>
                                      <p:cBhvr>
                                        <p:cTn id="45" dur="1" fill="hold">
                                          <p:stCondLst>
                                            <p:cond delay="499"/>
                                          </p:stCondLst>
                                        </p:cTn>
                                        <p:tgtEl>
                                          <p:spTgt spid="31"/>
                                        </p:tgtEl>
                                        <p:attrNameLst>
                                          <p:attrName>style.visibility</p:attrName>
                                        </p:attrNameLst>
                                      </p:cBhvr>
                                      <p:to>
                                        <p:strVal val="hidden"/>
                                      </p:to>
                                    </p:set>
                                  </p:childTnLst>
                                  <p:subTnLst>
                                    <p:audio>
                                      <p:cMediaNode>
                                        <p:cTn display="0" masterRel="sameClick">
                                          <p:stCondLst>
                                            <p:cond evt="begin" delay="0">
                                              <p:tn val="4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1"/>
                  </p:tgtEl>
                </p:cond>
              </p:nextCondLst>
            </p:seq>
            <p:seq concurrent="1" nextAc="seek">
              <p:cTn id="46" restart="whenNotActive" fill="hold" evtFilter="cancelBubble" nodeType="interactiveSeq">
                <p:stCondLst>
                  <p:cond evt="onClick" delay="0">
                    <p:tgtEl>
                      <p:spTgt spid="32"/>
                    </p:tgtEl>
                  </p:cond>
                </p:stCondLst>
                <p:endSync evt="end" delay="0">
                  <p:rtn val="all"/>
                </p:endSync>
                <p:childTnLst>
                  <p:par>
                    <p:cTn id="47" fill="hold">
                      <p:stCondLst>
                        <p:cond delay="0"/>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500"/>
                                        <p:tgtEl>
                                          <p:spTgt spid="32"/>
                                        </p:tgtEl>
                                      </p:cBhvr>
                                    </p:animEffect>
                                    <p:set>
                                      <p:cBhvr>
                                        <p:cTn id="51" dur="1" fill="hold">
                                          <p:stCondLst>
                                            <p:cond delay="499"/>
                                          </p:stCondLst>
                                        </p:cTn>
                                        <p:tgtEl>
                                          <p:spTgt spid="32"/>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2"/>
                  </p:tgtEl>
                </p:cond>
              </p:nextCondLst>
            </p:seq>
            <p:seq concurrent="1" nextAc="seek">
              <p:cTn id="52" restart="whenNotActive" fill="hold" evtFilter="cancelBubble" nodeType="interactiveSeq">
                <p:stCondLst>
                  <p:cond evt="onClick" delay="0">
                    <p:tgtEl>
                      <p:spTgt spid="33"/>
                    </p:tgtEl>
                  </p:cond>
                </p:stCondLst>
                <p:endSync evt="end" delay="0">
                  <p:rtn val="all"/>
                </p:endSync>
                <p:childTnLst>
                  <p:par>
                    <p:cTn id="53" fill="hold">
                      <p:stCondLst>
                        <p:cond delay="0"/>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33"/>
                                        </p:tgtEl>
                                      </p:cBhvr>
                                    </p:animEffect>
                                    <p:set>
                                      <p:cBhvr>
                                        <p:cTn id="57" dur="1" fill="hold">
                                          <p:stCondLst>
                                            <p:cond delay="499"/>
                                          </p:stCondLst>
                                        </p:cTn>
                                        <p:tgtEl>
                                          <p:spTgt spid="33"/>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33"/>
                  </p:tgtEl>
                </p:cond>
              </p:nextCondLst>
            </p:seq>
            <p:seq concurrent="1" nextAc="seek">
              <p:cTn id="58" restart="whenNotActive" fill="hold" evtFilter="cancelBubble" nodeType="interactiveSeq">
                <p:stCondLst>
                  <p:cond evt="onClick" delay="0">
                    <p:tgtEl>
                      <p:spTgt spid="34"/>
                    </p:tgtEl>
                  </p:cond>
                </p:stCondLst>
                <p:endSync evt="end" delay="0">
                  <p:rtn val="all"/>
                </p:endSync>
                <p:childTnLst>
                  <p:par>
                    <p:cTn id="59" fill="hold">
                      <p:stCondLst>
                        <p:cond delay="0"/>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4"/>
                                        </p:tgtEl>
                                      </p:cBhvr>
                                    </p:animEffect>
                                    <p:set>
                                      <p:cBhvr>
                                        <p:cTn id="63"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4" restart="whenNotActive" fill="hold" evtFilter="cancelBubble" nodeType="interactiveSeq">
                <p:stCondLst>
                  <p:cond evt="onClick" delay="0">
                    <p:tgtEl>
                      <p:spTgt spid="35"/>
                    </p:tgtEl>
                  </p:cond>
                </p:stCondLst>
                <p:endSync evt="end" delay="0">
                  <p:rtn val="all"/>
                </p:endSync>
                <p:childTnLst>
                  <p:par>
                    <p:cTn id="65" fill="hold">
                      <p:stCondLst>
                        <p:cond delay="0"/>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35"/>
                                        </p:tgtEl>
                                      </p:cBhvr>
                                    </p:animEffect>
                                    <p:set>
                                      <p:cBhvr>
                                        <p:cTn id="69"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70" restart="whenNotActive" fill="hold" evtFilter="cancelBubble" nodeType="interactiveSeq">
                <p:stCondLst>
                  <p:cond evt="onClick" delay="0">
                    <p:tgtEl>
                      <p:spTgt spid="3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36"/>
                                        </p:tgtEl>
                                      </p:cBhvr>
                                    </p:animEffect>
                                    <p:set>
                                      <p:cBhvr>
                                        <p:cTn id="7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76" restart="whenNotActive" fill="hold" evtFilter="cancelBubble" nodeType="interactiveSeq">
                <p:stCondLst>
                  <p:cond evt="onClick" delay="0">
                    <p:tgtEl>
                      <p:spTgt spid="37"/>
                    </p:tgtEl>
                  </p:cond>
                </p:stCondLst>
                <p:endSync evt="end" delay="0">
                  <p:rtn val="all"/>
                </p:endSync>
                <p:childTnLst>
                  <p:par>
                    <p:cTn id="77" fill="hold">
                      <p:stCondLst>
                        <p:cond delay="0"/>
                      </p:stCondLst>
                      <p:childTnLst>
                        <p:par>
                          <p:cTn id="78" fill="hold">
                            <p:stCondLst>
                              <p:cond delay="0"/>
                            </p:stCondLst>
                            <p:childTnLst>
                              <p:par>
                                <p:cTn id="79" presetID="10" presetClass="exit" presetSubtype="0" fill="hold" nodeType="clickEffect">
                                  <p:stCondLst>
                                    <p:cond delay="0"/>
                                  </p:stCondLst>
                                  <p:childTnLst>
                                    <p:animEffect transition="out" filter="fade">
                                      <p:cBhvr>
                                        <p:cTn id="80" dur="500"/>
                                        <p:tgtEl>
                                          <p:spTgt spid="37"/>
                                        </p:tgtEl>
                                      </p:cBhvr>
                                    </p:animEffect>
                                    <p:set>
                                      <p:cBhvr>
                                        <p:cTn id="81"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82" restart="whenNotActive" fill="hold" evtFilter="cancelBubble" nodeType="interactiveSeq">
                <p:stCondLst>
                  <p:cond evt="onClick" delay="0">
                    <p:tgtEl>
                      <p:spTgt spid="38"/>
                    </p:tgtEl>
                  </p:cond>
                </p:stCondLst>
                <p:endSync evt="end" delay="0">
                  <p:rtn val="all"/>
                </p:endSync>
                <p:childTnLst>
                  <p:par>
                    <p:cTn id="83" fill="hold">
                      <p:stCondLst>
                        <p:cond delay="0"/>
                      </p:stCondLst>
                      <p:childTnLst>
                        <p:par>
                          <p:cTn id="84" fill="hold">
                            <p:stCondLst>
                              <p:cond delay="0"/>
                            </p:stCondLst>
                            <p:childTnLst>
                              <p:par>
                                <p:cTn id="85" presetID="10" presetClass="exit" presetSubtype="0" fill="hold" nodeType="clickEffect">
                                  <p:stCondLst>
                                    <p:cond delay="0"/>
                                  </p:stCondLst>
                                  <p:childTnLst>
                                    <p:animEffect transition="out" filter="fade">
                                      <p:cBhvr>
                                        <p:cTn id="86" dur="500"/>
                                        <p:tgtEl>
                                          <p:spTgt spid="38"/>
                                        </p:tgtEl>
                                      </p:cBhvr>
                                    </p:animEffect>
                                    <p:set>
                                      <p:cBhvr>
                                        <p:cTn id="87"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88" restart="whenNotActive" fill="hold" evtFilter="cancelBubble" nodeType="interactiveSeq">
                <p:stCondLst>
                  <p:cond evt="onClick" delay="0">
                    <p:tgtEl>
                      <p:spTgt spid="39"/>
                    </p:tgtEl>
                  </p:cond>
                </p:stCondLst>
                <p:endSync evt="end" delay="0">
                  <p:rtn val="all"/>
                </p:endSync>
                <p:childTnLst>
                  <p:par>
                    <p:cTn id="89" fill="hold">
                      <p:stCondLst>
                        <p:cond delay="0"/>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childTnLst>
        </p:cTn>
      </p:par>
    </p:tnLst>
    <p:bldLst>
      <p:bldP spid="3" grpId="0" animBg="1"/>
      <p:bldP spid="3" grpId="1" animBg="1"/>
    </p:bldLst>
  </p:timing>
  <p:extLst>
    <p:ext uri="{E180D4A7-C9FB-4DFB-919C-405C955672EB}">
      <p14:showEvtLst xmlns:p14="http://schemas.microsoft.com/office/powerpoint/2010/main">
        <p14:playEvt time="14" objId="21"/>
        <p14:stopEvt time="6087" objId="21"/>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owload Miễn Phí 101+ Hình Nền Powerpoint Cùng Background Đẹp Chuyên Nghiệp  năm 2023 - danhsach.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2192000" cy="781812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rotWithShape="1">
          <a:blip r:embed="rId9">
            <a:biLevel thresh="75000"/>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rcRect t="20446" r="-1539" b="17519"/>
          <a:stretch/>
        </p:blipFill>
        <p:spPr>
          <a:xfrm>
            <a:off x="4244416" y="587828"/>
            <a:ext cx="4460814" cy="2821577"/>
          </a:xfrm>
          <a:prstGeom prst="rect">
            <a:avLst/>
          </a:prstGeom>
        </p:spPr>
      </p:pic>
      <p:pic>
        <p:nvPicPr>
          <p:cNvPr id="10" name="Am-thanh-that-vong-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210748" y="8232640"/>
            <a:ext cx="609600" cy="609600"/>
          </a:xfrm>
          <a:prstGeom prst="rect">
            <a:avLst/>
          </a:prstGeom>
        </p:spPr>
      </p:pic>
      <p:pic>
        <p:nvPicPr>
          <p:cNvPr id="9" name="Picture 8"/>
          <p:cNvPicPr>
            <a:picLocks noChangeAspect="1"/>
          </p:cNvPicPr>
          <p:nvPr/>
        </p:nvPicPr>
        <p:blipFill rotWithShape="1">
          <a:blip r:embed="rId12">
            <a:extLst>
              <a:ext uri="{28A0092B-C50C-407E-A947-70E740481C1C}">
                <a14:useLocalDpi xmlns:a14="http://schemas.microsoft.com/office/drawing/2010/main" val="0"/>
              </a:ext>
            </a:extLst>
          </a:blip>
          <a:srcRect t="13053" b="15021"/>
          <a:stretch/>
        </p:blipFill>
        <p:spPr>
          <a:xfrm>
            <a:off x="42137" y="4118658"/>
            <a:ext cx="3589608" cy="2581835"/>
          </a:xfrm>
          <a:prstGeom prst="rect">
            <a:avLst/>
          </a:prstGeom>
        </p:spPr>
      </p:pic>
      <p:pic>
        <p:nvPicPr>
          <p:cNvPr id="8" name="Picture 7"/>
          <p:cNvPicPr>
            <a:picLocks noChangeAspect="1"/>
          </p:cNvPicPr>
          <p:nvPr/>
        </p:nvPicPr>
        <p:blipFill rotWithShape="1">
          <a:blip r:embed="rId13">
            <a:extLst>
              <a:ext uri="{28A0092B-C50C-407E-A947-70E740481C1C}">
                <a14:useLocalDpi xmlns:a14="http://schemas.microsoft.com/office/drawing/2010/main" val="0"/>
              </a:ext>
            </a:extLst>
          </a:blip>
          <a:srcRect t="17582" b="20576"/>
          <a:stretch/>
        </p:blipFill>
        <p:spPr>
          <a:xfrm>
            <a:off x="7465195" y="3665876"/>
            <a:ext cx="4726805" cy="2923183"/>
          </a:xfrm>
          <a:prstGeom prst="rect">
            <a:avLst/>
          </a:prstGeom>
        </p:spPr>
      </p:pic>
      <p:pic>
        <p:nvPicPr>
          <p:cNvPr id="13" name="Tieng-vo-tay-tra-loi-dung-www_tiengdong_com">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11068344" y="8232640"/>
            <a:ext cx="609600" cy="609600"/>
          </a:xfrm>
          <a:prstGeom prst="rect">
            <a:avLst/>
          </a:prstGeom>
        </p:spPr>
      </p:pic>
      <p:sp>
        <p:nvSpPr>
          <p:cNvPr id="11" name="câu hỏi">
            <a:extLst>
              <a:ext uri="{FF2B5EF4-FFF2-40B4-BE49-F238E27FC236}">
                <a16:creationId xmlns:a16="http://schemas.microsoft.com/office/drawing/2014/main" id="{2394ADB5-BBCC-915B-216E-CCD72386A643}"/>
              </a:ext>
            </a:extLst>
          </p:cNvPr>
          <p:cNvSpPr/>
          <p:nvPr/>
        </p:nvSpPr>
        <p:spPr>
          <a:xfrm>
            <a:off x="106112" y="171799"/>
            <a:ext cx="3461657" cy="1604750"/>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defTabSz="609630"/>
            <a:r>
              <a:rPr lang="en-US" sz="4000" b="1">
                <a:ln/>
                <a:solidFill>
                  <a:srgbClr val="F79646">
                    <a:lumMod val="75000"/>
                  </a:srgbClr>
                </a:solidFill>
                <a:latin typeface="Calibri"/>
              </a:rPr>
              <a:t>Tìm bóng cho tôi</a:t>
            </a:r>
            <a:endParaRPr lang="x-none" sz="4000" b="1">
              <a:ln/>
              <a:solidFill>
                <a:srgbClr val="F79646">
                  <a:lumMod val="75000"/>
                </a:srgbClr>
              </a:solidFill>
              <a:latin typeface="Calibri"/>
            </a:endParaRPr>
          </a:p>
        </p:txBody>
      </p:sp>
      <p:sp>
        <p:nvSpPr>
          <p:cNvPr id="2" name="Vàng">
            <a:hlinkClick r:id="rId14" action="ppaction://hlinksldjump"/>
            <a:extLst>
              <a:ext uri="{FF2B5EF4-FFF2-40B4-BE49-F238E27FC236}">
                <a16:creationId xmlns:a16="http://schemas.microsoft.com/office/drawing/2014/main" id="{9E99A4C1-6708-56A8-79B0-F6AEB2CEC433}"/>
              </a:ext>
            </a:extLst>
          </p:cNvPr>
          <p:cNvSpPr/>
          <p:nvPr/>
        </p:nvSpPr>
        <p:spPr>
          <a:xfrm>
            <a:off x="4787704" y="5625886"/>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pic>
        <p:nvPicPr>
          <p:cNvPr id="3" name="Audio Recording Nov 28, 2022 at 11:14:39" descr="Audio Recording Nov 28, 2022 at 11:14:39">
            <a:hlinkClick r:id="" action="ppaction://media"/>
            <a:extLst>
              <a:ext uri="{FF2B5EF4-FFF2-40B4-BE49-F238E27FC236}">
                <a16:creationId xmlns:a16="http://schemas.microsoft.com/office/drawing/2014/main" id="{7A2F1285-A057-B328-48B5-649F8B2AE1FE}"/>
              </a:ext>
            </a:extLst>
          </p:cNvPr>
          <p:cNvPicPr>
            <a:picLocks noChangeAspect="1"/>
          </p:cNvPicPr>
          <p:nvPr>
            <a:audioFile r:link="rId5"/>
            <p:extLst>
              <p:ext uri="{DAA4B4D4-6D71-4841-9C94-3DE7FCFB9230}">
                <p14:media xmlns:p14="http://schemas.microsoft.com/office/powerpoint/2010/main" r:embed="rId6">
                  <p14:trim st="1133.3248" end="766.4155"/>
                </p14:media>
              </p:ext>
            </p:extLst>
          </p:nvPr>
        </p:nvPicPr>
        <p:blipFill>
          <a:blip r:embed="rId15"/>
          <a:stretch>
            <a:fillRect/>
          </a:stretch>
        </p:blipFill>
        <p:spPr>
          <a:xfrm>
            <a:off x="5441852" y="7818120"/>
            <a:ext cx="812800" cy="812800"/>
          </a:xfrm>
          <a:prstGeom prst="rect">
            <a:avLst/>
          </a:prstGeom>
        </p:spPr>
      </p:pic>
    </p:spTree>
    <p:extLst>
      <p:ext uri="{BB962C8B-B14F-4D97-AF65-F5344CB8AC3E}">
        <p14:creationId xmlns:p14="http://schemas.microsoft.com/office/powerpoint/2010/main" val="14556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20" fill="hold"/>
                                        <p:tgtEl>
                                          <p:spTgt spid="3"/>
                                        </p:tgtEl>
                                      </p:cBhvr>
                                    </p:cmd>
                                  </p:childTnLst>
                                </p:cTn>
                              </p:par>
                              <p:par>
                                <p:cTn id="7" presetID="16" presetClass="entr" presetSubtype="21"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barn(inVertical)">
                                      <p:cBhvr>
                                        <p:cTn id="9" dur="500"/>
                                        <p:tgtEl>
                                          <p:spTgt spid="11"/>
                                        </p:tgtEl>
                                      </p:cBhvr>
                                    </p:animEffect>
                                  </p:childTnLst>
                                </p:cTn>
                              </p:par>
                              <p:par>
                                <p:cTn id="10" presetID="23" presetClass="entr" presetSubtype="16" fill="hold" grpId="1"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0"/>
                </p:tgtEl>
              </p:cMediaNode>
            </p:audio>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64" presetClass="path" presetSubtype="0" accel="50000" decel="50000" autoRev="1" fill="hold" nodeType="clickEffect">
                                  <p:stCondLst>
                                    <p:cond delay="0"/>
                                  </p:stCondLst>
                                  <p:childTnLst>
                                    <p:animMotion origin="layout" path="M -2.08333E-6 -1.48148E-6 L 0.35912 -0.49004 " pathEditMode="relative" rAng="0" ptsTypes="AA">
                                      <p:cBhvr>
                                        <p:cTn id="19" dur="2000" fill="hold"/>
                                        <p:tgtEl>
                                          <p:spTgt spid="9"/>
                                        </p:tgtEl>
                                        <p:attrNameLst>
                                          <p:attrName>ppt_x</p:attrName>
                                          <p:attrName>ppt_y</p:attrName>
                                        </p:attrNameLst>
                                      </p:cBhvr>
                                      <p:rCtr x="17956" y="-24514"/>
                                    </p:animMotion>
                                  </p:childTnLst>
                                </p:cTn>
                              </p:par>
                            </p:childTnLst>
                          </p:cTn>
                        </p:par>
                        <p:par>
                          <p:cTn id="20" fill="hold">
                            <p:stCondLst>
                              <p:cond delay="4000"/>
                            </p:stCondLst>
                            <p:childTnLst>
                              <p:par>
                                <p:cTn id="21" presetID="1" presetClass="mediacall" presetSubtype="0" fill="hold" nodeType="afterEffect">
                                  <p:stCondLst>
                                    <p:cond delay="1000"/>
                                  </p:stCondLst>
                                  <p:childTnLst>
                                    <p:cmd type="call" cmd="playFrom(0.0)">
                                      <p:cBhvr>
                                        <p:cTn id="22" dur="7860" fill="hold"/>
                                        <p:tgtEl>
                                          <p:spTgt spid="10"/>
                                        </p:tgtEl>
                                      </p:cBhvr>
                                    </p:cmd>
                                  </p:childTnLst>
                                </p:cTn>
                              </p:par>
                            </p:childTnLst>
                          </p:cTn>
                        </p:par>
                      </p:childTnLst>
                    </p:cTn>
                  </p:par>
                </p:childTnLst>
              </p:cTn>
              <p:nextCondLst>
                <p:cond evt="onClick" delay="0">
                  <p:tgtEl>
                    <p:spTgt spid="9"/>
                  </p:tgtEl>
                </p:cond>
              </p:nextCondLst>
            </p:seq>
            <p:audio>
              <p:cMediaNode vol="80000">
                <p:cTn id="23" fill="hold" display="0">
                  <p:stCondLst>
                    <p:cond delay="indefinite"/>
                  </p:stCondLst>
                  <p:endCondLst>
                    <p:cond evt="onStopAudio" delay="0">
                      <p:tgtEl>
                        <p:sldTgt/>
                      </p:tgtEl>
                    </p:cond>
                  </p:endCondLst>
                </p:cTn>
                <p:tgtEl>
                  <p:spTgt spid="13"/>
                </p:tgtEl>
              </p:cMediaNode>
            </p:audio>
            <p:seq concurrent="1" nextAc="seek">
              <p:cTn id="24" restart="whenNotActive" fill="hold" evtFilter="cancelBubble" nodeType="interactiveSeq">
                <p:stCondLst>
                  <p:cond evt="onClick" delay="0">
                    <p:tgtEl>
                      <p:spTgt spid="8"/>
                    </p:tgtEl>
                  </p:cond>
                </p:stCondLst>
                <p:endSync evt="end" delay="0">
                  <p:rtn val="all"/>
                </p:endSync>
                <p:childTnLst>
                  <p:par>
                    <p:cTn id="25" fill="hold">
                      <p:stCondLst>
                        <p:cond delay="0"/>
                      </p:stCondLst>
                      <p:childTnLst>
                        <p:par>
                          <p:cTn id="26" fill="hold">
                            <p:stCondLst>
                              <p:cond delay="0"/>
                            </p:stCondLst>
                            <p:childTnLst>
                              <p:par>
                                <p:cTn id="27" presetID="64" presetClass="path" presetSubtype="0" accel="50000" decel="50000" fill="hold" nodeType="clickEffect">
                                  <p:stCondLst>
                                    <p:cond delay="0"/>
                                  </p:stCondLst>
                                  <p:childTnLst>
                                    <p:animMotion origin="layout" path="M 0.0043 0.00972 L -0.27578 -0.4794 " pathEditMode="relative" rAng="0" ptsTypes="AA">
                                      <p:cBhvr>
                                        <p:cTn id="28" dur="2000" fill="hold"/>
                                        <p:tgtEl>
                                          <p:spTgt spid="8"/>
                                        </p:tgtEl>
                                        <p:attrNameLst>
                                          <p:attrName>ppt_x</p:attrName>
                                          <p:attrName>ppt_y</p:attrName>
                                        </p:attrNameLst>
                                      </p:cBhvr>
                                      <p:rCtr x="-14010" y="-24468"/>
                                    </p:animMotion>
                                  </p:childTnLst>
                                </p:cTn>
                              </p:par>
                            </p:childTnLst>
                          </p:cTn>
                        </p:par>
                        <p:par>
                          <p:cTn id="29" fill="hold">
                            <p:stCondLst>
                              <p:cond delay="2000"/>
                            </p:stCondLst>
                            <p:childTnLst>
                              <p:par>
                                <p:cTn id="30" presetID="1" presetClass="mediacall" presetSubtype="0" fill="hold" nodeType="afterEffect">
                                  <p:stCondLst>
                                    <p:cond delay="0"/>
                                  </p:stCondLst>
                                  <p:childTnLst>
                                    <p:cmd type="call" cmd="playFrom(0.0)">
                                      <p:cBhvr>
                                        <p:cTn id="31" dur="9522" fill="hold"/>
                                        <p:tgtEl>
                                          <p:spTgt spid="13"/>
                                        </p:tgtEl>
                                      </p:cBhvr>
                                    </p:cmd>
                                  </p:childTnLst>
                                </p:cTn>
                              </p:par>
                            </p:childTnLst>
                          </p:cTn>
                        </p:par>
                      </p:childTnLst>
                    </p:cTn>
                  </p:par>
                </p:childTnLst>
              </p:cTn>
              <p:nextCondLst>
                <p:cond evt="onClick" delay="0">
                  <p:tgtEl>
                    <p:spTgt spid="8"/>
                  </p:tgtEl>
                </p:cond>
              </p:nextCondLst>
            </p:seq>
            <p:audio>
              <p:cMediaNode vol="80000">
                <p:cTn id="32" fill="hold" display="0">
                  <p:stCondLst>
                    <p:cond delay="indefinite"/>
                  </p:stCondLst>
                  <p:endCondLst>
                    <p:cond evt="onStopAudio" delay="0">
                      <p:tgtEl>
                        <p:sldTgt/>
                      </p:tgtEl>
                    </p:cond>
                  </p:endCondLst>
                </p:cTn>
                <p:tgtEl>
                  <p:spTgt spid="3"/>
                </p:tgtEl>
              </p:cMediaNode>
            </p:audio>
          </p:childTnLst>
        </p:cTn>
      </p:par>
    </p:tnLst>
    <p:bldLst>
      <p:bldP spid="11"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hứ tự..."/>
          <p:cNvSpPr/>
          <p:nvPr/>
        </p:nvSpPr>
        <p:spPr>
          <a:xfrm>
            <a:off x="0" y="0"/>
            <a:ext cx="12153900" cy="1410370"/>
          </a:xfrm>
          <a:prstGeom prst="snip2DiagRect">
            <a:avLst/>
          </a:prstGeom>
          <a:solidFill>
            <a:schemeClr val="accent6">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Thứ</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tự</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đèn</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giao</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thông</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nào</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dưới</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đây</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là</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 </a:t>
            </a:r>
            <a:r>
              <a:rPr lang="en-US" sz="4800" b="1" noProof="0" dirty="0" err="1">
                <a:ln w="0"/>
                <a:solidFill>
                  <a:schemeClr val="tx1"/>
                </a:solidFill>
                <a:effectLst>
                  <a:outerShdw blurRad="38100" dist="19050" dir="2700000" algn="tl" rotWithShape="0">
                    <a:schemeClr val="dk1">
                      <a:alpha val="40000"/>
                    </a:schemeClr>
                  </a:outerShdw>
                </a:effectLst>
                <a:latin typeface="Calibri" panose="020F0502020204030204"/>
              </a:rPr>
              <a:t>đúng</a:t>
            </a:r>
            <a:r>
              <a:rPr lang="en-US" sz="4800" b="1" noProof="0" dirty="0">
                <a:ln w="0"/>
                <a:solidFill>
                  <a:schemeClr val="tx1"/>
                </a:solidFill>
                <a:effectLst>
                  <a:outerShdw blurRad="38100" dist="19050" dir="2700000" algn="tl" rotWithShape="0">
                    <a:schemeClr val="dk1">
                      <a:alpha val="40000"/>
                    </a:schemeClr>
                  </a:outerShdw>
                </a:effectLst>
                <a:latin typeface="Calibri" panose="020F0502020204030204"/>
              </a:rPr>
              <a:t>?</a:t>
            </a:r>
            <a:endParaRPr kumimoji="0" lang="en-US" sz="4800" b="1" i="0" u="none" strike="noStrike" kern="1200" normalizeH="0" baseline="0" noProof="0" dirty="0">
              <a:ln w="0"/>
              <a:solidFill>
                <a:schemeClr val="tx1"/>
              </a:solidFill>
              <a:effectLst>
                <a:outerShdw blurRad="38100" dist="19050" dir="2700000" algn="tl" rotWithShape="0">
                  <a:schemeClr val="dk1">
                    <a:alpha val="40000"/>
                  </a:schemeClr>
                </a:outerShdw>
              </a:effectLst>
              <a:uLnTx/>
              <a:uFillTx/>
              <a:latin typeface="Calibri" panose="020F0502020204030204"/>
            </a:endParaRPr>
          </a:p>
        </p:txBody>
      </p:sp>
      <p:sp>
        <p:nvSpPr>
          <p:cNvPr id="3" name="Rounded Rectangle 2"/>
          <p:cNvSpPr/>
          <p:nvPr/>
        </p:nvSpPr>
        <p:spPr>
          <a:xfrm>
            <a:off x="8934446" y="2210718"/>
            <a:ext cx="1285162" cy="31774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7" name="Rounded Rectangle 26"/>
          <p:cNvSpPr/>
          <p:nvPr/>
        </p:nvSpPr>
        <p:spPr>
          <a:xfrm>
            <a:off x="5542599" y="2171144"/>
            <a:ext cx="1285162" cy="31774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2" name="Rounded Rectangle 31"/>
          <p:cNvSpPr/>
          <p:nvPr/>
        </p:nvSpPr>
        <p:spPr>
          <a:xfrm>
            <a:off x="2025713" y="2099636"/>
            <a:ext cx="1285162" cy="3177487"/>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a:off x="2255823" y="2304433"/>
            <a:ext cx="891025" cy="825281"/>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3" name="Oval 32"/>
          <p:cNvSpPr/>
          <p:nvPr/>
        </p:nvSpPr>
        <p:spPr>
          <a:xfrm>
            <a:off x="2222782" y="3263581"/>
            <a:ext cx="891024" cy="86897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4" name="Oval 33"/>
          <p:cNvSpPr/>
          <p:nvPr/>
        </p:nvSpPr>
        <p:spPr>
          <a:xfrm>
            <a:off x="2222781" y="4188984"/>
            <a:ext cx="891025" cy="843196"/>
          </a:xfrm>
          <a:prstGeom prst="ellipse">
            <a:avLst/>
          </a:prstGeom>
          <a:solidFill>
            <a:srgbClr val="008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5" name="Oval 34"/>
          <p:cNvSpPr/>
          <p:nvPr/>
        </p:nvSpPr>
        <p:spPr>
          <a:xfrm>
            <a:off x="5739667" y="3304219"/>
            <a:ext cx="891024" cy="86897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6" name="Oval 35"/>
          <p:cNvSpPr/>
          <p:nvPr/>
        </p:nvSpPr>
        <p:spPr>
          <a:xfrm>
            <a:off x="5739667" y="2286518"/>
            <a:ext cx="891025" cy="843196"/>
          </a:xfrm>
          <a:prstGeom prst="ellipse">
            <a:avLst/>
          </a:prstGeom>
          <a:solidFill>
            <a:srgbClr val="008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7" name="Oval 36"/>
          <p:cNvSpPr/>
          <p:nvPr/>
        </p:nvSpPr>
        <p:spPr>
          <a:xfrm>
            <a:off x="5738545" y="4340130"/>
            <a:ext cx="891025" cy="825281"/>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8" name="Oval 37"/>
          <p:cNvSpPr/>
          <p:nvPr/>
        </p:nvSpPr>
        <p:spPr>
          <a:xfrm>
            <a:off x="9126666" y="2330135"/>
            <a:ext cx="891024" cy="868977"/>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9" name="Oval 38"/>
          <p:cNvSpPr/>
          <p:nvPr/>
        </p:nvSpPr>
        <p:spPr>
          <a:xfrm>
            <a:off x="9126666" y="3377864"/>
            <a:ext cx="891025" cy="843196"/>
          </a:xfrm>
          <a:prstGeom prst="ellipse">
            <a:avLst/>
          </a:prstGeom>
          <a:solidFill>
            <a:srgbClr val="008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1" name="Oval 40"/>
          <p:cNvSpPr/>
          <p:nvPr/>
        </p:nvSpPr>
        <p:spPr>
          <a:xfrm>
            <a:off x="9126666" y="4391992"/>
            <a:ext cx="891025" cy="825281"/>
          </a:xfrm>
          <a:prstGeom prst="ellipse">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A"/>
          <p:cNvSpPr/>
          <p:nvPr/>
        </p:nvSpPr>
        <p:spPr>
          <a:xfrm>
            <a:off x="2170987" y="5551076"/>
            <a:ext cx="1113230" cy="1015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n w="0"/>
                <a:solidFill>
                  <a:schemeClr val="tx1"/>
                </a:solidFill>
                <a:effectLst>
                  <a:outerShdw blurRad="38100" dist="19050" dir="2700000" algn="tl" rotWithShape="0">
                    <a:schemeClr val="dk1">
                      <a:alpha val="40000"/>
                    </a:schemeClr>
                  </a:outerShdw>
                </a:effectLst>
              </a:rPr>
              <a:t>A</a:t>
            </a:r>
          </a:p>
        </p:txBody>
      </p:sp>
      <p:sp>
        <p:nvSpPr>
          <p:cNvPr id="42" name="B"/>
          <p:cNvSpPr/>
          <p:nvPr/>
        </p:nvSpPr>
        <p:spPr>
          <a:xfrm>
            <a:off x="9065880" y="5539802"/>
            <a:ext cx="1113230" cy="1015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n w="0"/>
                <a:solidFill>
                  <a:schemeClr val="tx1"/>
                </a:solidFill>
                <a:effectLst>
                  <a:outerShdw blurRad="38100" dist="19050" dir="2700000" algn="tl" rotWithShape="0">
                    <a:schemeClr val="dk1">
                      <a:alpha val="40000"/>
                    </a:schemeClr>
                  </a:outerShdw>
                </a:effectLst>
              </a:rPr>
              <a:t>C</a:t>
            </a:r>
          </a:p>
        </p:txBody>
      </p:sp>
      <p:sp>
        <p:nvSpPr>
          <p:cNvPr id="43" name="B"/>
          <p:cNvSpPr/>
          <p:nvPr/>
        </p:nvSpPr>
        <p:spPr>
          <a:xfrm>
            <a:off x="5687807" y="5539802"/>
            <a:ext cx="1113230" cy="1015548"/>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b="1">
                <a:ln w="0"/>
                <a:solidFill>
                  <a:schemeClr val="tx1"/>
                </a:solidFill>
                <a:effectLst>
                  <a:outerShdw blurRad="38100" dist="19050" dir="2700000" algn="tl" rotWithShape="0">
                    <a:schemeClr val="dk1">
                      <a:alpha val="40000"/>
                    </a:schemeClr>
                  </a:outerShdw>
                </a:effectLst>
              </a:rPr>
              <a:t>B</a:t>
            </a:r>
          </a:p>
        </p:txBody>
      </p:sp>
      <p:pic>
        <p:nvPicPr>
          <p:cNvPr id="2" name="Câu hỏi" descr="Audio Recording Oct 22, 2022 at 08:53:02">
            <a:hlinkClick r:id="" action="ppaction://media"/>
            <a:extLst>
              <a:ext uri="{FF2B5EF4-FFF2-40B4-BE49-F238E27FC236}">
                <a16:creationId xmlns:a16="http://schemas.microsoft.com/office/drawing/2014/main" id="{6BCDD5E5-AA99-D71F-E801-E058F8840B45}"/>
              </a:ext>
            </a:extLst>
          </p:cNvPr>
          <p:cNvPicPr>
            <a:picLocks noChangeAspect="1"/>
          </p:cNvPicPr>
          <p:nvPr>
            <a:audioFile r:link="rId1"/>
            <p:extLst>
              <p:ext uri="{DAA4B4D4-6D71-4841-9C94-3DE7FCFB9230}">
                <p14:media xmlns:p14="http://schemas.microsoft.com/office/powerpoint/2010/main" r:embed="rId2">
                  <p14:trim st="2521.2709" end="147.0794"/>
                </p14:media>
              </p:ext>
            </p:extLst>
          </p:nvPr>
        </p:nvPicPr>
        <p:blipFill>
          <a:blip r:embed="rId6"/>
          <a:stretch>
            <a:fillRect/>
          </a:stretch>
        </p:blipFill>
        <p:spPr>
          <a:xfrm>
            <a:off x="2268311" y="7715192"/>
            <a:ext cx="812800" cy="812800"/>
          </a:xfrm>
          <a:prstGeom prst="rect">
            <a:avLst/>
          </a:prstGeom>
        </p:spPr>
      </p:pic>
      <p:pic>
        <p:nvPicPr>
          <p:cNvPr id="6" name="TL Đúng" descr="Audio Recording Oct 22, 2022 at 10:00:16">
            <a:hlinkClick r:id="" action="ppaction://media"/>
            <a:extLst>
              <a:ext uri="{FF2B5EF4-FFF2-40B4-BE49-F238E27FC236}">
                <a16:creationId xmlns:a16="http://schemas.microsoft.com/office/drawing/2014/main" id="{D0E0D84E-BC5E-7171-6E0E-7BA559EF77E5}"/>
              </a:ext>
            </a:extLst>
          </p:cNvPr>
          <p:cNvPicPr>
            <a:picLocks noChangeAspect="1"/>
          </p:cNvPicPr>
          <p:nvPr>
            <a:audioFile r:link="rId1"/>
            <p:extLst>
              <p:ext uri="{DAA4B4D4-6D71-4841-9C94-3DE7FCFB9230}">
                <p14:media xmlns:p14="http://schemas.microsoft.com/office/powerpoint/2010/main" r:embed="rId3">
                  <p14:trim st="1268.4725" end="576.4358"/>
                </p14:media>
              </p:ext>
            </p:extLst>
          </p:nvPr>
        </p:nvPicPr>
        <p:blipFill>
          <a:blip r:embed="rId6"/>
          <a:stretch>
            <a:fillRect/>
          </a:stretch>
        </p:blipFill>
        <p:spPr>
          <a:xfrm>
            <a:off x="-812800" y="7687374"/>
            <a:ext cx="812800" cy="812800"/>
          </a:xfrm>
          <a:prstGeom prst="rect">
            <a:avLst/>
          </a:prstGeom>
        </p:spPr>
      </p:pic>
      <p:pic>
        <p:nvPicPr>
          <p:cNvPr id="7" name="don't like B" descr="A picture containing icon&#10;&#10;Description automatically generated">
            <a:extLst>
              <a:ext uri="{FF2B5EF4-FFF2-40B4-BE49-F238E27FC236}">
                <a16:creationId xmlns:a16="http://schemas.microsoft.com/office/drawing/2014/main" id="{35FE11F6-6A58-7489-3196-5C76D00A90A5}"/>
              </a:ext>
            </a:extLst>
          </p:cNvPr>
          <p:cNvPicPr>
            <a:picLocks noChangeAspect="1"/>
          </p:cNvPicPr>
          <p:nvPr/>
        </p:nvPicPr>
        <p:blipFill rotWithShape="1">
          <a:blip r:embed="rId7">
            <a:extLst>
              <a:ext uri="{28A0092B-C50C-407E-A947-70E740481C1C}">
                <a14:useLocalDpi xmlns:a14="http://schemas.microsoft.com/office/drawing/2010/main" val="0"/>
              </a:ext>
            </a:extLst>
          </a:blip>
          <a:srcRect l="53432" t="26776" r="6193" b="33460"/>
          <a:stretch/>
        </p:blipFill>
        <p:spPr>
          <a:xfrm>
            <a:off x="6796917" y="4408555"/>
            <a:ext cx="1355955" cy="1247249"/>
          </a:xfrm>
          <a:prstGeom prst="rect">
            <a:avLst/>
          </a:prstGeom>
        </p:spPr>
      </p:pic>
      <p:pic>
        <p:nvPicPr>
          <p:cNvPr id="8" name="don't like C" descr="A picture containing icon&#10;&#10;Description automatically generated">
            <a:extLst>
              <a:ext uri="{FF2B5EF4-FFF2-40B4-BE49-F238E27FC236}">
                <a16:creationId xmlns:a16="http://schemas.microsoft.com/office/drawing/2014/main" id="{5CA59902-2F78-A731-9728-AB3BE8D3EB06}"/>
              </a:ext>
            </a:extLst>
          </p:cNvPr>
          <p:cNvPicPr>
            <a:picLocks noChangeAspect="1"/>
          </p:cNvPicPr>
          <p:nvPr/>
        </p:nvPicPr>
        <p:blipFill rotWithShape="1">
          <a:blip r:embed="rId7">
            <a:extLst>
              <a:ext uri="{28A0092B-C50C-407E-A947-70E740481C1C}">
                <a14:useLocalDpi xmlns:a14="http://schemas.microsoft.com/office/drawing/2010/main" val="0"/>
              </a:ext>
            </a:extLst>
          </a:blip>
          <a:srcRect l="53432" t="26776" r="6193" b="33460"/>
          <a:stretch/>
        </p:blipFill>
        <p:spPr>
          <a:xfrm>
            <a:off x="10229350" y="4340130"/>
            <a:ext cx="1355955" cy="1247249"/>
          </a:xfrm>
          <a:prstGeom prst="rect">
            <a:avLst/>
          </a:prstGeom>
        </p:spPr>
      </p:pic>
      <p:pic>
        <p:nvPicPr>
          <p:cNvPr id="9" name="like" descr="A picture containing icon&#10;&#10;Description automatically generated">
            <a:extLst>
              <a:ext uri="{FF2B5EF4-FFF2-40B4-BE49-F238E27FC236}">
                <a16:creationId xmlns:a16="http://schemas.microsoft.com/office/drawing/2014/main" id="{70752C56-1C44-3FAA-D43D-C8CF4B121F46}"/>
              </a:ext>
            </a:extLst>
          </p:cNvPr>
          <p:cNvPicPr>
            <a:picLocks noChangeAspect="1"/>
          </p:cNvPicPr>
          <p:nvPr/>
        </p:nvPicPr>
        <p:blipFill rotWithShape="1">
          <a:blip r:embed="rId7">
            <a:extLst>
              <a:ext uri="{28A0092B-C50C-407E-A947-70E740481C1C}">
                <a14:useLocalDpi xmlns:a14="http://schemas.microsoft.com/office/drawing/2010/main" val="0"/>
              </a:ext>
            </a:extLst>
          </a:blip>
          <a:srcRect l="4992" t="26228" r="52683" b="33282"/>
          <a:stretch/>
        </p:blipFill>
        <p:spPr>
          <a:xfrm>
            <a:off x="3313826" y="4188984"/>
            <a:ext cx="1355955" cy="1297147"/>
          </a:xfrm>
          <a:prstGeom prst="rect">
            <a:avLst/>
          </a:prstGeom>
        </p:spPr>
      </p:pic>
      <p:pic>
        <p:nvPicPr>
          <p:cNvPr id="11" name="TL sai" descr="Audio Recording Oct 22, 2022 at 09:56:24">
            <a:hlinkClick r:id="" action="ppaction://media"/>
            <a:extLst>
              <a:ext uri="{FF2B5EF4-FFF2-40B4-BE49-F238E27FC236}">
                <a16:creationId xmlns:a16="http://schemas.microsoft.com/office/drawing/2014/main" id="{9268D666-C96B-56EC-FB67-6005C4E7DD1C}"/>
              </a:ext>
            </a:extLst>
          </p:cNvPr>
          <p:cNvPicPr>
            <a:picLocks noChangeAspect="1"/>
          </p:cNvPicPr>
          <p:nvPr>
            <a:audioFile r:link="rId1"/>
            <p:extLst>
              <p:ext uri="{DAA4B4D4-6D71-4841-9C94-3DE7FCFB9230}">
                <p14:media xmlns:p14="http://schemas.microsoft.com/office/powerpoint/2010/main" r:embed="rId4">
                  <p14:trim st="1100.5234" end="242.9267"/>
                </p14:media>
              </p:ext>
            </p:extLst>
          </p:nvPr>
        </p:nvPicPr>
        <p:blipFill>
          <a:blip r:embed="rId6"/>
          <a:stretch>
            <a:fillRect/>
          </a:stretch>
        </p:blipFill>
        <p:spPr>
          <a:xfrm>
            <a:off x="6827761" y="7207460"/>
            <a:ext cx="378582" cy="378582"/>
          </a:xfrm>
          <a:prstGeom prst="rect">
            <a:avLst/>
          </a:prstGeom>
        </p:spPr>
      </p:pic>
      <p:pic>
        <p:nvPicPr>
          <p:cNvPr id="13" name="TL sai" descr="Audio Recording Oct 22, 2022 at 09:56:24">
            <a:hlinkClick r:id="" action="ppaction://media"/>
            <a:extLst>
              <a:ext uri="{FF2B5EF4-FFF2-40B4-BE49-F238E27FC236}">
                <a16:creationId xmlns:a16="http://schemas.microsoft.com/office/drawing/2014/main" id="{E1A1360F-D8BD-5135-74E7-303F3C3257FE}"/>
              </a:ext>
            </a:extLst>
          </p:cNvPr>
          <p:cNvPicPr>
            <a:picLocks noChangeAspect="1"/>
          </p:cNvPicPr>
          <p:nvPr>
            <a:audioFile r:link="rId1"/>
            <p:extLst>
              <p:ext uri="{DAA4B4D4-6D71-4841-9C94-3DE7FCFB9230}">
                <p14:media xmlns:p14="http://schemas.microsoft.com/office/powerpoint/2010/main" r:embed="rId4">
                  <p14:trim st="1100.5234" end="242.9267"/>
                </p14:media>
              </p:ext>
            </p:extLst>
          </p:nvPr>
        </p:nvPicPr>
        <p:blipFill>
          <a:blip r:embed="rId6"/>
          <a:stretch>
            <a:fillRect/>
          </a:stretch>
        </p:blipFill>
        <p:spPr>
          <a:xfrm>
            <a:off x="9375018" y="7715192"/>
            <a:ext cx="378582" cy="378582"/>
          </a:xfrm>
          <a:prstGeom prst="rect">
            <a:avLst/>
          </a:prstGeom>
        </p:spPr>
      </p:pic>
      <p:sp>
        <p:nvSpPr>
          <p:cNvPr id="10" name="Vàng">
            <a:hlinkClick r:id="rId8" action="ppaction://hlinksldjump"/>
            <a:extLst>
              <a:ext uri="{FF2B5EF4-FFF2-40B4-BE49-F238E27FC236}">
                <a16:creationId xmlns:a16="http://schemas.microsoft.com/office/drawing/2014/main" id="{D413AA86-ADF2-EA9C-6E98-E2E8DD06703C}"/>
              </a:ext>
            </a:extLst>
          </p:cNvPr>
          <p:cNvSpPr/>
          <p:nvPr/>
        </p:nvSpPr>
        <p:spPr>
          <a:xfrm>
            <a:off x="10645524" y="5579125"/>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40344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475" fill="hold"/>
                                        <p:tgtEl>
                                          <p:spTgt spid="2"/>
                                        </p:tgtEl>
                                      </p:cBhvr>
                                    </p:cmd>
                                  </p:childTnLst>
                                </p:cTn>
                              </p:par>
                              <p:par>
                                <p:cTn id="7" presetID="2" presetClass="entr" presetSubtype="4"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anim calcmode="lin" valueType="num">
                                      <p:cBhvr additive="base">
                                        <p:cTn id="9" dur="500" fill="hold"/>
                                        <p:tgtEl>
                                          <p:spTgt spid="40"/>
                                        </p:tgtEl>
                                        <p:attrNameLst>
                                          <p:attrName>ppt_x</p:attrName>
                                        </p:attrNameLst>
                                      </p:cBhvr>
                                      <p:tavLst>
                                        <p:tav tm="0">
                                          <p:val>
                                            <p:strVal val="#ppt_x"/>
                                          </p:val>
                                        </p:tav>
                                        <p:tav tm="100000">
                                          <p:val>
                                            <p:strVal val="#ppt_x"/>
                                          </p:val>
                                        </p:tav>
                                      </p:tavLst>
                                    </p:anim>
                                    <p:anim calcmode="lin" valueType="num">
                                      <p:cBhvr additive="base">
                                        <p:cTn id="10" dur="500" fill="hold"/>
                                        <p:tgtEl>
                                          <p:spTgt spid="40"/>
                                        </p:tgtEl>
                                        <p:attrNameLst>
                                          <p:attrName>ppt_y</p:attrName>
                                        </p:attrNameLst>
                                      </p:cBhvr>
                                      <p:tavLst>
                                        <p:tav tm="0">
                                          <p:val>
                                            <p:strVal val="1+#ppt_h/2"/>
                                          </p:val>
                                        </p:tav>
                                        <p:tav tm="100000">
                                          <p:val>
                                            <p:strVal val="#ppt_y"/>
                                          </p:val>
                                        </p:tav>
                                      </p:tavLst>
                                    </p:anim>
                                  </p:childTnLst>
                                </p:cTn>
                              </p:par>
                              <p:par>
                                <p:cTn id="11" presetID="42"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fade">
                                      <p:cBhvr>
                                        <p:cTn id="38" dur="1000"/>
                                        <p:tgtEl>
                                          <p:spTgt spid="35"/>
                                        </p:tgtEl>
                                      </p:cBhvr>
                                    </p:animEffect>
                                    <p:anim calcmode="lin" valueType="num">
                                      <p:cBhvr>
                                        <p:cTn id="39" dur="1000" fill="hold"/>
                                        <p:tgtEl>
                                          <p:spTgt spid="35"/>
                                        </p:tgtEl>
                                        <p:attrNameLst>
                                          <p:attrName>ppt_x</p:attrName>
                                        </p:attrNameLst>
                                      </p:cBhvr>
                                      <p:tavLst>
                                        <p:tav tm="0">
                                          <p:val>
                                            <p:strVal val="#ppt_x"/>
                                          </p:val>
                                        </p:tav>
                                        <p:tav tm="100000">
                                          <p:val>
                                            <p:strVal val="#ppt_x"/>
                                          </p:val>
                                        </p:tav>
                                      </p:tavLst>
                                    </p:anim>
                                    <p:anim calcmode="lin" valueType="num">
                                      <p:cBhvr>
                                        <p:cTn id="40" dur="1000" fill="hold"/>
                                        <p:tgtEl>
                                          <p:spTgt spid="35"/>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1000" fill="hold"/>
                                        <p:tgtEl>
                                          <p:spTgt spid="37"/>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1000"/>
                                        <p:tgtEl>
                                          <p:spTgt spid="3"/>
                                        </p:tgtEl>
                                      </p:cBhvr>
                                    </p:animEffect>
                                    <p:anim calcmode="lin" valueType="num">
                                      <p:cBhvr>
                                        <p:cTn id="54" dur="1000" fill="hold"/>
                                        <p:tgtEl>
                                          <p:spTgt spid="3"/>
                                        </p:tgtEl>
                                        <p:attrNameLst>
                                          <p:attrName>ppt_x</p:attrName>
                                        </p:attrNameLst>
                                      </p:cBhvr>
                                      <p:tavLst>
                                        <p:tav tm="0">
                                          <p:val>
                                            <p:strVal val="#ppt_x"/>
                                          </p:val>
                                        </p:tav>
                                        <p:tav tm="100000">
                                          <p:val>
                                            <p:strVal val="#ppt_x"/>
                                          </p:val>
                                        </p:tav>
                                      </p:tavLst>
                                    </p:anim>
                                    <p:anim calcmode="lin" valueType="num">
                                      <p:cBhvr>
                                        <p:cTn id="55" dur="1000" fill="hold"/>
                                        <p:tgtEl>
                                          <p:spTgt spid="3"/>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1000"/>
                                        <p:tgtEl>
                                          <p:spTgt spid="38"/>
                                        </p:tgtEl>
                                      </p:cBhvr>
                                    </p:animEffect>
                                    <p:anim calcmode="lin" valueType="num">
                                      <p:cBhvr>
                                        <p:cTn id="59" dur="1000" fill="hold"/>
                                        <p:tgtEl>
                                          <p:spTgt spid="38"/>
                                        </p:tgtEl>
                                        <p:attrNameLst>
                                          <p:attrName>ppt_x</p:attrName>
                                        </p:attrNameLst>
                                      </p:cBhvr>
                                      <p:tavLst>
                                        <p:tav tm="0">
                                          <p:val>
                                            <p:strVal val="#ppt_x"/>
                                          </p:val>
                                        </p:tav>
                                        <p:tav tm="100000">
                                          <p:val>
                                            <p:strVal val="#ppt_x"/>
                                          </p:val>
                                        </p:tav>
                                      </p:tavLst>
                                    </p:anim>
                                    <p:anim calcmode="lin" valueType="num">
                                      <p:cBhvr>
                                        <p:cTn id="60" dur="1000" fill="hold"/>
                                        <p:tgtEl>
                                          <p:spTgt spid="38"/>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1000"/>
                                        <p:tgtEl>
                                          <p:spTgt spid="39"/>
                                        </p:tgtEl>
                                      </p:cBhvr>
                                    </p:animEffect>
                                    <p:anim calcmode="lin" valueType="num">
                                      <p:cBhvr>
                                        <p:cTn id="64" dur="1000" fill="hold"/>
                                        <p:tgtEl>
                                          <p:spTgt spid="39"/>
                                        </p:tgtEl>
                                        <p:attrNameLst>
                                          <p:attrName>ppt_x</p:attrName>
                                        </p:attrNameLst>
                                      </p:cBhvr>
                                      <p:tavLst>
                                        <p:tav tm="0">
                                          <p:val>
                                            <p:strVal val="#ppt_x"/>
                                          </p:val>
                                        </p:tav>
                                        <p:tav tm="100000">
                                          <p:val>
                                            <p:strVal val="#ppt_x"/>
                                          </p:val>
                                        </p:tav>
                                      </p:tavLst>
                                    </p:anim>
                                    <p:anim calcmode="lin" valueType="num">
                                      <p:cBhvr>
                                        <p:cTn id="65" dur="1000" fill="hold"/>
                                        <p:tgtEl>
                                          <p:spTgt spid="39"/>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000"/>
                                        <p:tgtEl>
                                          <p:spTgt spid="41"/>
                                        </p:tgtEl>
                                      </p:cBhvr>
                                    </p:animEffect>
                                    <p:anim calcmode="lin" valueType="num">
                                      <p:cBhvr>
                                        <p:cTn id="69" dur="1000" fill="hold"/>
                                        <p:tgtEl>
                                          <p:spTgt spid="41"/>
                                        </p:tgtEl>
                                        <p:attrNameLst>
                                          <p:attrName>ppt_x</p:attrName>
                                        </p:attrNameLst>
                                      </p:cBhvr>
                                      <p:tavLst>
                                        <p:tav tm="0">
                                          <p:val>
                                            <p:strVal val="#ppt_x"/>
                                          </p:val>
                                        </p:tav>
                                        <p:tav tm="100000">
                                          <p:val>
                                            <p:strVal val="#ppt_x"/>
                                          </p:val>
                                        </p:tav>
                                      </p:tavLst>
                                    </p:anim>
                                    <p:anim calcmode="lin" valueType="num">
                                      <p:cBhvr>
                                        <p:cTn id="70" dur="1000" fill="hold"/>
                                        <p:tgtEl>
                                          <p:spTgt spid="4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par>
                                <p:cTn id="76" presetID="23" presetClass="entr" presetSubtype="16" fill="hold" grpId="1" nodeType="withEffect">
                                  <p:stCondLst>
                                    <p:cond delay="0"/>
                                  </p:stCondLst>
                                  <p:childTnLst>
                                    <p:set>
                                      <p:cBhvr>
                                        <p:cTn id="77" dur="1" fill="hold">
                                          <p:stCondLst>
                                            <p:cond delay="0"/>
                                          </p:stCondLst>
                                        </p:cTn>
                                        <p:tgtEl>
                                          <p:spTgt spid="10"/>
                                        </p:tgtEl>
                                        <p:attrNameLst>
                                          <p:attrName>style.visibility</p:attrName>
                                        </p:attrNameLst>
                                      </p:cBhvr>
                                      <p:to>
                                        <p:strVal val="visible"/>
                                      </p:to>
                                    </p:set>
                                    <p:anim calcmode="lin" valueType="num">
                                      <p:cBhvr>
                                        <p:cTn id="78" dur="500" fill="hold"/>
                                        <p:tgtEl>
                                          <p:spTgt spid="10"/>
                                        </p:tgtEl>
                                        <p:attrNameLst>
                                          <p:attrName>ppt_w</p:attrName>
                                        </p:attrNameLst>
                                      </p:cBhvr>
                                      <p:tavLst>
                                        <p:tav tm="0">
                                          <p:val>
                                            <p:fltVal val="0"/>
                                          </p:val>
                                        </p:tav>
                                        <p:tav tm="100000">
                                          <p:val>
                                            <p:strVal val="#ppt_w"/>
                                          </p:val>
                                        </p:tav>
                                      </p:tavLst>
                                    </p:anim>
                                    <p:anim calcmode="lin" valueType="num">
                                      <p:cBhvr>
                                        <p:cTn id="79"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80" fill="hold">
                      <p:stCondLst>
                        <p:cond delay="indefinite"/>
                      </p:stCondLst>
                      <p:childTnLst>
                        <p:par>
                          <p:cTn id="81" fill="hold">
                            <p:stCondLst>
                              <p:cond delay="0"/>
                            </p:stCondLst>
                            <p:childTnLst>
                              <p:par>
                                <p:cTn id="82" presetID="1" presetClass="emph" presetSubtype="2" fill="hold" nodeType="clickEffect">
                                  <p:stCondLst>
                                    <p:cond delay="0"/>
                                  </p:stCondLst>
                                  <p:childTnLst>
                                    <p:animClr clrSpc="rgb" dir="cw">
                                      <p:cBhvr>
                                        <p:cTn id="83" dur="2000" fill="hold"/>
                                        <p:tgtEl>
                                          <p:spTgt spid="43"/>
                                        </p:tgtEl>
                                        <p:attrNameLst>
                                          <p:attrName>fillcolor</p:attrName>
                                        </p:attrNameLst>
                                      </p:cBhvr>
                                      <p:to>
                                        <a:srgbClr val="FF0000"/>
                                      </p:to>
                                    </p:animClr>
                                    <p:set>
                                      <p:cBhvr>
                                        <p:cTn id="84" dur="2000" fill="hold"/>
                                        <p:tgtEl>
                                          <p:spTgt spid="43"/>
                                        </p:tgtEl>
                                        <p:attrNameLst>
                                          <p:attrName>fill.type</p:attrName>
                                        </p:attrNameLst>
                                      </p:cBhvr>
                                      <p:to>
                                        <p:strVal val="solid"/>
                                      </p:to>
                                    </p:set>
                                    <p:set>
                                      <p:cBhvr>
                                        <p:cTn id="85" dur="2000" fill="hold"/>
                                        <p:tgtEl>
                                          <p:spTgt spid="4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6" fill="hold" display="0">
                  <p:stCondLst>
                    <p:cond delay="indefinite"/>
                  </p:stCondLst>
                  <p:endCondLst>
                    <p:cond evt="onStopAudio" delay="0">
                      <p:tgtEl>
                        <p:sldTgt/>
                      </p:tgtEl>
                    </p:cond>
                  </p:endCondLst>
                </p:cTn>
                <p:tgtEl>
                  <p:spTgt spid="2"/>
                </p:tgtEl>
              </p:cMediaNode>
            </p:audio>
            <p:audio>
              <p:cMediaNode vol="80000">
                <p:cTn id="87" fill="hold" display="0">
                  <p:stCondLst>
                    <p:cond delay="indefinite"/>
                  </p:stCondLst>
                  <p:endCondLst>
                    <p:cond evt="onStopAudio" delay="0">
                      <p:tgtEl>
                        <p:sldTgt/>
                      </p:tgtEl>
                    </p:cond>
                  </p:endCondLst>
                </p:cTn>
                <p:tgtEl>
                  <p:spTgt spid="6"/>
                </p:tgtEl>
              </p:cMediaNode>
            </p:audio>
            <p:audio>
              <p:cMediaNode vol="80000">
                <p:cTn id="88" fill="hold" display="0">
                  <p:stCondLst>
                    <p:cond delay="indefinite"/>
                  </p:stCondLst>
                  <p:endCondLst>
                    <p:cond evt="onStopAudio" delay="0">
                      <p:tgtEl>
                        <p:sldTgt/>
                      </p:tgtEl>
                    </p:cond>
                  </p:endCondLst>
                </p:cTn>
                <p:tgtEl>
                  <p:spTgt spid="11"/>
                </p:tgtEl>
              </p:cMediaNode>
            </p:audio>
            <p:audio>
              <p:cMediaNode vol="80000">
                <p:cTn id="89" fill="hold" display="0">
                  <p:stCondLst>
                    <p:cond delay="indefinite"/>
                  </p:stCondLst>
                  <p:endCondLst>
                    <p:cond evt="onStopAudio" delay="0">
                      <p:tgtEl>
                        <p:sldTgt/>
                      </p:tgtEl>
                    </p:cond>
                  </p:endCondLst>
                </p:cTn>
                <p:tgtEl>
                  <p:spTgt spid="13"/>
                </p:tgtEl>
              </p:cMediaNode>
            </p:audio>
            <p:seq concurrent="1" nextAc="seek">
              <p:cTn id="90" restart="whenNotActive" fill="hold" evtFilter="cancelBubble" nodeType="interactiveSeq">
                <p:stCondLst>
                  <p:cond evt="onClick" delay="0">
                    <p:tgtEl>
                      <p:spTgt spid="32"/>
                    </p:tgtEl>
                  </p:cond>
                </p:stCondLst>
                <p:endSync evt="end" delay="0">
                  <p:rtn val="all"/>
                </p:endSync>
                <p:childTnLst>
                  <p:par>
                    <p:cTn id="91" fill="hold">
                      <p:stCondLst>
                        <p:cond delay="0"/>
                      </p:stCondLst>
                      <p:childTnLst>
                        <p:par>
                          <p:cTn id="92" fill="hold">
                            <p:stCondLst>
                              <p:cond delay="0"/>
                            </p:stCondLst>
                            <p:childTnLst>
                              <p:par>
                                <p:cTn id="93" presetID="1" presetClass="emph" presetSubtype="2" fill="hold" nodeType="clickEffect">
                                  <p:stCondLst>
                                    <p:cond delay="0"/>
                                  </p:stCondLst>
                                  <p:childTnLst>
                                    <p:animClr clrSpc="rgb" dir="cw">
                                      <p:cBhvr>
                                        <p:cTn id="94" dur="2000" fill="hold"/>
                                        <p:tgtEl>
                                          <p:spTgt spid="32"/>
                                        </p:tgtEl>
                                        <p:attrNameLst>
                                          <p:attrName>fillcolor</p:attrName>
                                        </p:attrNameLst>
                                      </p:cBhvr>
                                      <p:to>
                                        <a:srgbClr val="99FF33"/>
                                      </p:to>
                                    </p:animClr>
                                    <p:set>
                                      <p:cBhvr>
                                        <p:cTn id="95" dur="2000" fill="hold"/>
                                        <p:tgtEl>
                                          <p:spTgt spid="32"/>
                                        </p:tgtEl>
                                        <p:attrNameLst>
                                          <p:attrName>fill.type</p:attrName>
                                        </p:attrNameLst>
                                      </p:cBhvr>
                                      <p:to>
                                        <p:strVal val="solid"/>
                                      </p:to>
                                    </p:set>
                                    <p:set>
                                      <p:cBhvr>
                                        <p:cTn id="96" dur="2000" fill="hold"/>
                                        <p:tgtEl>
                                          <p:spTgt spid="32"/>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000" fill="hold"/>
                                        <p:tgtEl>
                                          <p:spTgt spid="5"/>
                                        </p:tgtEl>
                                        <p:attrNameLst>
                                          <p:attrName>fillcolor</p:attrName>
                                        </p:attrNameLst>
                                      </p:cBhvr>
                                      <p:to>
                                        <a:srgbClr val="99FF33"/>
                                      </p:to>
                                    </p:animClr>
                                    <p:set>
                                      <p:cBhvr>
                                        <p:cTn id="99" dur="2000" fill="hold"/>
                                        <p:tgtEl>
                                          <p:spTgt spid="5"/>
                                        </p:tgtEl>
                                        <p:attrNameLst>
                                          <p:attrName>fill.type</p:attrName>
                                        </p:attrNameLst>
                                      </p:cBhvr>
                                      <p:to>
                                        <p:strVal val="solid"/>
                                      </p:to>
                                    </p:set>
                                    <p:set>
                                      <p:cBhvr>
                                        <p:cTn id="100" dur="2000" fill="hold"/>
                                        <p:tgtEl>
                                          <p:spTgt spid="5"/>
                                        </p:tgtEl>
                                        <p:attrNameLst>
                                          <p:attrName>fill.on</p:attrName>
                                        </p:attrNameLst>
                                      </p:cBhvr>
                                      <p:to>
                                        <p:strVal val="true"/>
                                      </p:to>
                                    </p:set>
                                  </p:childTnLst>
                                </p:cTn>
                              </p:par>
                              <p:par>
                                <p:cTn id="101" presetID="1" presetClass="mediacall" presetSubtype="0" fill="hold" nodeType="withEffect">
                                  <p:stCondLst>
                                    <p:cond delay="0"/>
                                  </p:stCondLst>
                                  <p:childTnLst>
                                    <p:cmd type="call" cmd="playFrom(0.0)">
                                      <p:cBhvr>
                                        <p:cTn id="102" dur="3787" fill="hold"/>
                                        <p:tgtEl>
                                          <p:spTgt spid="6"/>
                                        </p:tgtEl>
                                      </p:cBhvr>
                                    </p:cmd>
                                  </p:childTnLst>
                                </p:cTn>
                              </p:par>
                              <p:par>
                                <p:cTn id="103" presetID="18" presetClass="entr" presetSubtype="12" fill="hold"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strips(downLeft)">
                                      <p:cBhvr>
                                        <p:cTn id="105" dur="500"/>
                                        <p:tgtEl>
                                          <p:spTgt spid="9"/>
                                        </p:tgtEl>
                                      </p:cBhvr>
                                    </p:animEffect>
                                  </p:childTnLst>
                                </p:cTn>
                              </p:par>
                            </p:childTnLst>
                          </p:cTn>
                        </p:par>
                      </p:childTnLst>
                    </p:cTn>
                  </p:par>
                </p:childTnLst>
              </p:cTn>
              <p:nextCondLst>
                <p:cond evt="onClick" delay="0">
                  <p:tgtEl>
                    <p:spTgt spid="32"/>
                  </p:tgtEl>
                </p:cond>
              </p:nextCondLst>
            </p:seq>
            <p:seq concurrent="1" nextAc="seek">
              <p:cTn id="106" restart="whenNotActive" fill="hold" evtFilter="cancelBubble" nodeType="interactiveSeq">
                <p:stCondLst>
                  <p:cond evt="onClick" delay="0">
                    <p:tgtEl>
                      <p:spTgt spid="27"/>
                    </p:tgtEl>
                  </p:cond>
                </p:stCondLst>
                <p:endSync evt="end" delay="0">
                  <p:rtn val="all"/>
                </p:endSync>
                <p:childTnLst>
                  <p:par>
                    <p:cTn id="107" fill="hold">
                      <p:stCondLst>
                        <p:cond delay="0"/>
                      </p:stCondLst>
                      <p:childTnLst>
                        <p:par>
                          <p:cTn id="108" fill="hold">
                            <p:stCondLst>
                              <p:cond delay="0"/>
                            </p:stCondLst>
                            <p:childTnLst>
                              <p:par>
                                <p:cTn id="109" presetID="1" presetClass="emph" presetSubtype="2" fill="remove" nodeType="clickEffect">
                                  <p:stCondLst>
                                    <p:cond delay="500"/>
                                  </p:stCondLst>
                                  <p:childTnLst>
                                    <p:animClr clrSpc="rgb" dir="cw">
                                      <p:cBhvr>
                                        <p:cTn id="110" dur="2000" fill="hold"/>
                                        <p:tgtEl>
                                          <p:spTgt spid="27"/>
                                        </p:tgtEl>
                                        <p:attrNameLst>
                                          <p:attrName>fillcolor</p:attrName>
                                        </p:attrNameLst>
                                      </p:cBhvr>
                                      <p:to>
                                        <a:srgbClr val="FF0000"/>
                                      </p:to>
                                    </p:animClr>
                                    <p:set>
                                      <p:cBhvr>
                                        <p:cTn id="111" dur="2000" fill="hold"/>
                                        <p:tgtEl>
                                          <p:spTgt spid="27"/>
                                        </p:tgtEl>
                                        <p:attrNameLst>
                                          <p:attrName>fill.type</p:attrName>
                                        </p:attrNameLst>
                                      </p:cBhvr>
                                      <p:to>
                                        <p:strVal val="solid"/>
                                      </p:to>
                                    </p:set>
                                    <p:set>
                                      <p:cBhvr>
                                        <p:cTn id="112" dur="2000" fill="hold"/>
                                        <p:tgtEl>
                                          <p:spTgt spid="27"/>
                                        </p:tgtEl>
                                        <p:attrNameLst>
                                          <p:attrName>fill.on</p:attrName>
                                        </p:attrNameLst>
                                      </p:cBhvr>
                                      <p:to>
                                        <p:strVal val="true"/>
                                      </p:to>
                                    </p:set>
                                  </p:childTnLst>
                                </p:cTn>
                              </p:par>
                              <p:par>
                                <p:cTn id="113" presetID="1" presetClass="emph" presetSubtype="2" fill="remove" nodeType="withEffect">
                                  <p:stCondLst>
                                    <p:cond delay="500"/>
                                  </p:stCondLst>
                                  <p:childTnLst>
                                    <p:animClr clrSpc="rgb" dir="cw">
                                      <p:cBhvr>
                                        <p:cTn id="114" dur="2000" fill="hold"/>
                                        <p:tgtEl>
                                          <p:spTgt spid="43"/>
                                        </p:tgtEl>
                                        <p:attrNameLst>
                                          <p:attrName>fillcolor</p:attrName>
                                        </p:attrNameLst>
                                      </p:cBhvr>
                                      <p:to>
                                        <a:srgbClr val="FF0000"/>
                                      </p:to>
                                    </p:animClr>
                                    <p:set>
                                      <p:cBhvr>
                                        <p:cTn id="115" dur="2000" fill="hold"/>
                                        <p:tgtEl>
                                          <p:spTgt spid="43"/>
                                        </p:tgtEl>
                                        <p:attrNameLst>
                                          <p:attrName>fill.type</p:attrName>
                                        </p:attrNameLst>
                                      </p:cBhvr>
                                      <p:to>
                                        <p:strVal val="solid"/>
                                      </p:to>
                                    </p:set>
                                    <p:set>
                                      <p:cBhvr>
                                        <p:cTn id="116" dur="2000" fill="hold"/>
                                        <p:tgtEl>
                                          <p:spTgt spid="43"/>
                                        </p:tgtEl>
                                        <p:attrNameLst>
                                          <p:attrName>fill.on</p:attrName>
                                        </p:attrNameLst>
                                      </p:cBhvr>
                                      <p:to>
                                        <p:strVal val="true"/>
                                      </p:to>
                                    </p:set>
                                  </p:childTnLst>
                                </p:cTn>
                              </p:par>
                              <p:par>
                                <p:cTn id="117" presetID="1" presetClass="mediacall" presetSubtype="0" fill="hold" nodeType="withEffect">
                                  <p:stCondLst>
                                    <p:cond delay="0"/>
                                  </p:stCondLst>
                                  <p:childTnLst>
                                    <p:cmd type="call" cmd="playFrom(0.0)">
                                      <p:cBhvr>
                                        <p:cTn id="118" dur="4224" fill="hold"/>
                                        <p:tgtEl>
                                          <p:spTgt spid="13"/>
                                        </p:tgtEl>
                                      </p:cBhvr>
                                    </p:cmd>
                                  </p:childTnLst>
                                </p:cTn>
                              </p:par>
                              <p:par>
                                <p:cTn id="119" presetID="2" presetClass="entr" presetSubtype="4" fill="remove" nodeType="withEffect">
                                  <p:stCondLst>
                                    <p:cond delay="0"/>
                                  </p:stCondLst>
                                  <p:childTnLst>
                                    <p:set>
                                      <p:cBhvr>
                                        <p:cTn id="120" dur="1" fill="hold">
                                          <p:stCondLst>
                                            <p:cond delay="0"/>
                                          </p:stCondLst>
                                        </p:cTn>
                                        <p:tgtEl>
                                          <p:spTgt spid="7"/>
                                        </p:tgtEl>
                                        <p:attrNameLst>
                                          <p:attrName>style.visibility</p:attrName>
                                        </p:attrNameLst>
                                      </p:cBhvr>
                                      <p:to>
                                        <p:strVal val="visible"/>
                                      </p:to>
                                    </p:set>
                                    <p:anim calcmode="lin" valueType="num">
                                      <p:cBhvr additive="base">
                                        <p:cTn id="121" dur="500" fill="hold"/>
                                        <p:tgtEl>
                                          <p:spTgt spid="7"/>
                                        </p:tgtEl>
                                        <p:attrNameLst>
                                          <p:attrName>ppt_x</p:attrName>
                                        </p:attrNameLst>
                                      </p:cBhvr>
                                      <p:tavLst>
                                        <p:tav tm="0">
                                          <p:val>
                                            <p:strVal val="#ppt_x"/>
                                          </p:val>
                                        </p:tav>
                                        <p:tav tm="100000">
                                          <p:val>
                                            <p:strVal val="#ppt_x"/>
                                          </p:val>
                                        </p:tav>
                                      </p:tavLst>
                                    </p:anim>
                                    <p:anim calcmode="lin" valueType="num">
                                      <p:cBhvr additive="base">
                                        <p:cTn id="1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7"/>
                  </p:tgtEl>
                </p:cond>
              </p:nextCondLst>
            </p:seq>
            <p:seq concurrent="1" nextAc="seek">
              <p:cTn id="123" restart="whenNotActive" fill="hold" evtFilter="cancelBubble" nodeType="interactiveSeq">
                <p:stCondLst>
                  <p:cond evt="onClick" delay="0">
                    <p:tgtEl>
                      <p:spTgt spid="3"/>
                    </p:tgtEl>
                  </p:cond>
                </p:stCondLst>
                <p:endSync evt="end" delay="0">
                  <p:rtn val="all"/>
                </p:endSync>
                <p:childTnLst>
                  <p:par>
                    <p:cTn id="124" fill="hold">
                      <p:stCondLst>
                        <p:cond delay="0"/>
                      </p:stCondLst>
                      <p:childTnLst>
                        <p:par>
                          <p:cTn id="125" fill="hold">
                            <p:stCondLst>
                              <p:cond delay="0"/>
                            </p:stCondLst>
                            <p:childTnLst>
                              <p:par>
                                <p:cTn id="126" presetID="1" presetClass="emph" presetSubtype="2" fill="remove" nodeType="clickEffect">
                                  <p:stCondLst>
                                    <p:cond delay="500"/>
                                  </p:stCondLst>
                                  <p:childTnLst>
                                    <p:animClr clrSpc="rgb" dir="cw">
                                      <p:cBhvr>
                                        <p:cTn id="127" dur="2000" fill="hold"/>
                                        <p:tgtEl>
                                          <p:spTgt spid="3"/>
                                        </p:tgtEl>
                                        <p:attrNameLst>
                                          <p:attrName>fillcolor</p:attrName>
                                        </p:attrNameLst>
                                      </p:cBhvr>
                                      <p:to>
                                        <a:srgbClr val="FF0000"/>
                                      </p:to>
                                    </p:animClr>
                                    <p:set>
                                      <p:cBhvr>
                                        <p:cTn id="128" dur="2000" fill="hold"/>
                                        <p:tgtEl>
                                          <p:spTgt spid="3"/>
                                        </p:tgtEl>
                                        <p:attrNameLst>
                                          <p:attrName>fill.type</p:attrName>
                                        </p:attrNameLst>
                                      </p:cBhvr>
                                      <p:to>
                                        <p:strVal val="solid"/>
                                      </p:to>
                                    </p:set>
                                    <p:set>
                                      <p:cBhvr>
                                        <p:cTn id="129" dur="2000" fill="hold"/>
                                        <p:tgtEl>
                                          <p:spTgt spid="3"/>
                                        </p:tgtEl>
                                        <p:attrNameLst>
                                          <p:attrName>fill.on</p:attrName>
                                        </p:attrNameLst>
                                      </p:cBhvr>
                                      <p:to>
                                        <p:strVal val="true"/>
                                      </p:to>
                                    </p:set>
                                  </p:childTnLst>
                                </p:cTn>
                              </p:par>
                              <p:par>
                                <p:cTn id="130" presetID="1" presetClass="mediacall" presetSubtype="0" fill="hold" nodeType="withEffect">
                                  <p:stCondLst>
                                    <p:cond delay="0"/>
                                  </p:stCondLst>
                                  <p:childTnLst>
                                    <p:cmd type="call" cmd="playFrom(0.0)">
                                      <p:cBhvr>
                                        <p:cTn id="131" dur="4224" fill="hold"/>
                                        <p:tgtEl>
                                          <p:spTgt spid="11"/>
                                        </p:tgtEl>
                                      </p:cBhvr>
                                    </p:cmd>
                                  </p:childTnLst>
                                </p:cTn>
                              </p:par>
                              <p:par>
                                <p:cTn id="132" presetID="2" presetClass="entr" presetSubtype="4" fill="remove" nodeType="withEffect">
                                  <p:stCondLst>
                                    <p:cond delay="500"/>
                                  </p:stCondLst>
                                  <p:childTnLst>
                                    <p:set>
                                      <p:cBhvr>
                                        <p:cTn id="133" dur="1" fill="hold">
                                          <p:stCondLst>
                                            <p:cond delay="0"/>
                                          </p:stCondLst>
                                        </p:cTn>
                                        <p:tgtEl>
                                          <p:spTgt spid="8"/>
                                        </p:tgtEl>
                                        <p:attrNameLst>
                                          <p:attrName>style.visibility</p:attrName>
                                        </p:attrNameLst>
                                      </p:cBhvr>
                                      <p:to>
                                        <p:strVal val="visible"/>
                                      </p:to>
                                    </p:set>
                                    <p:anim calcmode="lin" valueType="num">
                                      <p:cBhvr additive="base">
                                        <p:cTn id="134" dur="500" fill="hold"/>
                                        <p:tgtEl>
                                          <p:spTgt spid="8"/>
                                        </p:tgtEl>
                                        <p:attrNameLst>
                                          <p:attrName>ppt_x</p:attrName>
                                        </p:attrNameLst>
                                      </p:cBhvr>
                                      <p:tavLst>
                                        <p:tav tm="0">
                                          <p:val>
                                            <p:strVal val="#ppt_x"/>
                                          </p:val>
                                        </p:tav>
                                        <p:tav tm="100000">
                                          <p:val>
                                            <p:strVal val="#ppt_x"/>
                                          </p:val>
                                        </p:tav>
                                      </p:tavLst>
                                    </p:anim>
                                    <p:anim calcmode="lin" valueType="num">
                                      <p:cBhvr additive="base">
                                        <p:cTn id="135" dur="500" fill="hold"/>
                                        <p:tgtEl>
                                          <p:spTgt spid="8"/>
                                        </p:tgtEl>
                                        <p:attrNameLst>
                                          <p:attrName>ppt_y</p:attrName>
                                        </p:attrNameLst>
                                      </p:cBhvr>
                                      <p:tavLst>
                                        <p:tav tm="0">
                                          <p:val>
                                            <p:strVal val="1+#ppt_h/2"/>
                                          </p:val>
                                        </p:tav>
                                        <p:tav tm="100000">
                                          <p:val>
                                            <p:strVal val="#ppt_y"/>
                                          </p:val>
                                        </p:tav>
                                      </p:tavLst>
                                    </p:anim>
                                  </p:childTnLst>
                                </p:cTn>
                              </p:par>
                              <p:par>
                                <p:cTn id="136" presetID="1" presetClass="emph" presetSubtype="2" fill="remove" nodeType="withEffect">
                                  <p:stCondLst>
                                    <p:cond delay="500"/>
                                  </p:stCondLst>
                                  <p:childTnLst>
                                    <p:animClr clrSpc="rgb" dir="cw">
                                      <p:cBhvr>
                                        <p:cTn id="137" dur="2000" fill="hold"/>
                                        <p:tgtEl>
                                          <p:spTgt spid="42"/>
                                        </p:tgtEl>
                                        <p:attrNameLst>
                                          <p:attrName>fillcolor</p:attrName>
                                        </p:attrNameLst>
                                      </p:cBhvr>
                                      <p:to>
                                        <a:srgbClr val="FF0000"/>
                                      </p:to>
                                    </p:animClr>
                                    <p:set>
                                      <p:cBhvr>
                                        <p:cTn id="138" dur="2000" fill="hold"/>
                                        <p:tgtEl>
                                          <p:spTgt spid="42"/>
                                        </p:tgtEl>
                                        <p:attrNameLst>
                                          <p:attrName>fill.type</p:attrName>
                                        </p:attrNameLst>
                                      </p:cBhvr>
                                      <p:to>
                                        <p:strVal val="solid"/>
                                      </p:to>
                                    </p:set>
                                    <p:set>
                                      <p:cBhvr>
                                        <p:cTn id="139" dur="2000" fill="hold"/>
                                        <p:tgtEl>
                                          <p:spTgt spid="42"/>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bldLst>
      <p:bldP spid="40" grpId="0" animBg="1"/>
      <p:bldP spid="3" grpId="0" animBg="1"/>
      <p:bldP spid="4" grpId="0" animBg="1"/>
      <p:bldP spid="33" grpId="0" animBg="1"/>
      <p:bldP spid="34" grpId="0" animBg="1"/>
      <p:bldP spid="35" grpId="0" animBg="1"/>
      <p:bldP spid="36" grpId="0" animBg="1"/>
      <p:bldP spid="37" grpId="0" animBg="1"/>
      <p:bldP spid="38" grpId="0" animBg="1"/>
      <p:bldP spid="39" grpId="0" animBg="1"/>
      <p:bldP spid="41" grpId="0" animBg="1"/>
      <p:bldP spid="5" grpId="0" animBg="1"/>
      <p:bldP spid="42" grpId="0" animBg="1"/>
      <p:bldP spid="43"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
            <a:extLst>
              <a:ext uri="{FF2B5EF4-FFF2-40B4-BE49-F238E27FC236}">
                <a16:creationId xmlns:a16="http://schemas.microsoft.com/office/drawing/2014/main" id="{B29A42FD-5E68-21BB-9B89-FDB802CA1203}"/>
              </a:ext>
            </a:extLst>
          </p:cNvPr>
          <p:cNvSpPr/>
          <p:nvPr/>
        </p:nvSpPr>
        <p:spPr>
          <a:xfrm>
            <a:off x="1813809" y="134911"/>
            <a:ext cx="9278912" cy="1364105"/>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6600" b="1" dirty="0">
                <a:ln w="0"/>
                <a:solidFill>
                  <a:schemeClr val="accent2">
                    <a:lumMod val="75000"/>
                  </a:schemeClr>
                </a:solidFill>
                <a:effectLst>
                  <a:outerShdw blurRad="38100" dist="19050" dir="2700000" algn="tl" rotWithShape="0">
                    <a:schemeClr val="dk1">
                      <a:alpha val="40000"/>
                    </a:schemeClr>
                  </a:outerShdw>
                </a:effectLst>
              </a:rPr>
              <a:t>Đâu là PTGT đường bộ?</a:t>
            </a:r>
          </a:p>
        </p:txBody>
      </p:sp>
      <p:pic>
        <p:nvPicPr>
          <p:cNvPr id="6" name="H1">
            <a:extLst>
              <a:ext uri="{FF2B5EF4-FFF2-40B4-BE49-F238E27FC236}">
                <a16:creationId xmlns:a16="http://schemas.microsoft.com/office/drawing/2014/main" id="{B5AD9E50-BF28-07D8-E723-9514AEC48313}"/>
              </a:ext>
            </a:extLst>
          </p:cNvPr>
          <p:cNvPicPr>
            <a:picLocks noChangeAspect="1"/>
          </p:cNvPicPr>
          <p:nvPr/>
        </p:nvPicPr>
        <p:blipFill rotWithShape="1">
          <a:blip r:embed="rId7">
            <a:extLst>
              <a:ext uri="{28A0092B-C50C-407E-A947-70E740481C1C}">
                <a14:useLocalDpi xmlns:a14="http://schemas.microsoft.com/office/drawing/2010/main" val="0"/>
              </a:ext>
            </a:extLst>
          </a:blip>
          <a:srcRect l="9741" t="22893" r="8185" b="21384"/>
          <a:stretch/>
        </p:blipFill>
        <p:spPr>
          <a:xfrm>
            <a:off x="509664" y="1678899"/>
            <a:ext cx="3664441" cy="2638269"/>
          </a:xfrm>
          <a:prstGeom prst="rect">
            <a:avLst/>
          </a:prstGeom>
        </p:spPr>
      </p:pic>
      <p:pic>
        <p:nvPicPr>
          <p:cNvPr id="8" name="H2">
            <a:extLst>
              <a:ext uri="{FF2B5EF4-FFF2-40B4-BE49-F238E27FC236}">
                <a16:creationId xmlns:a16="http://schemas.microsoft.com/office/drawing/2014/main" id="{B4341EFB-6B2C-16A3-EEB7-6BEBA6C200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21043" y="1709504"/>
            <a:ext cx="3664441" cy="2638269"/>
          </a:xfrm>
          <a:prstGeom prst="rect">
            <a:avLst/>
          </a:prstGeom>
        </p:spPr>
      </p:pic>
      <p:pic>
        <p:nvPicPr>
          <p:cNvPr id="10" name="H3">
            <a:extLst>
              <a:ext uri="{FF2B5EF4-FFF2-40B4-BE49-F238E27FC236}">
                <a16:creationId xmlns:a16="http://schemas.microsoft.com/office/drawing/2014/main" id="{A992232D-BD92-2106-1807-C3E6C728C510}"/>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007" t="11610" r="9839" b="7776"/>
          <a:stretch/>
        </p:blipFill>
        <p:spPr>
          <a:xfrm>
            <a:off x="8439464" y="1709504"/>
            <a:ext cx="3507698" cy="2607664"/>
          </a:xfrm>
          <a:prstGeom prst="rect">
            <a:avLst/>
          </a:prstGeom>
        </p:spPr>
      </p:pic>
      <p:sp>
        <p:nvSpPr>
          <p:cNvPr id="11" name="MB">
            <a:extLst>
              <a:ext uri="{FF2B5EF4-FFF2-40B4-BE49-F238E27FC236}">
                <a16:creationId xmlns:a16="http://schemas.microsoft.com/office/drawing/2014/main" id="{F5307B59-3D78-63BA-3DB4-2C26B01221DD}"/>
              </a:ext>
            </a:extLst>
          </p:cNvPr>
          <p:cNvSpPr/>
          <p:nvPr/>
        </p:nvSpPr>
        <p:spPr>
          <a:xfrm>
            <a:off x="509664" y="4416479"/>
            <a:ext cx="3117954" cy="1202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5400" b="1" dirty="0">
                <a:ln w="0"/>
                <a:solidFill>
                  <a:schemeClr val="accent1"/>
                </a:solidFill>
                <a:effectLst>
                  <a:outerShdw blurRad="38100" dist="25400" dir="5400000" algn="ctr" rotWithShape="0">
                    <a:srgbClr val="6E747A">
                      <a:alpha val="43000"/>
                    </a:srgbClr>
                  </a:outerShdw>
                </a:effectLst>
              </a:rPr>
              <a:t>Máy bay</a:t>
            </a:r>
          </a:p>
        </p:txBody>
      </p:sp>
      <p:sp>
        <p:nvSpPr>
          <p:cNvPr id="12" name="TB">
            <a:extLst>
              <a:ext uri="{FF2B5EF4-FFF2-40B4-BE49-F238E27FC236}">
                <a16:creationId xmlns:a16="http://schemas.microsoft.com/office/drawing/2014/main" id="{C209F809-65BB-F194-4B68-C3A380B410E9}"/>
              </a:ext>
            </a:extLst>
          </p:cNvPr>
          <p:cNvSpPr/>
          <p:nvPr/>
        </p:nvSpPr>
        <p:spPr>
          <a:xfrm>
            <a:off x="8564382" y="4442713"/>
            <a:ext cx="3117954" cy="176384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0"/>
                <a:solidFill>
                  <a:schemeClr val="accent1"/>
                </a:solidFill>
                <a:effectLst>
                  <a:outerShdw blurRad="38100" dist="25400" dir="5400000" algn="ctr" rotWithShape="0">
                    <a:srgbClr val="6E747A">
                      <a:alpha val="43000"/>
                    </a:srgbClr>
                  </a:outerShdw>
                </a:effectLst>
              </a:rPr>
              <a:t>T</a:t>
            </a:r>
            <a:r>
              <a:rPr lang="x-none" sz="5400" b="1" dirty="0">
                <a:ln w="0"/>
                <a:solidFill>
                  <a:schemeClr val="accent1"/>
                </a:solidFill>
                <a:effectLst>
                  <a:outerShdw blurRad="38100" dist="25400" dir="5400000" algn="ctr" rotWithShape="0">
                    <a:srgbClr val="6E747A">
                      <a:alpha val="43000"/>
                    </a:srgbClr>
                  </a:outerShdw>
                </a:effectLst>
              </a:rPr>
              <a:t>huyền buồm</a:t>
            </a:r>
          </a:p>
        </p:txBody>
      </p:sp>
      <p:sp>
        <p:nvSpPr>
          <p:cNvPr id="13" name="XM">
            <a:extLst>
              <a:ext uri="{FF2B5EF4-FFF2-40B4-BE49-F238E27FC236}">
                <a16:creationId xmlns:a16="http://schemas.microsoft.com/office/drawing/2014/main" id="{F942F54A-2B65-E3E4-D861-4CF72C38B96B}"/>
              </a:ext>
            </a:extLst>
          </p:cNvPr>
          <p:cNvSpPr/>
          <p:nvPr/>
        </p:nvSpPr>
        <p:spPr>
          <a:xfrm>
            <a:off x="4894286" y="4479562"/>
            <a:ext cx="3117954" cy="120296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ln w="0"/>
                <a:solidFill>
                  <a:schemeClr val="accent1"/>
                </a:solidFill>
                <a:effectLst>
                  <a:outerShdw blurRad="38100" dist="25400" dir="5400000" algn="ctr" rotWithShape="0">
                    <a:srgbClr val="6E747A">
                      <a:alpha val="43000"/>
                    </a:srgbClr>
                  </a:outerShdw>
                </a:effectLst>
              </a:rPr>
              <a:t>X</a:t>
            </a:r>
            <a:r>
              <a:rPr lang="x-none" sz="5400" b="1" dirty="0">
                <a:ln w="0"/>
                <a:solidFill>
                  <a:schemeClr val="accent1"/>
                </a:solidFill>
                <a:effectLst>
                  <a:outerShdw blurRad="38100" dist="25400" dir="5400000" algn="ctr" rotWithShape="0">
                    <a:srgbClr val="6E747A">
                      <a:alpha val="43000"/>
                    </a:srgbClr>
                  </a:outerShdw>
                </a:effectLst>
              </a:rPr>
              <a:t>e máy</a:t>
            </a:r>
          </a:p>
        </p:txBody>
      </p:sp>
      <p:sp>
        <p:nvSpPr>
          <p:cNvPr id="14" name="Vàng">
            <a:hlinkClick r:id="rId10" action="ppaction://hlinksldjump"/>
            <a:extLst>
              <a:ext uri="{FF2B5EF4-FFF2-40B4-BE49-F238E27FC236}">
                <a16:creationId xmlns:a16="http://schemas.microsoft.com/office/drawing/2014/main" id="{2B77AC07-46D3-4CBA-9FAF-1C0E9EACEDBB}"/>
              </a:ext>
            </a:extLst>
          </p:cNvPr>
          <p:cNvSpPr/>
          <p:nvPr/>
        </p:nvSpPr>
        <p:spPr>
          <a:xfrm>
            <a:off x="3627618" y="5434517"/>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pic>
        <p:nvPicPr>
          <p:cNvPr id="15" name="CÂU HỎI" descr="Audio Recording Nov 28, 2022 at 11:17:56">
            <a:hlinkClick r:id="" action="ppaction://media"/>
            <a:extLst>
              <a:ext uri="{FF2B5EF4-FFF2-40B4-BE49-F238E27FC236}">
                <a16:creationId xmlns:a16="http://schemas.microsoft.com/office/drawing/2014/main" id="{56B93B08-9F2B-4CC6-2BD7-6114DCD8FA16}"/>
              </a:ext>
            </a:extLst>
          </p:cNvPr>
          <p:cNvPicPr>
            <a:picLocks noChangeAspect="1"/>
          </p:cNvPicPr>
          <p:nvPr>
            <a:audioFile r:link="rId1"/>
            <p:extLst>
              <p:ext uri="{DAA4B4D4-6D71-4841-9C94-3DE7FCFB9230}">
                <p14:media xmlns:p14="http://schemas.microsoft.com/office/powerpoint/2010/main" r:embed="rId2">
                  <p14:trim st="1148.195"/>
                </p14:media>
              </p:ext>
            </p:extLst>
          </p:nvPr>
        </p:nvPicPr>
        <p:blipFill>
          <a:blip r:embed="rId11"/>
          <a:stretch>
            <a:fillRect/>
          </a:stretch>
        </p:blipFill>
        <p:spPr>
          <a:xfrm>
            <a:off x="4894286" y="7741126"/>
            <a:ext cx="343317" cy="343317"/>
          </a:xfrm>
          <a:prstGeom prst="rect">
            <a:avLst/>
          </a:prstGeom>
        </p:spPr>
      </p:pic>
      <p:pic>
        <p:nvPicPr>
          <p:cNvPr id="3" name="TLĐ" descr="Audio Recording Nov 28, 2022 at 11:46:46">
            <a:hlinkClick r:id="" action="ppaction://media"/>
            <a:extLst>
              <a:ext uri="{FF2B5EF4-FFF2-40B4-BE49-F238E27FC236}">
                <a16:creationId xmlns:a16="http://schemas.microsoft.com/office/drawing/2014/main" id="{1506D615-BA21-19FD-5C3F-899F80EBFCED}"/>
              </a:ext>
            </a:extLst>
          </p:cNvPr>
          <p:cNvPicPr>
            <a:picLocks noChangeAspect="1"/>
          </p:cNvPicPr>
          <p:nvPr>
            <a:audioFile r:link="rId1"/>
            <p:extLst>
              <p:ext uri="{DAA4B4D4-6D71-4841-9C94-3DE7FCFB9230}">
                <p14:media xmlns:p14="http://schemas.microsoft.com/office/powerpoint/2010/main" r:embed="rId3">
                  <p14:trim st="1771.3686"/>
                </p14:media>
              </p:ext>
            </p:extLst>
          </p:nvPr>
        </p:nvPicPr>
        <p:blipFill>
          <a:blip r:embed="rId11"/>
          <a:stretch>
            <a:fillRect/>
          </a:stretch>
        </p:blipFill>
        <p:spPr>
          <a:xfrm>
            <a:off x="6798873" y="7741126"/>
            <a:ext cx="812800" cy="812800"/>
          </a:xfrm>
          <a:prstGeom prst="rect">
            <a:avLst/>
          </a:prstGeom>
        </p:spPr>
      </p:pic>
      <p:pic>
        <p:nvPicPr>
          <p:cNvPr id="5" name="TLS" descr="Audio Recording Nov 28, 2022 at 11:52:57">
            <a:hlinkClick r:id="" action="ppaction://media"/>
            <a:extLst>
              <a:ext uri="{FF2B5EF4-FFF2-40B4-BE49-F238E27FC236}">
                <a16:creationId xmlns:a16="http://schemas.microsoft.com/office/drawing/2014/main" id="{36A97729-9312-17B1-1491-023A04FA3F34}"/>
              </a:ext>
            </a:extLst>
          </p:cNvPr>
          <p:cNvPicPr>
            <a:picLocks noChangeAspect="1"/>
          </p:cNvPicPr>
          <p:nvPr>
            <a:audioFile r:link="rId1"/>
            <p:extLst>
              <p:ext uri="{DAA4B4D4-6D71-4841-9C94-3DE7FCFB9230}">
                <p14:media xmlns:p14="http://schemas.microsoft.com/office/powerpoint/2010/main" r:embed="rId4">
                  <p14:trim st="2110.1578" end="333.8722"/>
                </p14:media>
              </p:ext>
            </p:extLst>
          </p:nvPr>
        </p:nvPicPr>
        <p:blipFill>
          <a:blip r:embed="rId11"/>
          <a:stretch>
            <a:fillRect/>
          </a:stretch>
        </p:blipFill>
        <p:spPr>
          <a:xfrm>
            <a:off x="5283200" y="6858000"/>
            <a:ext cx="812800" cy="812800"/>
          </a:xfrm>
          <a:prstGeom prst="rect">
            <a:avLst/>
          </a:prstGeom>
        </p:spPr>
      </p:pic>
      <p:pic>
        <p:nvPicPr>
          <p:cNvPr id="7" name="TLS" descr="Audio Recording Nov 28, 2022 at 11:53:47">
            <a:hlinkClick r:id="" action="ppaction://media"/>
            <a:extLst>
              <a:ext uri="{FF2B5EF4-FFF2-40B4-BE49-F238E27FC236}">
                <a16:creationId xmlns:a16="http://schemas.microsoft.com/office/drawing/2014/main" id="{18D085AB-44B4-D694-4EE9-F8F5680BF47D}"/>
              </a:ext>
            </a:extLst>
          </p:cNvPr>
          <p:cNvPicPr>
            <a:picLocks noChangeAspect="1"/>
          </p:cNvPicPr>
          <p:nvPr>
            <a:audioFile r:link="rId1"/>
            <p:extLst>
              <p:ext uri="{DAA4B4D4-6D71-4841-9C94-3DE7FCFB9230}">
                <p14:media xmlns:p14="http://schemas.microsoft.com/office/powerpoint/2010/main" r:embed="rId5">
                  <p14:trim st="2258.6767" end="978.3936"/>
                </p14:media>
              </p:ext>
            </p:extLst>
          </p:nvPr>
        </p:nvPicPr>
        <p:blipFill>
          <a:blip r:embed="rId11"/>
          <a:stretch>
            <a:fillRect/>
          </a:stretch>
        </p:blipFill>
        <p:spPr>
          <a:xfrm>
            <a:off x="2381858" y="7271643"/>
            <a:ext cx="812800" cy="812800"/>
          </a:xfrm>
          <a:prstGeom prst="rect">
            <a:avLst/>
          </a:prstGeom>
        </p:spPr>
      </p:pic>
    </p:spTree>
    <p:extLst>
      <p:ext uri="{BB962C8B-B14F-4D97-AF65-F5344CB8AC3E}">
        <p14:creationId xmlns:p14="http://schemas.microsoft.com/office/powerpoint/2010/main" val="301473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9923" fill="hold"/>
                                        <p:tgtEl>
                                          <p:spTgt spid="15"/>
                                        </p:tgtEl>
                                      </p:cBhvr>
                                    </p:cmd>
                                  </p:childTnLst>
                                </p:cTn>
                              </p:par>
                              <p:par>
                                <p:cTn id="7" presetID="23" presetClass="entr" presetSubtype="16"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par>
                                <p:cTn id="11" presetID="23"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fltVal val="0"/>
                                          </p:val>
                                        </p:tav>
                                        <p:tav tm="100000">
                                          <p:val>
                                            <p:strVal val="#ppt_w"/>
                                          </p:val>
                                        </p:tav>
                                      </p:tavLst>
                                    </p:anim>
                                    <p:anim calcmode="lin" valueType="num">
                                      <p:cBhvr>
                                        <p:cTn id="30" dur="500" fill="hold"/>
                                        <p:tgtEl>
                                          <p:spTgt spid="10"/>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5" fill="hold" display="0">
                  <p:stCondLst>
                    <p:cond delay="indefinite"/>
                  </p:stCondLst>
                  <p:endCondLst>
                    <p:cond evt="onStopAudio" delay="0">
                      <p:tgtEl>
                        <p:sldTgt/>
                      </p:tgtEl>
                    </p:cond>
                  </p:endCondLst>
                </p:cTn>
                <p:tgtEl>
                  <p:spTgt spid="15"/>
                </p:tgtEl>
              </p:cMediaNode>
            </p:audio>
            <p:audio>
              <p:cMediaNode vol="80000">
                <p:cTn id="36" fill="hold" display="0">
                  <p:stCondLst>
                    <p:cond delay="indefinite"/>
                  </p:stCondLst>
                  <p:endCondLst>
                    <p:cond evt="onStopAudio" delay="0">
                      <p:tgtEl>
                        <p:sldTgt/>
                      </p:tgtEl>
                    </p:cond>
                  </p:endCondLst>
                </p:cTn>
                <p:tgtEl>
                  <p:spTgt spid="3"/>
                </p:tgtEl>
              </p:cMediaNode>
            </p:audio>
            <p:audio>
              <p:cMediaNode vol="80000">
                <p:cTn id="37" fill="hold" display="0">
                  <p:stCondLst>
                    <p:cond delay="indefinite"/>
                  </p:stCondLst>
                  <p:endCondLst>
                    <p:cond evt="onStopAudio" delay="0">
                      <p:tgtEl>
                        <p:sldTgt/>
                      </p:tgtEl>
                    </p:cond>
                  </p:endCondLst>
                </p:cTn>
                <p:tgtEl>
                  <p:spTgt spid="5"/>
                </p:tgtEl>
              </p:cMediaNode>
            </p:audio>
            <p:audio>
              <p:cMediaNode vol="80000">
                <p:cTn id="38" fill="hold" display="0">
                  <p:stCondLst>
                    <p:cond delay="indefinite"/>
                  </p:stCondLst>
                  <p:endCondLst>
                    <p:cond evt="onStopAudio" delay="0">
                      <p:tgtEl>
                        <p:sldTgt/>
                      </p:tgtEl>
                    </p:cond>
                  </p:endCondLst>
                </p:cTn>
                <p:tgtEl>
                  <p:spTgt spid="7"/>
                </p:tgtEl>
              </p:cMediaNode>
            </p:audio>
            <p:seq concurrent="1" nextAc="seek">
              <p:cTn id="39" restart="whenNotActive" fill="hold" evtFilter="cancelBubble" nodeType="interactiveSeq">
                <p:stCondLst>
                  <p:cond evt="onClick" delay="0">
                    <p:tgtEl>
                      <p:spTgt spid="6"/>
                    </p:tgtEl>
                  </p:cond>
                </p:stCondLst>
                <p:endSync evt="end" delay="0">
                  <p:rtn val="all"/>
                </p:endSync>
                <p:childTnLst>
                  <p:par>
                    <p:cTn id="40" fill="hold">
                      <p:stCondLst>
                        <p:cond delay="0"/>
                      </p:stCondLst>
                      <p:childTnLst>
                        <p:par>
                          <p:cTn id="41" fill="hold">
                            <p:stCondLst>
                              <p:cond delay="0"/>
                            </p:stCondLst>
                            <p:childTnLst>
                              <p:par>
                                <p:cTn id="42" presetID="1" presetClass="emph" presetSubtype="2" fill="remove" nodeType="clickEffect">
                                  <p:stCondLst>
                                    <p:cond delay="500"/>
                                  </p:stCondLst>
                                  <p:childTnLst>
                                    <p:animClr clrSpc="rgb" dir="cw">
                                      <p:cBhvr>
                                        <p:cTn id="43" dur="2000" fill="hold"/>
                                        <p:tgtEl>
                                          <p:spTgt spid="6"/>
                                        </p:tgtEl>
                                        <p:attrNameLst>
                                          <p:attrName>fillcolor</p:attrName>
                                        </p:attrNameLst>
                                      </p:cBhvr>
                                      <p:to>
                                        <a:srgbClr val="FF0000"/>
                                      </p:to>
                                    </p:animClr>
                                    <p:set>
                                      <p:cBhvr>
                                        <p:cTn id="44" dur="2000" fill="hold"/>
                                        <p:tgtEl>
                                          <p:spTgt spid="6"/>
                                        </p:tgtEl>
                                        <p:attrNameLst>
                                          <p:attrName>fill.type</p:attrName>
                                        </p:attrNameLst>
                                      </p:cBhvr>
                                      <p:to>
                                        <p:strVal val="solid"/>
                                      </p:to>
                                    </p:set>
                                    <p:set>
                                      <p:cBhvr>
                                        <p:cTn id="45" dur="2000" fill="hold"/>
                                        <p:tgtEl>
                                          <p:spTgt spid="6"/>
                                        </p:tgtEl>
                                        <p:attrNameLst>
                                          <p:attrName>fill.on</p:attrName>
                                        </p:attrNameLst>
                                      </p:cBhvr>
                                      <p:to>
                                        <p:strVal val="true"/>
                                      </p:to>
                                    </p:set>
                                  </p:childTnLst>
                                </p:cTn>
                              </p:par>
                              <p:par>
                                <p:cTn id="46" presetID="1" presetClass="emph" presetSubtype="2" fill="remove" nodeType="withEffect">
                                  <p:stCondLst>
                                    <p:cond delay="500"/>
                                  </p:stCondLst>
                                  <p:childTnLst>
                                    <p:animClr clrSpc="rgb" dir="cw">
                                      <p:cBhvr>
                                        <p:cTn id="47" dur="2000" fill="hold"/>
                                        <p:tgtEl>
                                          <p:spTgt spid="11"/>
                                        </p:tgtEl>
                                        <p:attrNameLst>
                                          <p:attrName>fillcolor</p:attrName>
                                        </p:attrNameLst>
                                      </p:cBhvr>
                                      <p:to>
                                        <a:srgbClr val="FF0000"/>
                                      </p:to>
                                    </p:animClr>
                                    <p:set>
                                      <p:cBhvr>
                                        <p:cTn id="48" dur="2000" fill="hold"/>
                                        <p:tgtEl>
                                          <p:spTgt spid="11"/>
                                        </p:tgtEl>
                                        <p:attrNameLst>
                                          <p:attrName>fill.type</p:attrName>
                                        </p:attrNameLst>
                                      </p:cBhvr>
                                      <p:to>
                                        <p:strVal val="solid"/>
                                      </p:to>
                                    </p:set>
                                    <p:set>
                                      <p:cBhvr>
                                        <p:cTn id="49" dur="2000" fill="hold"/>
                                        <p:tgtEl>
                                          <p:spTgt spid="11"/>
                                        </p:tgtEl>
                                        <p:attrNameLst>
                                          <p:attrName>fill.on</p:attrName>
                                        </p:attrNameLst>
                                      </p:cBhvr>
                                      <p:to>
                                        <p:strVal val="true"/>
                                      </p:to>
                                    </p:set>
                                  </p:childTnLst>
                                </p:cTn>
                              </p:par>
                              <p:par>
                                <p:cTn id="50" presetID="1" presetClass="mediacall" presetSubtype="0" fill="hold" nodeType="withEffect">
                                  <p:stCondLst>
                                    <p:cond delay="500"/>
                                  </p:stCondLst>
                                  <p:childTnLst>
                                    <p:cmd type="call" cmd="playFrom(0.0)">
                                      <p:cBhvr>
                                        <p:cTn id="51" dur="3994" fill="hold"/>
                                        <p:tgtEl>
                                          <p:spTgt spid="7"/>
                                        </p:tgtEl>
                                      </p:cBhvr>
                                    </p:cmd>
                                  </p:childTnLst>
                                </p:cTn>
                              </p:par>
                            </p:childTnLst>
                          </p:cTn>
                        </p:par>
                      </p:childTnLst>
                    </p:cTn>
                  </p:par>
                </p:childTnLst>
              </p:cTn>
              <p:nextCondLst>
                <p:cond evt="onClick" delay="0">
                  <p:tgtEl>
                    <p:spTgt spid="6"/>
                  </p:tgtEl>
                </p:cond>
              </p:nextCondLst>
            </p:seq>
            <p:seq concurrent="1" nextAc="seek">
              <p:cTn id="52" restart="whenNotActive" fill="hold" evtFilter="cancelBubble" nodeType="interactiveSeq">
                <p:stCondLst>
                  <p:cond evt="onClick" delay="0">
                    <p:tgtEl>
                      <p:spTgt spid="8"/>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8"/>
                                        </p:tgtEl>
                                        <p:attrNameLst>
                                          <p:attrName>fillcolor</p:attrName>
                                        </p:attrNameLst>
                                      </p:cBhvr>
                                      <p:to>
                                        <a:srgbClr val="FF0000"/>
                                      </p:to>
                                    </p:animClr>
                                    <p:set>
                                      <p:cBhvr>
                                        <p:cTn id="57" dur="2000" fill="hold"/>
                                        <p:tgtEl>
                                          <p:spTgt spid="8"/>
                                        </p:tgtEl>
                                        <p:attrNameLst>
                                          <p:attrName>fill.type</p:attrName>
                                        </p:attrNameLst>
                                      </p:cBhvr>
                                      <p:to>
                                        <p:strVal val="solid"/>
                                      </p:to>
                                    </p:set>
                                    <p:set>
                                      <p:cBhvr>
                                        <p:cTn id="58" dur="2000" fill="hold"/>
                                        <p:tgtEl>
                                          <p:spTgt spid="8"/>
                                        </p:tgtEl>
                                        <p:attrNameLst>
                                          <p:attrName>fill.on</p:attrName>
                                        </p:attrNameLst>
                                      </p:cBhvr>
                                      <p:to>
                                        <p:strVal val="true"/>
                                      </p:to>
                                    </p:set>
                                  </p:childTnLst>
                                </p:cTn>
                              </p:par>
                              <p:par>
                                <p:cTn id="59" presetID="1" presetClass="emph" presetSubtype="2" fill="hold" nodeType="withEffect">
                                  <p:stCondLst>
                                    <p:cond delay="0"/>
                                  </p:stCondLst>
                                  <p:childTnLst>
                                    <p:animClr clrSpc="rgb" dir="cw">
                                      <p:cBhvr>
                                        <p:cTn id="60" dur="2000" fill="hold"/>
                                        <p:tgtEl>
                                          <p:spTgt spid="13"/>
                                        </p:tgtEl>
                                        <p:attrNameLst>
                                          <p:attrName>fillcolor</p:attrName>
                                        </p:attrNameLst>
                                      </p:cBhvr>
                                      <p:to>
                                        <a:srgbClr val="99FF33"/>
                                      </p:to>
                                    </p:animClr>
                                    <p:set>
                                      <p:cBhvr>
                                        <p:cTn id="61" dur="2000" fill="hold"/>
                                        <p:tgtEl>
                                          <p:spTgt spid="13"/>
                                        </p:tgtEl>
                                        <p:attrNameLst>
                                          <p:attrName>fill.type</p:attrName>
                                        </p:attrNameLst>
                                      </p:cBhvr>
                                      <p:to>
                                        <p:strVal val="solid"/>
                                      </p:to>
                                    </p:set>
                                    <p:set>
                                      <p:cBhvr>
                                        <p:cTn id="62" dur="2000" fill="hold"/>
                                        <p:tgtEl>
                                          <p:spTgt spid="13"/>
                                        </p:tgtEl>
                                        <p:attrNameLst>
                                          <p:attrName>fill.on</p:attrName>
                                        </p:attrNameLst>
                                      </p:cBhvr>
                                      <p:to>
                                        <p:strVal val="true"/>
                                      </p:to>
                                    </p:set>
                                  </p:childTnLst>
                                </p:cTn>
                              </p:par>
                              <p:par>
                                <p:cTn id="63" presetID="1" presetClass="mediacall" presetSubtype="0" fill="hold" nodeType="withEffect">
                                  <p:stCondLst>
                                    <p:cond delay="0"/>
                                  </p:stCondLst>
                                  <p:childTnLst>
                                    <p:cmd type="call" cmd="playFrom(0.0)">
                                      <p:cBhvr>
                                        <p:cTn id="64" dur="2836" fill="hold"/>
                                        <p:tgtEl>
                                          <p:spTgt spid="3"/>
                                        </p:tgtEl>
                                      </p:cBhvr>
                                    </p:cmd>
                                  </p:childTnLst>
                                </p:cTn>
                              </p:par>
                            </p:childTnLst>
                          </p:cTn>
                        </p:par>
                      </p:childTnLst>
                    </p:cTn>
                  </p:par>
                </p:childTnLst>
              </p:cTn>
              <p:nextCondLst>
                <p:cond evt="onClick" delay="0">
                  <p:tgtEl>
                    <p:spTgt spid="8"/>
                  </p:tgtEl>
                </p:cond>
              </p:nextCondLst>
            </p:seq>
            <p:seq concurrent="1" nextAc="seek">
              <p:cTn id="65" restart="whenNotActive" fill="hold" evtFilter="cancelBubble" nodeType="interactiveSeq">
                <p:stCondLst>
                  <p:cond evt="onClick" delay="0">
                    <p:tgtEl>
                      <p:spTgt spid="10"/>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nodeType="clickEffect">
                                  <p:stCondLst>
                                    <p:cond delay="0"/>
                                  </p:stCondLst>
                                  <p:childTnLst>
                                    <p:animClr clrSpc="rgb" dir="cw">
                                      <p:cBhvr>
                                        <p:cTn id="69" dur="2000" fill="hold"/>
                                        <p:tgtEl>
                                          <p:spTgt spid="10"/>
                                        </p:tgtEl>
                                        <p:attrNameLst>
                                          <p:attrName>fillcolor</p:attrName>
                                        </p:attrNameLst>
                                      </p:cBhvr>
                                      <p:to>
                                        <a:srgbClr val="FF0000"/>
                                      </p:to>
                                    </p:animClr>
                                    <p:set>
                                      <p:cBhvr>
                                        <p:cTn id="70" dur="2000" fill="hold"/>
                                        <p:tgtEl>
                                          <p:spTgt spid="10"/>
                                        </p:tgtEl>
                                        <p:attrNameLst>
                                          <p:attrName>fill.type</p:attrName>
                                        </p:attrNameLst>
                                      </p:cBhvr>
                                      <p:to>
                                        <p:strVal val="solid"/>
                                      </p:to>
                                    </p:set>
                                    <p:set>
                                      <p:cBhvr>
                                        <p:cTn id="71" dur="2000" fill="hold"/>
                                        <p:tgtEl>
                                          <p:spTgt spid="10"/>
                                        </p:tgtEl>
                                        <p:attrNameLst>
                                          <p:attrName>fill.on</p:attrName>
                                        </p:attrNameLst>
                                      </p:cBhvr>
                                      <p:to>
                                        <p:strVal val="true"/>
                                      </p:to>
                                    </p:set>
                                  </p:childTnLst>
                                </p:cTn>
                              </p:par>
                              <p:par>
                                <p:cTn id="72" presetID="1" presetClass="emph" presetSubtype="2" fill="remove" nodeType="withEffect">
                                  <p:stCondLst>
                                    <p:cond delay="500"/>
                                  </p:stCondLst>
                                  <p:childTnLst>
                                    <p:animClr clrSpc="rgb" dir="cw">
                                      <p:cBhvr>
                                        <p:cTn id="73" dur="2000" fill="hold"/>
                                        <p:tgtEl>
                                          <p:spTgt spid="12"/>
                                        </p:tgtEl>
                                        <p:attrNameLst>
                                          <p:attrName>fillcolor</p:attrName>
                                        </p:attrNameLst>
                                      </p:cBhvr>
                                      <p:to>
                                        <a:srgbClr val="FF0000"/>
                                      </p:to>
                                    </p:animClr>
                                    <p:set>
                                      <p:cBhvr>
                                        <p:cTn id="74" dur="2000" fill="hold"/>
                                        <p:tgtEl>
                                          <p:spTgt spid="12"/>
                                        </p:tgtEl>
                                        <p:attrNameLst>
                                          <p:attrName>fill.type</p:attrName>
                                        </p:attrNameLst>
                                      </p:cBhvr>
                                      <p:to>
                                        <p:strVal val="solid"/>
                                      </p:to>
                                    </p:set>
                                    <p:set>
                                      <p:cBhvr>
                                        <p:cTn id="75" dur="2000" fill="hold"/>
                                        <p:tgtEl>
                                          <p:spTgt spid="12"/>
                                        </p:tgtEl>
                                        <p:attrNameLst>
                                          <p:attrName>fill.on</p:attrName>
                                        </p:attrNameLst>
                                      </p:cBhvr>
                                      <p:to>
                                        <p:strVal val="true"/>
                                      </p:to>
                                    </p:set>
                                  </p:childTnLst>
                                </p:cTn>
                              </p:par>
                              <p:par>
                                <p:cTn id="76" presetID="1" presetClass="mediacall" presetSubtype="0" fill="hold" nodeType="withEffect">
                                  <p:stCondLst>
                                    <p:cond delay="0"/>
                                  </p:stCondLst>
                                  <p:childTnLst>
                                    <p:cmd type="call" cmd="playFrom(0.0)">
                                      <p:cBhvr>
                                        <p:cTn id="77" dur="4275" fill="hold"/>
                                        <p:tgtEl>
                                          <p:spTgt spid="5"/>
                                        </p:tgtEl>
                                      </p:cBhvr>
                                    </p:cmd>
                                  </p:childTnLst>
                                </p:cTn>
                              </p:par>
                            </p:childTnLst>
                          </p:cTn>
                        </p:par>
                      </p:childTnLst>
                    </p:cTn>
                  </p:par>
                </p:childTnLst>
              </p:cTn>
              <p:nextCondLst>
                <p:cond evt="onClick" delay="0">
                  <p:tgtEl>
                    <p:spTgt spid="10"/>
                  </p:tgtEl>
                </p:cond>
              </p:nextCondLst>
            </p:seq>
          </p:childTnLst>
        </p:cTn>
      </p:par>
    </p:tnLst>
    <p:bldLst>
      <p:bldP spid="4"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h1" descr="Phụ huynh và học sinh trường Tiểu học Trần Phú, T.p Hà Giang chấp hành tốt quy định về đội mũ bảo hiểm khi tham gia giao thông bằng xe gắn má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526" y="1478519"/>
            <a:ext cx="4750892" cy="3522972"/>
          </a:xfrm>
          <a:prstGeom prst="rect">
            <a:avLst/>
          </a:prstGeom>
          <a:noFill/>
          <a:extLst>
            <a:ext uri="{909E8E84-426E-40DD-AFC4-6F175D3DCCD1}">
              <a14:hiddenFill xmlns:a14="http://schemas.microsoft.com/office/drawing/2010/main">
                <a:solidFill>
                  <a:srgbClr val="FFFFFF"/>
                </a:solidFill>
              </a14:hiddenFill>
            </a:ext>
          </a:extLst>
        </p:spPr>
      </p:pic>
      <p:sp>
        <p:nvSpPr>
          <p:cNvPr id="6" name="a/"/>
          <p:cNvSpPr txBox="1">
            <a:spLocks noChangeArrowheads="1"/>
          </p:cNvSpPr>
          <p:nvPr/>
        </p:nvSpPr>
        <p:spPr bwMode="auto">
          <a:xfrm>
            <a:off x="638526" y="5197379"/>
            <a:ext cx="4114065" cy="646331"/>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altLang="en-US" sz="3600" b="1" i="1" dirty="0">
                <a:solidFill>
                  <a:srgbClr val="FF9900"/>
                </a:solidFill>
                <a:latin typeface="Times New Roman" panose="02020603050405020304" pitchFamily="18" charset="0"/>
              </a:rPr>
              <a:t>a) </a:t>
            </a:r>
            <a:r>
              <a:rPr lang="en-US" altLang="en-US" sz="3600" b="1" dirty="0" err="1">
                <a:solidFill>
                  <a:srgbClr val="FF9900"/>
                </a:solidFill>
                <a:latin typeface="Times New Roman" panose="02020603050405020304" pitchFamily="18" charset="0"/>
              </a:rPr>
              <a:t>Đội</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mũ</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bảo</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hiểm</a:t>
            </a:r>
            <a:endParaRPr lang="en-US" altLang="en-US" sz="3600" b="1" dirty="0">
              <a:solidFill>
                <a:srgbClr val="FF9900"/>
              </a:solidFill>
              <a:latin typeface="Times New Roman" panose="02020603050405020304" pitchFamily="18" charset="0"/>
            </a:endParaRPr>
          </a:p>
        </p:txBody>
      </p:sp>
      <p:pic>
        <p:nvPicPr>
          <p:cNvPr id="1028" name="h2" descr="Hình thành thói quen đội mũ bảo hiể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96188" y="1479633"/>
            <a:ext cx="5055768" cy="3520800"/>
          </a:xfrm>
          <a:prstGeom prst="rect">
            <a:avLst/>
          </a:prstGeom>
          <a:noFill/>
          <a:extLst>
            <a:ext uri="{909E8E84-426E-40DD-AFC4-6F175D3DCCD1}">
              <a14:hiddenFill xmlns:a14="http://schemas.microsoft.com/office/drawing/2010/main">
                <a:solidFill>
                  <a:srgbClr val="FFFFFF"/>
                </a:solidFill>
              </a14:hiddenFill>
            </a:ext>
          </a:extLst>
        </p:spPr>
      </p:pic>
      <p:sp>
        <p:nvSpPr>
          <p:cNvPr id="8" name="b/"/>
          <p:cNvSpPr txBox="1">
            <a:spLocks noChangeArrowheads="1"/>
          </p:cNvSpPr>
          <p:nvPr/>
        </p:nvSpPr>
        <p:spPr bwMode="auto">
          <a:xfrm>
            <a:off x="6293678" y="5230008"/>
            <a:ext cx="5443619" cy="646331"/>
          </a:xfrm>
          <a:prstGeom prst="rect">
            <a:avLst/>
          </a:prstGeom>
          <a:solidFill>
            <a:schemeClr val="accent5">
              <a:lumMod val="20000"/>
              <a:lumOff val="80000"/>
            </a:schemeClr>
          </a:solidFill>
          <a:ln>
            <a:noFill/>
          </a:ln>
          <a:effectLst/>
        </p:spPr>
        <p:txBody>
          <a:bodyPr wrap="square">
            <a:spAutoFit/>
          </a:bodyPr>
          <a:lstStyle/>
          <a:p>
            <a:pPr algn="ctr">
              <a:spcBef>
                <a:spcPct val="50000"/>
              </a:spcBef>
            </a:pPr>
            <a:r>
              <a:rPr lang="en-US" altLang="en-US" sz="3600" b="1" i="1" dirty="0">
                <a:solidFill>
                  <a:srgbClr val="FF9900"/>
                </a:solidFill>
                <a:latin typeface="Times New Roman" panose="02020603050405020304" pitchFamily="18" charset="0"/>
              </a:rPr>
              <a:t>b) </a:t>
            </a:r>
            <a:r>
              <a:rPr lang="en-US" altLang="en-US" sz="3600" b="1" dirty="0" err="1">
                <a:solidFill>
                  <a:srgbClr val="FF9900"/>
                </a:solidFill>
                <a:latin typeface="Times New Roman" panose="02020603050405020304" pitchFamily="18" charset="0"/>
              </a:rPr>
              <a:t>Không</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đội</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mũ</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bảo</a:t>
            </a:r>
            <a:r>
              <a:rPr lang="en-US" altLang="en-US" sz="3600" b="1" dirty="0">
                <a:solidFill>
                  <a:srgbClr val="FF9900"/>
                </a:solidFill>
                <a:latin typeface="Times New Roman" panose="02020603050405020304" pitchFamily="18" charset="0"/>
              </a:rPr>
              <a:t> </a:t>
            </a:r>
            <a:r>
              <a:rPr lang="en-US" altLang="en-US" sz="3600" b="1" dirty="0" err="1">
                <a:solidFill>
                  <a:srgbClr val="FF9900"/>
                </a:solidFill>
                <a:latin typeface="Times New Roman" panose="02020603050405020304" pitchFamily="18" charset="0"/>
              </a:rPr>
              <a:t>hiểm</a:t>
            </a:r>
            <a:endParaRPr lang="en-US" altLang="en-US" sz="3600" b="1" dirty="0">
              <a:solidFill>
                <a:srgbClr val="FF9900"/>
              </a:solidFill>
              <a:latin typeface="Times New Roman" panose="02020603050405020304" pitchFamily="18" charset="0"/>
            </a:endParaRPr>
          </a:p>
        </p:txBody>
      </p:sp>
      <p:sp>
        <p:nvSpPr>
          <p:cNvPr id="2" name="Khi ngồi...."/>
          <p:cNvSpPr/>
          <p:nvPr/>
        </p:nvSpPr>
        <p:spPr>
          <a:xfrm>
            <a:off x="372036" y="135206"/>
            <a:ext cx="11268635" cy="9144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4000" b="1">
                <a:ln w="0"/>
                <a:solidFill>
                  <a:schemeClr val="tx1"/>
                </a:solidFill>
                <a:effectLst>
                  <a:outerShdw blurRad="38100" dist="19050" dir="2700000" algn="tl" rotWithShape="0">
                    <a:schemeClr val="dk1">
                      <a:alpha val="40000"/>
                    </a:schemeClr>
                  </a:outerShdw>
                </a:effectLst>
              </a:rPr>
              <a:t>Khi </a:t>
            </a:r>
            <a:r>
              <a:rPr lang="en-US" sz="4000" b="1" err="1">
                <a:ln w="0"/>
                <a:solidFill>
                  <a:schemeClr val="tx1"/>
                </a:solidFill>
                <a:effectLst>
                  <a:outerShdw blurRad="38100" dist="19050" dir="2700000" algn="tl" rotWithShape="0">
                    <a:schemeClr val="dk1">
                      <a:alpha val="40000"/>
                    </a:schemeClr>
                  </a:outerShdw>
                </a:effectLst>
              </a:rPr>
              <a:t>ngồi</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trên</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xe</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mô</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tô</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xe</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máy</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các</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bé</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phải</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làm</a:t>
            </a:r>
            <a:r>
              <a:rPr lang="en-US" sz="4000" b="1">
                <a:ln w="0"/>
                <a:solidFill>
                  <a:schemeClr val="tx1"/>
                </a:solidFill>
                <a:effectLst>
                  <a:outerShdw blurRad="38100" dist="19050" dir="2700000" algn="tl" rotWithShape="0">
                    <a:schemeClr val="dk1">
                      <a:alpha val="40000"/>
                    </a:schemeClr>
                  </a:outerShdw>
                </a:effectLst>
              </a:rPr>
              <a:t> </a:t>
            </a:r>
            <a:r>
              <a:rPr lang="en-US" sz="4000" b="1" err="1">
                <a:ln w="0"/>
                <a:solidFill>
                  <a:schemeClr val="tx1"/>
                </a:solidFill>
                <a:effectLst>
                  <a:outerShdw blurRad="38100" dist="19050" dir="2700000" algn="tl" rotWithShape="0">
                    <a:schemeClr val="dk1">
                      <a:alpha val="40000"/>
                    </a:schemeClr>
                  </a:outerShdw>
                </a:effectLst>
              </a:rPr>
              <a:t>gì</a:t>
            </a:r>
            <a:r>
              <a:rPr lang="en-US" sz="4000" b="1">
                <a:ln w="0"/>
                <a:solidFill>
                  <a:schemeClr val="tx1"/>
                </a:solidFill>
                <a:effectLst>
                  <a:outerShdw blurRad="38100" dist="19050" dir="2700000" algn="tl" rotWithShape="0">
                    <a:schemeClr val="dk1">
                      <a:alpha val="40000"/>
                    </a:schemeClr>
                  </a:outerShdw>
                </a:effectLst>
              </a:rPr>
              <a:t>?</a:t>
            </a:r>
          </a:p>
        </p:txBody>
      </p:sp>
      <p:pic>
        <p:nvPicPr>
          <p:cNvPr id="3" name="câu hỏi" descr="Audio Recording Oct 22, 2022 at 09:39:55">
            <a:hlinkClick r:id="" action="ppaction://media"/>
            <a:extLst>
              <a:ext uri="{FF2B5EF4-FFF2-40B4-BE49-F238E27FC236}">
                <a16:creationId xmlns:a16="http://schemas.microsoft.com/office/drawing/2014/main" id="{31C26F70-D7A3-D2F6-B899-8F4FD6E6E6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777167" y="6974485"/>
            <a:ext cx="812800" cy="812800"/>
          </a:xfrm>
          <a:prstGeom prst="rect">
            <a:avLst/>
          </a:prstGeom>
        </p:spPr>
      </p:pic>
      <p:pic>
        <p:nvPicPr>
          <p:cNvPr id="4" name="TL đúng:" descr="Audio Recording Oct 22, 2022 at 09:52:50">
            <a:hlinkClick r:id="" action="ppaction://media"/>
            <a:extLst>
              <a:ext uri="{FF2B5EF4-FFF2-40B4-BE49-F238E27FC236}">
                <a16:creationId xmlns:a16="http://schemas.microsoft.com/office/drawing/2014/main" id="{5B5FB55E-C062-58A6-1F72-3BBCE1060AED}"/>
              </a:ext>
            </a:extLst>
          </p:cNvPr>
          <p:cNvPicPr>
            <a:picLocks noChangeAspect="1"/>
          </p:cNvPicPr>
          <p:nvPr>
            <a:audioFile r:link="rId3"/>
            <p:extLst>
              <p:ext uri="{DAA4B4D4-6D71-4841-9C94-3DE7FCFB9230}">
                <p14:media xmlns:p14="http://schemas.microsoft.com/office/powerpoint/2010/main" r:embed="rId4">
                  <p14:trim st="802.776" end="881.9715"/>
                </p14:media>
              </p:ext>
            </p:extLst>
          </p:nvPr>
        </p:nvPicPr>
        <p:blipFill>
          <a:blip r:embed="rId9"/>
          <a:stretch>
            <a:fillRect/>
          </a:stretch>
        </p:blipFill>
        <p:spPr>
          <a:xfrm>
            <a:off x="8219544" y="7040331"/>
            <a:ext cx="812800" cy="812800"/>
          </a:xfrm>
          <a:prstGeom prst="rect">
            <a:avLst/>
          </a:prstGeom>
        </p:spPr>
      </p:pic>
      <p:pic>
        <p:nvPicPr>
          <p:cNvPr id="5" name="TL sai" descr="Audio Recording Oct 22, 2022 at 09:56:24">
            <a:hlinkClick r:id="" action="ppaction://media"/>
            <a:extLst>
              <a:ext uri="{FF2B5EF4-FFF2-40B4-BE49-F238E27FC236}">
                <a16:creationId xmlns:a16="http://schemas.microsoft.com/office/drawing/2014/main" id="{1BCA94EB-92F5-622E-12D2-8A5298D9A5FB}"/>
              </a:ext>
            </a:extLst>
          </p:cNvPr>
          <p:cNvPicPr>
            <a:picLocks noChangeAspect="1"/>
          </p:cNvPicPr>
          <p:nvPr>
            <a:audioFile r:link="rId3"/>
            <p:extLst>
              <p:ext uri="{DAA4B4D4-6D71-4841-9C94-3DE7FCFB9230}">
                <p14:media xmlns:p14="http://schemas.microsoft.com/office/powerpoint/2010/main" r:embed="rId5">
                  <p14:trim st="1100.5234" end="242.9267"/>
                </p14:media>
              </p:ext>
            </p:extLst>
          </p:nvPr>
        </p:nvPicPr>
        <p:blipFill>
          <a:blip r:embed="rId9"/>
          <a:stretch>
            <a:fillRect/>
          </a:stretch>
        </p:blipFill>
        <p:spPr>
          <a:xfrm>
            <a:off x="5215063" y="6974485"/>
            <a:ext cx="812800" cy="812800"/>
          </a:xfrm>
          <a:prstGeom prst="rect">
            <a:avLst/>
          </a:prstGeom>
        </p:spPr>
      </p:pic>
      <p:pic>
        <p:nvPicPr>
          <p:cNvPr id="7" name="mặt mếu" descr="A carved pumpkin with a face&#10;&#10;Description automatically generated with medium confidence">
            <a:extLst>
              <a:ext uri="{FF2B5EF4-FFF2-40B4-BE49-F238E27FC236}">
                <a16:creationId xmlns:a16="http://schemas.microsoft.com/office/drawing/2014/main" id="{2081DECF-7676-6E6F-73C0-ED3645E690E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00274" y="4114789"/>
            <a:ext cx="1791726" cy="1679743"/>
          </a:xfrm>
          <a:prstGeom prst="rect">
            <a:avLst/>
          </a:prstGeom>
        </p:spPr>
      </p:pic>
      <p:pic>
        <p:nvPicPr>
          <p:cNvPr id="10" name="mặt cười" descr="A picture containing clipart&#10;&#10;Description automatically generated">
            <a:extLst>
              <a:ext uri="{FF2B5EF4-FFF2-40B4-BE49-F238E27FC236}">
                <a16:creationId xmlns:a16="http://schemas.microsoft.com/office/drawing/2014/main" id="{8A34B8E7-E8DF-1777-C304-7DC728E12041}"/>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76030" y="687699"/>
            <a:ext cx="2589947" cy="2099957"/>
          </a:xfrm>
          <a:prstGeom prst="rect">
            <a:avLst/>
          </a:prstGeom>
        </p:spPr>
      </p:pic>
      <p:sp>
        <p:nvSpPr>
          <p:cNvPr id="11" name="Vàng">
            <a:hlinkClick r:id="rId12" action="ppaction://hlinksldjump"/>
            <a:extLst>
              <a:ext uri="{FF2B5EF4-FFF2-40B4-BE49-F238E27FC236}">
                <a16:creationId xmlns:a16="http://schemas.microsoft.com/office/drawing/2014/main" id="{F2CE3F16-5E5E-F17C-670E-9F0393566A68}"/>
              </a:ext>
            </a:extLst>
          </p:cNvPr>
          <p:cNvSpPr/>
          <p:nvPr/>
        </p:nvSpPr>
        <p:spPr>
          <a:xfrm>
            <a:off x="5057681" y="5522299"/>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793927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456" fill="hold"/>
                                        <p:tgtEl>
                                          <p:spTgt spid="3"/>
                                        </p:tgtEl>
                                      </p:cBhvr>
                                    </p:cmd>
                                  </p:childTnLst>
                                </p:cTn>
                              </p:par>
                              <p:par>
                                <p:cTn id="7" presetID="23" presetClass="entr" presetSubtype="16"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par>
                                <p:cTn id="11" presetID="42"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1000"/>
                                        <p:tgtEl>
                                          <p:spTgt spid="1026"/>
                                        </p:tgtEl>
                                      </p:cBhvr>
                                    </p:animEffect>
                                    <p:anim calcmode="lin" valueType="num">
                                      <p:cBhvr>
                                        <p:cTn id="14" dur="1000" fill="hold"/>
                                        <p:tgtEl>
                                          <p:spTgt spid="1026"/>
                                        </p:tgtEl>
                                        <p:attrNameLst>
                                          <p:attrName>ppt_x</p:attrName>
                                        </p:attrNameLst>
                                      </p:cBhvr>
                                      <p:tavLst>
                                        <p:tav tm="0">
                                          <p:val>
                                            <p:strVal val="#ppt_x"/>
                                          </p:val>
                                        </p:tav>
                                        <p:tav tm="100000">
                                          <p:val>
                                            <p:strVal val="#ppt_x"/>
                                          </p:val>
                                        </p:tav>
                                      </p:tavLst>
                                    </p:anim>
                                    <p:anim calcmode="lin" valueType="num">
                                      <p:cBhvr>
                                        <p:cTn id="15" dur="1000" fill="hold"/>
                                        <p:tgtEl>
                                          <p:spTgt spid="1026"/>
                                        </p:tgtEl>
                                        <p:attrNameLst>
                                          <p:attrName>ppt_y</p:attrName>
                                        </p:attrNameLst>
                                      </p:cBhvr>
                                      <p:tavLst>
                                        <p:tav tm="0">
                                          <p:val>
                                            <p:strVal val="#ppt_y+.1"/>
                                          </p:val>
                                        </p:tav>
                                        <p:tav tm="100000">
                                          <p:val>
                                            <p:strVal val="#ppt_y"/>
                                          </p:val>
                                        </p:tav>
                                      </p:tavLst>
                                    </p:anim>
                                  </p:childTnLst>
                                </p:cTn>
                              </p:par>
                              <p:par>
                                <p:cTn id="16" presetID="42" presetClass="entr" presetSubtype="0" fill="hold" grpId="1"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fade">
                                      <p:cBhvr>
                                        <p:cTn id="23" dur="1000"/>
                                        <p:tgtEl>
                                          <p:spTgt spid="1028"/>
                                        </p:tgtEl>
                                      </p:cBhvr>
                                    </p:animEffect>
                                    <p:anim calcmode="lin" valueType="num">
                                      <p:cBhvr>
                                        <p:cTn id="24" dur="1000" fill="hold"/>
                                        <p:tgtEl>
                                          <p:spTgt spid="1028"/>
                                        </p:tgtEl>
                                        <p:attrNameLst>
                                          <p:attrName>ppt_x</p:attrName>
                                        </p:attrNameLst>
                                      </p:cBhvr>
                                      <p:tavLst>
                                        <p:tav tm="0">
                                          <p:val>
                                            <p:strVal val="#ppt_x"/>
                                          </p:val>
                                        </p:tav>
                                        <p:tav tm="100000">
                                          <p:val>
                                            <p:strVal val="#ppt_x"/>
                                          </p:val>
                                        </p:tav>
                                      </p:tavLst>
                                    </p:anim>
                                    <p:anim calcmode="lin" valueType="num">
                                      <p:cBhvr>
                                        <p:cTn id="25" dur="1000" fill="hold"/>
                                        <p:tgtEl>
                                          <p:spTgt spid="1028"/>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par>
                                <p:cTn id="31" presetID="23" presetClass="entr" presetSubtype="16" fill="hold" grpId="1"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ppt_w</p:attrName>
                                        </p:attrNameLst>
                                      </p:cBhvr>
                                      <p:tavLst>
                                        <p:tav tm="0">
                                          <p:val>
                                            <p:fltVal val="0"/>
                                          </p:val>
                                        </p:tav>
                                        <p:tav tm="100000">
                                          <p:val>
                                            <p:strVal val="#ppt_w"/>
                                          </p:val>
                                        </p:tav>
                                      </p:tavLst>
                                    </p:anim>
                                    <p:anim calcmode="lin" valueType="num">
                                      <p:cBhvr>
                                        <p:cTn id="34"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45122">
                <p:cTn id="35" fill="hold" display="0">
                  <p:stCondLst>
                    <p:cond delay="indefinite"/>
                  </p:stCondLst>
                  <p:endCondLst>
                    <p:cond evt="onStopAudio" delay="0">
                      <p:tgtEl>
                        <p:sldTgt/>
                      </p:tgtEl>
                    </p:cond>
                  </p:endCondLst>
                </p:cTn>
                <p:tgtEl>
                  <p:spTgt spid="3"/>
                </p:tgtEl>
              </p:cMediaNode>
            </p:audio>
            <p:audio>
              <p:cMediaNode vol="80000">
                <p:cTn id="36" fill="hold" display="0">
                  <p:stCondLst>
                    <p:cond delay="indefinite"/>
                  </p:stCondLst>
                  <p:endCondLst>
                    <p:cond evt="onStopAudio" delay="0">
                      <p:tgtEl>
                        <p:sldTgt/>
                      </p:tgtEl>
                    </p:cond>
                  </p:endCondLst>
                </p:cTn>
                <p:tgtEl>
                  <p:spTgt spid="4"/>
                </p:tgtEl>
              </p:cMediaNode>
            </p:audio>
            <p:audio>
              <p:cMediaNode vol="80000">
                <p:cTn id="37" fill="remove" display="0">
                  <p:stCondLst>
                    <p:cond delay="indefinite"/>
                  </p:stCondLst>
                  <p:endCondLst>
                    <p:cond evt="onStopAudio" delay="0">
                      <p:tgtEl>
                        <p:sldTgt/>
                      </p:tgtEl>
                    </p:cond>
                  </p:endCondLst>
                </p:cTn>
                <p:tgtEl>
                  <p:spTgt spid="5"/>
                </p:tgtEl>
              </p:cMediaNode>
            </p:audio>
            <p:seq concurrent="1" nextAc="seek">
              <p:cTn id="38" restart="whenNotActive" fill="hold" evtFilter="cancelBubble" nodeType="interactiveSeq">
                <p:stCondLst>
                  <p:cond evt="onClick" delay="0">
                    <p:tgtEl>
                      <p:spTgt spid="1026"/>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withEffect">
                                  <p:stCondLst>
                                    <p:cond delay="0"/>
                                  </p:stCondLst>
                                  <p:childTnLst>
                                    <p:animClr clrSpc="rgb" dir="cw">
                                      <p:cBhvr>
                                        <p:cTn id="42" dur="2000" fill="hold"/>
                                        <p:tgtEl>
                                          <p:spTgt spid="6"/>
                                        </p:tgtEl>
                                        <p:attrNameLst>
                                          <p:attrName>fillcolor</p:attrName>
                                        </p:attrNameLst>
                                      </p:cBhvr>
                                      <p:to>
                                        <a:srgbClr val="00B050"/>
                                      </p:to>
                                    </p:animClr>
                                    <p:set>
                                      <p:cBhvr>
                                        <p:cTn id="43" dur="2000" fill="hold"/>
                                        <p:tgtEl>
                                          <p:spTgt spid="6"/>
                                        </p:tgtEl>
                                        <p:attrNameLst>
                                          <p:attrName>fill.type</p:attrName>
                                        </p:attrNameLst>
                                      </p:cBhvr>
                                      <p:to>
                                        <p:strVal val="solid"/>
                                      </p:to>
                                    </p:set>
                                    <p:set>
                                      <p:cBhvr>
                                        <p:cTn id="44" dur="2000" fill="hold"/>
                                        <p:tgtEl>
                                          <p:spTgt spid="6"/>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3243" fill="hold"/>
                                        <p:tgtEl>
                                          <p:spTgt spid="4"/>
                                        </p:tgtEl>
                                      </p:cBhvr>
                                    </p:cmd>
                                  </p:childTnLst>
                                </p:cTn>
                              </p:par>
                              <p:par>
                                <p:cTn id="47" presetID="3" presetClass="entr" presetSubtype="1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linds(horizontal)">
                                      <p:cBhvr>
                                        <p:cTn id="49" dur="500"/>
                                        <p:tgtEl>
                                          <p:spTgt spid="10"/>
                                        </p:tgtEl>
                                      </p:cBhvr>
                                    </p:animEffect>
                                  </p:childTnLst>
                                </p:cTn>
                              </p:par>
                            </p:childTnLst>
                          </p:cTn>
                        </p:par>
                      </p:childTnLst>
                    </p:cTn>
                  </p:par>
                </p:childTnLst>
              </p:cTn>
              <p:nextCondLst>
                <p:cond evt="onClick" delay="0">
                  <p:tgtEl>
                    <p:spTgt spid="1026"/>
                  </p:tgtEl>
                </p:cond>
              </p:nextCondLst>
            </p:seq>
            <p:seq concurrent="1" nextAc="seek">
              <p:cTn id="50" restart="whenNotActive" fill="hold" evtFilter="cancelBubble" nodeType="interactiveSeq">
                <p:stCondLst>
                  <p:cond evt="onClick" delay="0">
                    <p:tgtEl>
                      <p:spTgt spid="1028"/>
                    </p:tgtEl>
                  </p:cond>
                </p:stCondLst>
                <p:endSync evt="end" delay="0">
                  <p:rtn val="all"/>
                </p:endSync>
                <p:childTnLst>
                  <p:par>
                    <p:cTn id="51" fill="hold">
                      <p:stCondLst>
                        <p:cond delay="0"/>
                      </p:stCondLst>
                      <p:childTnLst>
                        <p:par>
                          <p:cTn id="52" fill="hold">
                            <p:stCondLst>
                              <p:cond delay="0"/>
                            </p:stCondLst>
                            <p:childTnLst>
                              <p:par>
                                <p:cTn id="53" presetID="1" presetClass="emph" presetSubtype="2" fill="remove" nodeType="withEffect">
                                  <p:stCondLst>
                                    <p:cond delay="500"/>
                                  </p:stCondLst>
                                  <p:childTnLst>
                                    <p:animClr clrSpc="rgb" dir="cw">
                                      <p:cBhvr>
                                        <p:cTn id="54" dur="1000" fill="hold"/>
                                        <p:tgtEl>
                                          <p:spTgt spid="8"/>
                                        </p:tgtEl>
                                        <p:attrNameLst>
                                          <p:attrName>fillcolor</p:attrName>
                                        </p:attrNameLst>
                                      </p:cBhvr>
                                      <p:to>
                                        <a:srgbClr val="FF0000"/>
                                      </p:to>
                                    </p:animClr>
                                    <p:set>
                                      <p:cBhvr>
                                        <p:cTn id="55" dur="1000" fill="hold"/>
                                        <p:tgtEl>
                                          <p:spTgt spid="8"/>
                                        </p:tgtEl>
                                        <p:attrNameLst>
                                          <p:attrName>fill.type</p:attrName>
                                        </p:attrNameLst>
                                      </p:cBhvr>
                                      <p:to>
                                        <p:strVal val="solid"/>
                                      </p:to>
                                    </p:set>
                                    <p:set>
                                      <p:cBhvr>
                                        <p:cTn id="56" dur="1000" fill="hold"/>
                                        <p:tgtEl>
                                          <p:spTgt spid="8"/>
                                        </p:tgtEl>
                                        <p:attrNameLst>
                                          <p:attrName>fill.on</p:attrName>
                                        </p:attrNameLst>
                                      </p:cBhvr>
                                      <p:to>
                                        <p:strVal val="true"/>
                                      </p:to>
                                    </p:set>
                                  </p:childTnLst>
                                </p:cTn>
                              </p:par>
                              <p:par>
                                <p:cTn id="57" presetID="1" presetClass="mediacall" presetSubtype="0" fill="hold" nodeType="withEffect">
                                  <p:stCondLst>
                                    <p:cond delay="500"/>
                                  </p:stCondLst>
                                  <p:childTnLst>
                                    <p:cmd type="call" cmd="playFrom(0.0)">
                                      <p:cBhvr>
                                        <p:cTn id="58" dur="4224" fill="hold"/>
                                        <p:tgtEl>
                                          <p:spTgt spid="5"/>
                                        </p:tgtEl>
                                      </p:cBhvr>
                                    </p:cmd>
                                  </p:childTnLst>
                                </p:cTn>
                              </p:par>
                              <p:par>
                                <p:cTn id="59" presetID="3" presetClass="entr" presetSubtype="10" fill="remove" nodeType="withEffect">
                                  <p:stCondLst>
                                    <p:cond delay="500"/>
                                  </p:stCondLst>
                                  <p:childTnLst>
                                    <p:set>
                                      <p:cBhvr>
                                        <p:cTn id="60" dur="1" fill="hold">
                                          <p:stCondLst>
                                            <p:cond delay="0"/>
                                          </p:stCondLst>
                                        </p:cTn>
                                        <p:tgtEl>
                                          <p:spTgt spid="7"/>
                                        </p:tgtEl>
                                        <p:attrNameLst>
                                          <p:attrName>style.visibility</p:attrName>
                                        </p:attrNameLst>
                                      </p:cBhvr>
                                      <p:to>
                                        <p:strVal val="visible"/>
                                      </p:to>
                                    </p:set>
                                    <p:animEffect transition="in" filter="blinds(horizontal)">
                                      <p:cBhvr>
                                        <p:cTn id="61" dur="500"/>
                                        <p:tgtEl>
                                          <p:spTgt spid="7"/>
                                        </p:tgtEl>
                                      </p:cBhvr>
                                    </p:animEffect>
                                  </p:childTnLst>
                                </p:cTn>
                              </p:par>
                            </p:childTnLst>
                          </p:cTn>
                        </p:par>
                      </p:childTnLst>
                    </p:cTn>
                  </p:par>
                </p:childTnLst>
              </p:cTn>
              <p:nextCondLst>
                <p:cond evt="onClick" delay="0">
                  <p:tgtEl>
                    <p:spTgt spid="1028"/>
                  </p:tgtEl>
                </p:cond>
              </p:nextCondLst>
            </p:seq>
          </p:childTnLst>
        </p:cTn>
      </p:par>
    </p:tnLst>
    <p:bldLst>
      <p:bldP spid="6" grpId="1" animBg="1"/>
      <p:bldP spid="8" grpId="0" animBg="1"/>
      <p:bldP spid="2" grpId="0" animBg="1"/>
      <p:bldP spid="11"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h2" descr="Giữ trẻ an toàn khi ngồi trên xe ô tô. - Bệnh Viện Nhi Đồng Thành Phố"/>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20984" y="1378295"/>
            <a:ext cx="4460382" cy="2968030"/>
          </a:xfrm>
          <a:prstGeom prst="rect">
            <a:avLst/>
          </a:prstGeom>
          <a:noFill/>
          <a:extLst>
            <a:ext uri="{909E8E84-426E-40DD-AFC4-6F175D3DCCD1}">
              <a14:hiddenFill xmlns:a14="http://schemas.microsoft.com/office/drawing/2010/main">
                <a:solidFill>
                  <a:srgbClr val="FFFFFF"/>
                </a:solidFill>
              </a14:hiddenFill>
            </a:ext>
          </a:extLst>
        </p:spPr>
      </p:pic>
      <p:pic>
        <p:nvPicPr>
          <p:cNvPr id="3076" name="h1" descr="Trẻ em thò đầu ra cửa sổ trời, ẩn họa từ ý thức của người lớ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0800000" flipV="1">
            <a:off x="1175947" y="1336681"/>
            <a:ext cx="4234856" cy="2725980"/>
          </a:xfrm>
          <a:prstGeom prst="rect">
            <a:avLst/>
          </a:prstGeom>
          <a:noFill/>
          <a:extLst>
            <a:ext uri="{909E8E84-426E-40DD-AFC4-6F175D3DCCD1}">
              <a14:hiddenFill xmlns:a14="http://schemas.microsoft.com/office/drawing/2010/main">
                <a:solidFill>
                  <a:srgbClr val="FFFFFF"/>
                </a:solidFill>
              </a14:hiddenFill>
            </a:ext>
          </a:extLst>
        </p:spPr>
      </p:pic>
      <p:sp>
        <p:nvSpPr>
          <p:cNvPr id="5" name="1...."/>
          <p:cNvSpPr txBox="1"/>
          <p:nvPr/>
        </p:nvSpPr>
        <p:spPr>
          <a:xfrm>
            <a:off x="607790" y="4385094"/>
            <a:ext cx="5371167" cy="461665"/>
          </a:xfrm>
          <a:prstGeom prst="rect">
            <a:avLst/>
          </a:prstGeom>
          <a:solidFill>
            <a:schemeClr val="accent4">
              <a:lumMod val="20000"/>
              <a:lumOff val="8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Thò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a:t>
            </a:r>
            <a:endParaRPr lang="en-US" sz="2400" b="1" dirty="0">
              <a:latin typeface="Times New Roman" panose="02020603050405020304" pitchFamily="18" charset="0"/>
              <a:cs typeface="Times New Roman" panose="02020603050405020304" pitchFamily="18" charset="0"/>
            </a:endParaRPr>
          </a:p>
        </p:txBody>
      </p:sp>
      <p:sp>
        <p:nvSpPr>
          <p:cNvPr id="9" name="2....."/>
          <p:cNvSpPr txBox="1"/>
          <p:nvPr/>
        </p:nvSpPr>
        <p:spPr>
          <a:xfrm>
            <a:off x="6465591" y="4502033"/>
            <a:ext cx="5371167" cy="830997"/>
          </a:xfrm>
          <a:prstGeom prst="rect">
            <a:avLst/>
          </a:prstGeom>
          <a:solidFill>
            <a:schemeClr val="accent4">
              <a:lumMod val="20000"/>
              <a:lumOff val="80000"/>
            </a:schemeClr>
          </a:solidFill>
        </p:spPr>
        <p:txBody>
          <a:bodyPr wrap="square" rtlCol="0">
            <a:spAutoFit/>
          </a:bodyPr>
          <a:lstStyle/>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Ngồi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yên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thắt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dây</a:t>
            </a:r>
            <a:r>
              <a:rPr lang="en-US" sz="2400" b="1" dirty="0">
                <a:latin typeface="Times New Roman" panose="02020603050405020304" pitchFamily="18" charset="0"/>
                <a:cs typeface="Times New Roman" panose="02020603050405020304" pitchFamily="18" charset="0"/>
              </a:rPr>
              <a:t> an </a:t>
            </a:r>
            <a:r>
              <a:rPr lang="en-US" sz="2400" b="1" dirty="0" err="1">
                <a:latin typeface="Times New Roman" panose="02020603050405020304" pitchFamily="18" charset="0"/>
                <a:cs typeface="Times New Roman" panose="02020603050405020304" pitchFamily="18" charset="0"/>
              </a:rPr>
              <a:t>toàn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thò</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ngoài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cửa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xe</a:t>
            </a:r>
            <a:endParaRPr lang="en-US" sz="2400" b="1" dirty="0">
              <a:latin typeface="Times New Roman" panose="02020603050405020304" pitchFamily="18" charset="0"/>
              <a:cs typeface="Times New Roman" panose="02020603050405020304" pitchFamily="18" charset="0"/>
            </a:endParaRPr>
          </a:p>
        </p:txBody>
      </p:sp>
      <p:sp>
        <p:nvSpPr>
          <p:cNvPr id="2" name="Rectangle 1"/>
          <p:cNvSpPr/>
          <p:nvPr/>
        </p:nvSpPr>
        <p:spPr>
          <a:xfrm>
            <a:off x="708212" y="178525"/>
            <a:ext cx="10932459" cy="1044062"/>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400" b="1" err="1">
                <a:latin typeface="Times New Roman" panose="02020603050405020304" pitchFamily="18" charset="0"/>
                <a:cs typeface="Times New Roman" panose="02020603050405020304" pitchFamily="18" charset="0"/>
              </a:rPr>
              <a:t>Ngồi</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trên</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xe</a:t>
            </a:r>
            <a:r>
              <a:rPr lang="en-US" sz="4400" b="1">
                <a:latin typeface="Times New Roman" panose="02020603050405020304" pitchFamily="18" charset="0"/>
                <a:cs typeface="Times New Roman" panose="02020603050405020304" pitchFamily="18" charset="0"/>
              </a:rPr>
              <a:t> ô </a:t>
            </a:r>
            <a:r>
              <a:rPr lang="en-US" sz="4400" b="1" err="1">
                <a:latin typeface="Times New Roman" panose="02020603050405020304" pitchFamily="18" charset="0"/>
                <a:cs typeface="Times New Roman" panose="02020603050405020304" pitchFamily="18" charset="0"/>
              </a:rPr>
              <a:t>tô</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các</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bé</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phải</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như</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thế</a:t>
            </a:r>
            <a:r>
              <a:rPr lang="en-US" sz="4400" b="1">
                <a:latin typeface="Times New Roman" panose="02020603050405020304" pitchFamily="18" charset="0"/>
                <a:cs typeface="Times New Roman" panose="02020603050405020304" pitchFamily="18" charset="0"/>
              </a:rPr>
              <a:t> </a:t>
            </a:r>
            <a:r>
              <a:rPr lang="en-US" sz="4400" b="1" err="1">
                <a:latin typeface="Times New Roman" panose="02020603050405020304" pitchFamily="18" charset="0"/>
                <a:cs typeface="Times New Roman" panose="02020603050405020304" pitchFamily="18" charset="0"/>
              </a:rPr>
              <a:t>nào</a:t>
            </a:r>
            <a:r>
              <a:rPr lang="en-US" sz="4400" b="1">
                <a:latin typeface="Times New Roman" panose="02020603050405020304" pitchFamily="18" charset="0"/>
                <a:cs typeface="Times New Roman" panose="02020603050405020304" pitchFamily="18" charset="0"/>
              </a:rPr>
              <a:t>?</a:t>
            </a:r>
          </a:p>
        </p:txBody>
      </p:sp>
      <p:pic>
        <p:nvPicPr>
          <p:cNvPr id="3" name="câu hỏi" descr="Audio Recording Oct 22, 2022 at 09:43:36">
            <a:hlinkClick r:id="" action="ppaction://media"/>
            <a:extLst>
              <a:ext uri="{FF2B5EF4-FFF2-40B4-BE49-F238E27FC236}">
                <a16:creationId xmlns:a16="http://schemas.microsoft.com/office/drawing/2014/main" id="{8CF4E0FC-5C63-B17C-01EB-0BBE8030A8AF}"/>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327462" y="6858000"/>
            <a:ext cx="812800" cy="812800"/>
          </a:xfrm>
          <a:prstGeom prst="rect">
            <a:avLst/>
          </a:prstGeom>
        </p:spPr>
      </p:pic>
      <p:pic>
        <p:nvPicPr>
          <p:cNvPr id="4" name="TL sai" descr="Audio Recording Oct 22, 2022 at 09:56:24">
            <a:hlinkClick r:id="" action="ppaction://media"/>
            <a:extLst>
              <a:ext uri="{FF2B5EF4-FFF2-40B4-BE49-F238E27FC236}">
                <a16:creationId xmlns:a16="http://schemas.microsoft.com/office/drawing/2014/main" id="{1851BC2A-33E7-42BD-02CB-5746E6A1B15C}"/>
              </a:ext>
            </a:extLst>
          </p:cNvPr>
          <p:cNvPicPr>
            <a:picLocks noChangeAspect="1"/>
          </p:cNvPicPr>
          <p:nvPr>
            <a:audioFile r:link="rId3"/>
            <p:extLst>
              <p:ext uri="{DAA4B4D4-6D71-4841-9C94-3DE7FCFB9230}">
                <p14:media xmlns:p14="http://schemas.microsoft.com/office/powerpoint/2010/main" r:embed="rId4">
                  <p14:trim st="1100.5234" end="242.9267"/>
                </p14:media>
              </p:ext>
            </p:extLst>
          </p:nvPr>
        </p:nvPicPr>
        <p:blipFill>
          <a:blip r:embed="rId9"/>
          <a:stretch>
            <a:fillRect/>
          </a:stretch>
        </p:blipFill>
        <p:spPr>
          <a:xfrm>
            <a:off x="5215063" y="6974485"/>
            <a:ext cx="812800" cy="812800"/>
          </a:xfrm>
          <a:prstGeom prst="rect">
            <a:avLst/>
          </a:prstGeom>
        </p:spPr>
      </p:pic>
      <p:pic>
        <p:nvPicPr>
          <p:cNvPr id="6" name="TL đúng:" descr="Audio Recording Oct 22, 2022 at 09:52:50">
            <a:hlinkClick r:id="" action="ppaction://media"/>
            <a:extLst>
              <a:ext uri="{FF2B5EF4-FFF2-40B4-BE49-F238E27FC236}">
                <a16:creationId xmlns:a16="http://schemas.microsoft.com/office/drawing/2014/main" id="{2A73D5C4-DFCE-600C-061B-9BACDBAC1C93}"/>
              </a:ext>
            </a:extLst>
          </p:cNvPr>
          <p:cNvPicPr>
            <a:picLocks noChangeAspect="1"/>
          </p:cNvPicPr>
          <p:nvPr>
            <a:audioFile r:link="rId3"/>
            <p:extLst>
              <p:ext uri="{DAA4B4D4-6D71-4841-9C94-3DE7FCFB9230}">
                <p14:media xmlns:p14="http://schemas.microsoft.com/office/powerpoint/2010/main" r:embed="rId5">
                  <p14:trim st="802.776" end="881.9715"/>
                </p14:media>
              </p:ext>
            </p:extLst>
          </p:nvPr>
        </p:nvPicPr>
        <p:blipFill>
          <a:blip r:embed="rId9"/>
          <a:stretch>
            <a:fillRect/>
          </a:stretch>
        </p:blipFill>
        <p:spPr>
          <a:xfrm>
            <a:off x="8219544" y="7040331"/>
            <a:ext cx="812800" cy="812800"/>
          </a:xfrm>
          <a:prstGeom prst="rect">
            <a:avLst/>
          </a:prstGeom>
        </p:spPr>
      </p:pic>
      <p:pic>
        <p:nvPicPr>
          <p:cNvPr id="7" name="like" descr="A picture containing icon&#10;&#10;Description automatically generated">
            <a:extLst>
              <a:ext uri="{FF2B5EF4-FFF2-40B4-BE49-F238E27FC236}">
                <a16:creationId xmlns:a16="http://schemas.microsoft.com/office/drawing/2014/main" id="{F7E504F4-0A02-4DA1-E50A-E205A2D802A0}"/>
              </a:ext>
            </a:extLst>
          </p:cNvPr>
          <p:cNvPicPr>
            <a:picLocks noChangeAspect="1"/>
          </p:cNvPicPr>
          <p:nvPr/>
        </p:nvPicPr>
        <p:blipFill rotWithShape="1">
          <a:blip r:embed="rId10">
            <a:extLst>
              <a:ext uri="{28A0092B-C50C-407E-A947-70E740481C1C}">
                <a14:useLocalDpi xmlns:a14="http://schemas.microsoft.com/office/drawing/2010/main" val="0"/>
              </a:ext>
            </a:extLst>
          </a:blip>
          <a:srcRect l="4992" t="26228" r="52683" b="33282"/>
          <a:stretch/>
        </p:blipFill>
        <p:spPr>
          <a:xfrm>
            <a:off x="10284716" y="1706283"/>
            <a:ext cx="1355955" cy="1297147"/>
          </a:xfrm>
          <a:prstGeom prst="rect">
            <a:avLst/>
          </a:prstGeom>
        </p:spPr>
      </p:pic>
      <p:pic>
        <p:nvPicPr>
          <p:cNvPr id="8" name="don't like B" descr="A picture containing icon&#10;&#10;Description automatically generated">
            <a:extLst>
              <a:ext uri="{FF2B5EF4-FFF2-40B4-BE49-F238E27FC236}">
                <a16:creationId xmlns:a16="http://schemas.microsoft.com/office/drawing/2014/main" id="{0A44BD07-F3A5-E6AA-CBBE-5C663B7FE61E}"/>
              </a:ext>
            </a:extLst>
          </p:cNvPr>
          <p:cNvPicPr>
            <a:picLocks noChangeAspect="1"/>
          </p:cNvPicPr>
          <p:nvPr/>
        </p:nvPicPr>
        <p:blipFill rotWithShape="1">
          <a:blip r:embed="rId10">
            <a:extLst>
              <a:ext uri="{28A0092B-C50C-407E-A947-70E740481C1C}">
                <a14:useLocalDpi xmlns:a14="http://schemas.microsoft.com/office/drawing/2010/main" val="0"/>
              </a:ext>
            </a:extLst>
          </a:blip>
          <a:srcRect l="53432" t="26776" r="6193" b="33460"/>
          <a:stretch/>
        </p:blipFill>
        <p:spPr>
          <a:xfrm>
            <a:off x="4671908" y="1798020"/>
            <a:ext cx="1355955" cy="1247249"/>
          </a:xfrm>
          <a:prstGeom prst="rect">
            <a:avLst/>
          </a:prstGeom>
        </p:spPr>
      </p:pic>
      <p:sp>
        <p:nvSpPr>
          <p:cNvPr id="11" name="Vàng">
            <a:hlinkClick r:id="rId11" action="ppaction://hlinksldjump"/>
            <a:extLst>
              <a:ext uri="{FF2B5EF4-FFF2-40B4-BE49-F238E27FC236}">
                <a16:creationId xmlns:a16="http://schemas.microsoft.com/office/drawing/2014/main" id="{379A8F29-9B38-83E0-0DCB-3A6B6B846E35}"/>
              </a:ext>
            </a:extLst>
          </p:cNvPr>
          <p:cNvSpPr/>
          <p:nvPr/>
        </p:nvSpPr>
        <p:spPr>
          <a:xfrm>
            <a:off x="5144122" y="5521319"/>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9650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360" fill="hold"/>
                                        <p:tgtEl>
                                          <p:spTgt spid="3"/>
                                        </p:tgtEl>
                                      </p:cBhvr>
                                    </p:cmd>
                                  </p:childTnLst>
                                </p:cTn>
                              </p:par>
                              <p:par>
                                <p:cTn id="7" presetID="3" presetClass="entr" presetSubtype="1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blinds(horizontal)">
                                      <p:cBhvr>
                                        <p:cTn id="9" dur="500"/>
                                        <p:tgtEl>
                                          <p:spTgt spid="2"/>
                                        </p:tgtEl>
                                      </p:cBhvr>
                                    </p:animEffect>
                                  </p:childTnLst>
                                </p:cTn>
                              </p:par>
                              <p:par>
                                <p:cTn id="10" presetID="16" presetClass="entr" presetSubtype="21"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500"/>
                                        <p:tgtEl>
                                          <p:spTgt spid="307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barn(inVertical)">
                                      <p:cBhvr>
                                        <p:cTn id="18" dur="500"/>
                                        <p:tgtEl>
                                          <p:spTgt spid="307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23" presetClass="entr" presetSubtype="16" fill="hold" grpId="1"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par>
                          <p:cTn id="26" fill="hold">
                            <p:stCondLst>
                              <p:cond delay="15360"/>
                            </p:stCondLst>
                            <p:childTnLst>
                              <p:par>
                                <p:cTn id="27" presetID="23" presetClass="entr" presetSubtype="16"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40909">
                <p:cTn id="31" fill="hold" display="0">
                  <p:stCondLst>
                    <p:cond delay="indefinite"/>
                  </p:stCondLst>
                  <p:endCondLst>
                    <p:cond evt="onStopAudio" delay="0">
                      <p:tgtEl>
                        <p:sldTgt/>
                      </p:tgtEl>
                    </p:cond>
                  </p:endCondLst>
                </p:cTn>
                <p:tgtEl>
                  <p:spTgt spid="3"/>
                </p:tgtEl>
              </p:cMediaNode>
            </p:audio>
            <p:audio>
              <p:cMediaNode vol="33333">
                <p:cTn id="32" fill="remove" display="0">
                  <p:stCondLst>
                    <p:cond delay="indefinite"/>
                  </p:stCondLst>
                  <p:endCondLst>
                    <p:cond evt="onStopAudio" delay="0">
                      <p:tgtEl>
                        <p:sldTgt/>
                      </p:tgtEl>
                    </p:cond>
                  </p:endCondLst>
                </p:cTn>
                <p:tgtEl>
                  <p:spTgt spid="4"/>
                </p:tgtEl>
              </p:cMediaNode>
            </p:audio>
            <p:audio>
              <p:cMediaNode vol="53030">
                <p:cTn id="33" fill="hold" display="0">
                  <p:stCondLst>
                    <p:cond delay="indefinite"/>
                  </p:stCondLst>
                  <p:endCondLst>
                    <p:cond evt="onStopAudio" delay="0">
                      <p:tgtEl>
                        <p:sldTgt/>
                      </p:tgtEl>
                    </p:cond>
                  </p:endCondLst>
                </p:cTn>
                <p:tgtEl>
                  <p:spTgt spid="6"/>
                </p:tgtEl>
              </p:cMediaNode>
            </p:audio>
            <p:seq concurrent="1" nextAc="seek">
              <p:cTn id="34" restart="whenNotActive" fill="hold" evtFilter="cancelBubble" nodeType="interactiveSeq">
                <p:stCondLst>
                  <p:cond evt="onClick" delay="0">
                    <p:tgtEl>
                      <p:spTgt spid="3076"/>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remove" nodeType="withEffect">
                                  <p:stCondLst>
                                    <p:cond delay="500"/>
                                  </p:stCondLst>
                                  <p:childTnLst>
                                    <p:animClr clrSpc="rgb" dir="cw">
                                      <p:cBhvr>
                                        <p:cTn id="38" dur="1000" fill="hold"/>
                                        <p:tgtEl>
                                          <p:spTgt spid="3076"/>
                                        </p:tgtEl>
                                        <p:attrNameLst>
                                          <p:attrName>fillcolor</p:attrName>
                                        </p:attrNameLst>
                                      </p:cBhvr>
                                      <p:to>
                                        <a:schemeClr val="accent2"/>
                                      </p:to>
                                    </p:animClr>
                                    <p:set>
                                      <p:cBhvr>
                                        <p:cTn id="39" dur="1000" fill="hold"/>
                                        <p:tgtEl>
                                          <p:spTgt spid="3076"/>
                                        </p:tgtEl>
                                        <p:attrNameLst>
                                          <p:attrName>fill.type</p:attrName>
                                        </p:attrNameLst>
                                      </p:cBhvr>
                                      <p:to>
                                        <p:strVal val="solid"/>
                                      </p:to>
                                    </p:set>
                                    <p:set>
                                      <p:cBhvr>
                                        <p:cTn id="40" dur="1000" fill="hold"/>
                                        <p:tgtEl>
                                          <p:spTgt spid="3076"/>
                                        </p:tgtEl>
                                        <p:attrNameLst>
                                          <p:attrName>fill.on</p:attrName>
                                        </p:attrNameLst>
                                      </p:cBhvr>
                                      <p:to>
                                        <p:strVal val="true"/>
                                      </p:to>
                                    </p:set>
                                  </p:childTnLst>
                                </p:cTn>
                              </p:par>
                              <p:par>
                                <p:cTn id="41" presetID="1" presetClass="mediacall" presetSubtype="0" fill="hold" nodeType="withEffect">
                                  <p:stCondLst>
                                    <p:cond delay="0"/>
                                  </p:stCondLst>
                                  <p:childTnLst>
                                    <p:cmd type="call" cmd="playFrom(0.0)">
                                      <p:cBhvr>
                                        <p:cTn id="42" dur="4224" fill="hold"/>
                                        <p:tgtEl>
                                          <p:spTgt spid="4"/>
                                        </p:tgtEl>
                                      </p:cBhvr>
                                    </p:cmd>
                                  </p:childTnLst>
                                </p:cTn>
                              </p:par>
                              <p:par>
                                <p:cTn id="43" presetID="2" presetClass="entr" presetSubtype="4" fill="remove" nodeType="with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3076"/>
                  </p:tgtEl>
                </p:cond>
              </p:nextCondLst>
            </p:seq>
            <p:seq concurrent="1" nextAc="seek">
              <p:cTn id="47" restart="whenNotActive" fill="hold" evtFilter="cancelBubble" nodeType="interactiveSeq">
                <p:stCondLst>
                  <p:cond evt="onClick" delay="0">
                    <p:tgtEl>
                      <p:spTgt spid="3074"/>
                    </p:tgtEl>
                  </p:cond>
                </p:stCondLst>
                <p:endSync evt="end" delay="0">
                  <p:rtn val="all"/>
                </p:endSync>
                <p:childTnLst>
                  <p:par>
                    <p:cTn id="48" fill="hold">
                      <p:stCondLst>
                        <p:cond delay="0"/>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3074"/>
                                        </p:tgtEl>
                                        <p:attrNameLst>
                                          <p:attrName>fillcolor</p:attrName>
                                        </p:attrNameLst>
                                      </p:cBhvr>
                                      <p:to>
                                        <a:srgbClr val="00B050"/>
                                      </p:to>
                                    </p:animClr>
                                    <p:set>
                                      <p:cBhvr>
                                        <p:cTn id="52" dur="2000" fill="hold"/>
                                        <p:tgtEl>
                                          <p:spTgt spid="3074"/>
                                        </p:tgtEl>
                                        <p:attrNameLst>
                                          <p:attrName>fill.type</p:attrName>
                                        </p:attrNameLst>
                                      </p:cBhvr>
                                      <p:to>
                                        <p:strVal val="solid"/>
                                      </p:to>
                                    </p:set>
                                    <p:set>
                                      <p:cBhvr>
                                        <p:cTn id="53" dur="2000" fill="hold"/>
                                        <p:tgtEl>
                                          <p:spTgt spid="3074"/>
                                        </p:tgtEl>
                                        <p:attrNameLst>
                                          <p:attrName>fill.on</p:attrName>
                                        </p:attrNameLst>
                                      </p:cBhvr>
                                      <p:to>
                                        <p:strVal val="true"/>
                                      </p:to>
                                    </p:set>
                                  </p:childTnLst>
                                </p:cTn>
                              </p:par>
                              <p:par>
                                <p:cTn id="54" presetID="1" presetClass="mediacall" presetSubtype="0" fill="hold" nodeType="withEffect">
                                  <p:stCondLst>
                                    <p:cond delay="0"/>
                                  </p:stCondLst>
                                  <p:childTnLst>
                                    <p:cmd type="call" cmd="playFrom(0.0)">
                                      <p:cBhvr>
                                        <p:cTn id="55" dur="3243" fill="hold"/>
                                        <p:tgtEl>
                                          <p:spTgt spid="6"/>
                                        </p:tgtEl>
                                      </p:cBhvr>
                                    </p:cmd>
                                  </p:childTnLst>
                                </p:cTn>
                              </p:par>
                              <p:par>
                                <p:cTn id="56" presetID="18" presetClass="entr" presetSubtype="12" fill="hold" nodeType="with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strips(downLeft)">
                                      <p:cBhvr>
                                        <p:cTn id="58" dur="500"/>
                                        <p:tgtEl>
                                          <p:spTgt spid="7"/>
                                        </p:tgtEl>
                                      </p:cBhvr>
                                    </p:animEffect>
                                  </p:childTnLst>
                                </p:cTn>
                              </p:par>
                            </p:childTnLst>
                          </p:cTn>
                        </p:par>
                      </p:childTnLst>
                    </p:cTn>
                  </p:par>
                </p:childTnLst>
              </p:cTn>
              <p:nextCondLst>
                <p:cond evt="onClick" delay="0">
                  <p:tgtEl>
                    <p:spTgt spid="3074"/>
                  </p:tgtEl>
                </p:cond>
              </p:nextCondLst>
            </p:seq>
          </p:childTnLst>
        </p:cTn>
      </p:par>
    </p:tnLst>
    <p:bldLst>
      <p:bldP spid="5" grpId="0" animBg="1"/>
      <p:bldP spid="9" grpId="0" animBg="1"/>
      <p:bldP spid="2" grpId="0" animBg="1"/>
      <p:bldP spid="11" grpId="0" animBg="1"/>
      <p:bldP spid="11"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464800" y="434439"/>
            <a:ext cx="782213" cy="696881"/>
          </a:xfrm>
          <a:prstGeom prst="rect">
            <a:avLst/>
          </a:prstGeom>
        </p:spPr>
      </p:pic>
      <p:pic>
        <p:nvPicPr>
          <p:cNvPr id="9" name="Picture 9"/>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5530719" y="6288073"/>
            <a:ext cx="1455907" cy="373242"/>
          </a:xfrm>
          <a:prstGeom prst="rect">
            <a:avLst/>
          </a:prstGeom>
        </p:spPr>
      </p:pic>
      <p:sp>
        <p:nvSpPr>
          <p:cNvPr id="12" name="câu hỏi">
            <a:extLst>
              <a:ext uri="{FF2B5EF4-FFF2-40B4-BE49-F238E27FC236}">
                <a16:creationId xmlns:a16="http://schemas.microsoft.com/office/drawing/2014/main" id="{2394ADB5-BBCC-915B-216E-CCD72386A643}"/>
              </a:ext>
            </a:extLst>
          </p:cNvPr>
          <p:cNvSpPr/>
          <p:nvPr/>
        </p:nvSpPr>
        <p:spPr>
          <a:xfrm>
            <a:off x="507999" y="11081"/>
            <a:ext cx="9535411" cy="2177483"/>
          </a:xfrm>
          <a:prstGeom prst="cloud">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
                <a:rot lat="0" lon="0" rev="15600000"/>
              </a:lightRig>
            </a:scene3d>
            <a:sp3d extrusionH="57150" prstMaterial="softEdge">
              <a:bevelT w="25400" h="38100"/>
            </a:sp3d>
          </a:bodyPr>
          <a:lstStyle/>
          <a:p>
            <a:pPr algn="ctr" defTabSz="609630"/>
            <a:r>
              <a:rPr lang="x-none" sz="4000" b="1" dirty="0">
                <a:ln/>
                <a:solidFill>
                  <a:srgbClr val="F79646">
                    <a:lumMod val="75000"/>
                  </a:srgbClr>
                </a:solidFill>
                <a:latin typeface="Calibri"/>
              </a:rPr>
              <a:t>Tín hiệu nào dưới đây người đi bộ được phép qua đường?</a:t>
            </a:r>
          </a:p>
        </p:txBody>
      </p:sp>
      <p:pic>
        <p:nvPicPr>
          <p:cNvPr id="4" name="Câu tl Đúng" descr="Audio Recording Oct 11, 2022 at 21:10:39">
            <a:hlinkClick r:id="" action="ppaction://media"/>
            <a:extLst>
              <a:ext uri="{FF2B5EF4-FFF2-40B4-BE49-F238E27FC236}">
                <a16:creationId xmlns:a16="http://schemas.microsoft.com/office/drawing/2014/main" id="{083CDA53-5622-289F-EF89-757C0378EA1F}"/>
              </a:ext>
            </a:extLst>
          </p:cNvPr>
          <p:cNvPicPr>
            <a:picLocks noChangeAspect="1"/>
          </p:cNvPicPr>
          <p:nvPr>
            <a:audioFile r:link="rId1"/>
            <p:extLst>
              <p:ext uri="{DAA4B4D4-6D71-4841-9C94-3DE7FCFB9230}">
                <p14:media xmlns:p14="http://schemas.microsoft.com/office/powerpoint/2010/main" r:embed="rId2">
                  <p14:trim st="275.6212" end="735.1527"/>
                </p14:media>
              </p:ext>
            </p:extLst>
          </p:nvPr>
        </p:nvPicPr>
        <p:blipFill>
          <a:blip r:embed="rId11"/>
          <a:stretch>
            <a:fillRect/>
          </a:stretch>
        </p:blipFill>
        <p:spPr>
          <a:xfrm>
            <a:off x="3397591" y="7128786"/>
            <a:ext cx="988070" cy="988070"/>
          </a:xfrm>
          <a:prstGeom prst="rect">
            <a:avLst/>
          </a:prstGeom>
        </p:spPr>
      </p:pic>
      <p:pic>
        <p:nvPicPr>
          <p:cNvPr id="6" name="like" descr="A picture containing icon&#10;&#10;Description automatically generated">
            <a:extLst>
              <a:ext uri="{FF2B5EF4-FFF2-40B4-BE49-F238E27FC236}">
                <a16:creationId xmlns:a16="http://schemas.microsoft.com/office/drawing/2014/main" id="{B34A6589-D269-7FB6-1CA0-7C788FDBF9A3}"/>
              </a:ext>
            </a:extLst>
          </p:cNvPr>
          <p:cNvPicPr>
            <a:picLocks noChangeAspect="1"/>
          </p:cNvPicPr>
          <p:nvPr/>
        </p:nvPicPr>
        <p:blipFill rotWithShape="1">
          <a:blip r:embed="rId12">
            <a:extLst>
              <a:ext uri="{28A0092B-C50C-407E-A947-70E740481C1C}">
                <a14:useLocalDpi xmlns:a14="http://schemas.microsoft.com/office/drawing/2010/main" val="0"/>
              </a:ext>
            </a:extLst>
          </a:blip>
          <a:srcRect l="4992" t="26228" r="52683" b="33282"/>
          <a:stretch/>
        </p:blipFill>
        <p:spPr>
          <a:xfrm>
            <a:off x="10569035" y="1205388"/>
            <a:ext cx="1355955" cy="1297147"/>
          </a:xfrm>
          <a:prstGeom prst="rect">
            <a:avLst/>
          </a:prstGeom>
        </p:spPr>
      </p:pic>
      <p:pic>
        <p:nvPicPr>
          <p:cNvPr id="11" name="don't like" descr="A picture containing icon&#10;&#10;Description automatically generated">
            <a:extLst>
              <a:ext uri="{FF2B5EF4-FFF2-40B4-BE49-F238E27FC236}">
                <a16:creationId xmlns:a16="http://schemas.microsoft.com/office/drawing/2014/main" id="{D283F9EB-969C-1B8F-4BCC-D63A14602620}"/>
              </a:ext>
            </a:extLst>
          </p:cNvPr>
          <p:cNvPicPr>
            <a:picLocks noChangeAspect="1"/>
          </p:cNvPicPr>
          <p:nvPr/>
        </p:nvPicPr>
        <p:blipFill rotWithShape="1">
          <a:blip r:embed="rId12">
            <a:extLst>
              <a:ext uri="{28A0092B-C50C-407E-A947-70E740481C1C}">
                <a14:useLocalDpi xmlns:a14="http://schemas.microsoft.com/office/drawing/2010/main" val="0"/>
              </a:ext>
            </a:extLst>
          </a:blip>
          <a:srcRect l="53432" t="26776" r="6193" b="33460"/>
          <a:stretch/>
        </p:blipFill>
        <p:spPr>
          <a:xfrm>
            <a:off x="301664" y="1339499"/>
            <a:ext cx="1355955" cy="1247249"/>
          </a:xfrm>
          <a:prstGeom prst="rect">
            <a:avLst/>
          </a:prstGeom>
        </p:spPr>
      </p:pic>
      <p:pic>
        <p:nvPicPr>
          <p:cNvPr id="13" name="Picture 7">
            <a:extLst>
              <a:ext uri="{FF2B5EF4-FFF2-40B4-BE49-F238E27FC236}">
                <a16:creationId xmlns:a16="http://schemas.microsoft.com/office/drawing/2014/main" id="{12B16A1F-C88D-C016-68D2-332D9CE84AEC}"/>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01664" y="6045535"/>
            <a:ext cx="782213" cy="696881"/>
          </a:xfrm>
          <a:prstGeom prst="rect">
            <a:avLst/>
          </a:prstGeom>
        </p:spPr>
      </p:pic>
      <p:pic>
        <p:nvPicPr>
          <p:cNvPr id="14" name="Picture 7">
            <a:extLst>
              <a:ext uri="{FF2B5EF4-FFF2-40B4-BE49-F238E27FC236}">
                <a16:creationId xmlns:a16="http://schemas.microsoft.com/office/drawing/2014/main" id="{231FEE21-EA3A-C128-5217-76FE881F327B}"/>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43387" y="194121"/>
            <a:ext cx="782213" cy="696881"/>
          </a:xfrm>
          <a:prstGeom prst="rect">
            <a:avLst/>
          </a:prstGeom>
        </p:spPr>
      </p:pic>
      <p:pic>
        <p:nvPicPr>
          <p:cNvPr id="15" name="câu TL sai" descr="Audio Recording Oct 11, 2022 at 21:26:32">
            <a:hlinkClick r:id="" action="ppaction://media"/>
            <a:extLst>
              <a:ext uri="{FF2B5EF4-FFF2-40B4-BE49-F238E27FC236}">
                <a16:creationId xmlns:a16="http://schemas.microsoft.com/office/drawing/2014/main" id="{75746602-BD12-E2DC-E946-4D64F3F0A565}"/>
              </a:ext>
            </a:extLst>
          </p:cNvPr>
          <p:cNvPicPr>
            <a:picLocks noChangeAspect="1"/>
          </p:cNvPicPr>
          <p:nvPr>
            <a:audioFile r:link="rId1"/>
            <p:extLst>
              <p:ext uri="{DAA4B4D4-6D71-4841-9C94-3DE7FCFB9230}">
                <p14:media xmlns:p14="http://schemas.microsoft.com/office/powerpoint/2010/main" r:embed="rId3">
                  <p14:trim st="1752.9481" end="223.556"/>
                </p14:media>
              </p:ext>
            </p:extLst>
          </p:nvPr>
        </p:nvPicPr>
        <p:blipFill>
          <a:blip r:embed="rId11"/>
          <a:stretch>
            <a:fillRect/>
          </a:stretch>
        </p:blipFill>
        <p:spPr>
          <a:xfrm>
            <a:off x="6884626" y="6742416"/>
            <a:ext cx="1150563" cy="1416077"/>
          </a:xfrm>
          <a:prstGeom prst="rect">
            <a:avLst/>
          </a:prstGeom>
        </p:spPr>
      </p:pic>
      <p:pic>
        <p:nvPicPr>
          <p:cNvPr id="18" name="câu hỏi" descr="Audio Recording Oct 22, 2022 at 09:22:37">
            <a:hlinkClick r:id="" action="ppaction://media"/>
            <a:extLst>
              <a:ext uri="{FF2B5EF4-FFF2-40B4-BE49-F238E27FC236}">
                <a16:creationId xmlns:a16="http://schemas.microsoft.com/office/drawing/2014/main" id="{8DB59D27-FE22-63BF-33F9-34CD938984DC}"/>
              </a:ext>
            </a:extLst>
          </p:cNvPr>
          <p:cNvPicPr>
            <a:picLocks noChangeAspect="1"/>
          </p:cNvPicPr>
          <p:nvPr>
            <a:audioFile r:link="rId5"/>
            <p:extLst>
              <p:ext uri="{DAA4B4D4-6D71-4841-9C94-3DE7FCFB9230}">
                <p14:media xmlns:p14="http://schemas.microsoft.com/office/powerpoint/2010/main" r:embed="rId4"/>
              </p:ext>
            </p:extLst>
          </p:nvPr>
        </p:nvPicPr>
        <p:blipFill>
          <a:blip r:embed="rId11"/>
          <a:stretch>
            <a:fillRect/>
          </a:stretch>
        </p:blipFill>
        <p:spPr>
          <a:xfrm>
            <a:off x="436987" y="7044054"/>
            <a:ext cx="812800" cy="812800"/>
          </a:xfrm>
          <a:prstGeom prst="rect">
            <a:avLst/>
          </a:prstGeom>
        </p:spPr>
      </p:pic>
      <p:pic>
        <p:nvPicPr>
          <p:cNvPr id="3" name="Picture 2"/>
          <p:cNvPicPr>
            <a:picLocks noChangeAspect="1"/>
          </p:cNvPicPr>
          <p:nvPr/>
        </p:nvPicPr>
        <p:blipFill>
          <a:blip r:embed="rId13"/>
          <a:stretch>
            <a:fillRect/>
          </a:stretch>
        </p:blipFill>
        <p:spPr>
          <a:xfrm>
            <a:off x="436987" y="2563215"/>
            <a:ext cx="5022588" cy="2823827"/>
          </a:xfrm>
          <a:prstGeom prst="rect">
            <a:avLst/>
          </a:prstGeom>
        </p:spPr>
      </p:pic>
      <p:pic>
        <p:nvPicPr>
          <p:cNvPr id="16" name="Picture 15"/>
          <p:cNvPicPr>
            <a:picLocks noChangeAspect="1"/>
          </p:cNvPicPr>
          <p:nvPr/>
        </p:nvPicPr>
        <p:blipFill rotWithShape="1">
          <a:blip r:embed="rId14"/>
          <a:srcRect b="15302"/>
          <a:stretch/>
        </p:blipFill>
        <p:spPr>
          <a:xfrm>
            <a:off x="6172616" y="2486200"/>
            <a:ext cx="5436236" cy="2967584"/>
          </a:xfrm>
          <a:prstGeom prst="rect">
            <a:avLst/>
          </a:prstGeom>
        </p:spPr>
      </p:pic>
      <p:sp>
        <p:nvSpPr>
          <p:cNvPr id="2" name="Vàng">
            <a:hlinkClick r:id="rId15" action="ppaction://hlinksldjump"/>
            <a:extLst>
              <a:ext uri="{FF2B5EF4-FFF2-40B4-BE49-F238E27FC236}">
                <a16:creationId xmlns:a16="http://schemas.microsoft.com/office/drawing/2014/main" id="{05890C15-DC23-FADE-EC93-9BA99CA5A0FE}"/>
              </a:ext>
            </a:extLst>
          </p:cNvPr>
          <p:cNvSpPr/>
          <p:nvPr/>
        </p:nvSpPr>
        <p:spPr>
          <a:xfrm>
            <a:off x="4980996" y="5520092"/>
            <a:ext cx="1308296" cy="128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ln w="0"/>
                <a:solidFill>
                  <a:srgbClr val="FFC000"/>
                </a:solidFill>
                <a:effectLst>
                  <a:outerShdw blurRad="38100" dist="19050" dir="2700000" algn="tl" rotWithShape="0">
                    <a:schemeClr val="dk1">
                      <a:alpha val="40000"/>
                    </a:schemeClr>
                  </a:outerShdw>
                </a:effectLst>
              </a:rPr>
              <a:t>Quay về</a:t>
            </a:r>
          </a:p>
        </p:txBody>
      </p:sp>
    </p:spTree>
    <p:extLst>
      <p:ext uri="{BB962C8B-B14F-4D97-AF65-F5344CB8AC3E}">
        <p14:creationId xmlns:p14="http://schemas.microsoft.com/office/powerpoint/2010/main" val="4343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7488" fill="hold"/>
                                        <p:tgtEl>
                                          <p:spTgt spid="18"/>
                                        </p:tgtEl>
                                      </p:cBhvr>
                                    </p:cmd>
                                  </p:childTnLst>
                                </p:cTn>
                              </p:par>
                              <p:par>
                                <p:cTn id="7" presetID="16" presetClass="entr" presetSubtype="21"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animEffect transition="in" filter="barn(inVertical)">
                                      <p:cBhvr>
                                        <p:cTn id="9" dur="500"/>
                                        <p:tgtEl>
                                          <p:spTgt spid="12"/>
                                        </p:tgtEl>
                                      </p:cBhvr>
                                    </p:animEffect>
                                  </p:childTnLst>
                                </p:cTn>
                              </p:par>
                              <p:par>
                                <p:cTn id="10" presetID="10"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23" presetClass="entr" presetSubtype="16" fill="hold" grpId="1" nodeType="with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childTnLst>
                                </p:cTn>
                              </p:par>
                            </p:childTnLst>
                          </p:cTn>
                        </p:par>
                        <p:par>
                          <p:cTn id="20" fill="hold">
                            <p:stCondLst>
                              <p:cond delay="7488"/>
                            </p:stCondLst>
                            <p:childTnLst>
                              <p:par>
                                <p:cTn id="21" presetID="23" presetClass="entr" presetSubtype="16"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fill="hold" display="0">
                  <p:stCondLst>
                    <p:cond delay="indefinite"/>
                  </p:stCondLst>
                  <p:endCondLst>
                    <p:cond evt="onStopAudio" delay="0">
                      <p:tgtEl>
                        <p:sldTgt/>
                      </p:tgtEl>
                    </p:cond>
                  </p:endCondLst>
                </p:cTn>
                <p:tgtEl>
                  <p:spTgt spid="4"/>
                </p:tgtEl>
              </p:cMediaNode>
            </p:audio>
            <p:audio>
              <p:cMediaNode vol="80000">
                <p:cTn id="26" fill="remove" display="0">
                  <p:stCondLst>
                    <p:cond delay="indefinite"/>
                  </p:stCondLst>
                  <p:endCondLst>
                    <p:cond evt="onStopAudio" delay="0">
                      <p:tgtEl>
                        <p:sldTgt/>
                      </p:tgtEl>
                    </p:cond>
                  </p:endCondLst>
                </p:cTn>
                <p:tgtEl>
                  <p:spTgt spid="15"/>
                </p:tgtEl>
              </p:cMediaNode>
            </p:audio>
            <p:audio>
              <p:cMediaNode vol="80000">
                <p:cTn id="27" fill="hold" display="0">
                  <p:stCondLst>
                    <p:cond delay="indefinite"/>
                  </p:stCondLst>
                  <p:endCondLst>
                    <p:cond evt="onStopAudio" delay="0">
                      <p:tgtEl>
                        <p:sldTgt/>
                      </p:tgtEl>
                    </p:cond>
                  </p:endCondLst>
                </p:cTn>
                <p:tgtEl>
                  <p:spTgt spid="18"/>
                </p:tgtEl>
              </p:cMediaNode>
            </p:audio>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additive="base">
                                        <p:cTn id="33" dur="500" fill="hold"/>
                                        <p:tgtEl>
                                          <p:spTgt spid="3"/>
                                        </p:tgtEl>
                                        <p:attrNameLst>
                                          <p:attrName>ppt_x</p:attrName>
                                        </p:attrNameLst>
                                      </p:cBhvr>
                                      <p:tavLst>
                                        <p:tav tm="0">
                                          <p:val>
                                            <p:strVal val="#ppt_x"/>
                                          </p:val>
                                        </p:tav>
                                        <p:tav tm="100000">
                                          <p:val>
                                            <p:strVal val="#ppt_x"/>
                                          </p:val>
                                        </p:tav>
                                      </p:tavLst>
                                    </p:anim>
                                    <p:anim calcmode="lin" valueType="num">
                                      <p:cBhvr additive="base">
                                        <p:cTn id="34" dur="500" fill="hold"/>
                                        <p:tgtEl>
                                          <p:spTgt spid="3"/>
                                        </p:tgtEl>
                                        <p:attrNameLst>
                                          <p:attrName>ppt_y</p:attrName>
                                        </p:attrNameLst>
                                      </p:cBhvr>
                                      <p:tavLst>
                                        <p:tav tm="0">
                                          <p:val>
                                            <p:strVal val="1+#ppt_h/2"/>
                                          </p:val>
                                        </p:tav>
                                        <p:tav tm="100000">
                                          <p:val>
                                            <p:strVal val="#ppt_y"/>
                                          </p:val>
                                        </p:tav>
                                      </p:tavLst>
                                    </p:anim>
                                  </p:childTnLst>
                                </p:cTn>
                              </p:par>
                              <p:par>
                                <p:cTn id="35" presetID="1" presetClass="mediacall" presetSubtype="0" fill="hold" nodeType="withEffect">
                                  <p:stCondLst>
                                    <p:cond delay="0"/>
                                  </p:stCondLst>
                                  <p:childTnLst>
                                    <p:cmd type="call" cmd="playFrom(0.0)">
                                      <p:cBhvr>
                                        <p:cTn id="36" dur="2567" fill="hold"/>
                                        <p:tgtEl>
                                          <p:spTgt spid="15"/>
                                        </p:tgtEl>
                                      </p:cBhvr>
                                    </p:cmd>
                                  </p:childTnLst>
                                </p:cTn>
                              </p:par>
                              <p:par>
                                <p:cTn id="37" presetID="3" presetClass="entr" presetSubtype="10" fill="remove"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blinds(horizontal)">
                                      <p:cBhvr>
                                        <p:cTn id="39" dur="500"/>
                                        <p:tgtEl>
                                          <p:spTgt spid="11"/>
                                        </p:tgtEl>
                                      </p:cBhvr>
                                    </p:animEffect>
                                  </p:childTnLst>
                                </p:cTn>
                              </p:par>
                            </p:childTnLst>
                          </p:cTn>
                        </p:par>
                      </p:childTnLst>
                    </p:cTn>
                  </p:par>
                </p:childTnLst>
              </p:cTn>
              <p:nextCondLst>
                <p:cond evt="onClick" delay="0">
                  <p:tgtEl>
                    <p:spTgt spid="3"/>
                  </p:tgtEl>
                </p:cond>
              </p:nextCondLst>
            </p:seq>
            <p:seq concurrent="1" nextAc="seek">
              <p:cTn id="40" restart="whenNotActive" fill="hold" evtFilter="cancelBubble" nodeType="interactiveSeq">
                <p:stCondLst>
                  <p:cond evt="onClick" delay="0">
                    <p:tgtEl>
                      <p:spTgt spid="16"/>
                    </p:tgtEl>
                  </p:cond>
                </p:stCondLst>
                <p:endSync evt="end" delay="0">
                  <p:rtn val="all"/>
                </p:endSync>
                <p:childTnLst>
                  <p:par>
                    <p:cTn id="41" fill="hold">
                      <p:stCondLst>
                        <p:cond delay="0"/>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ircle(in)">
                                      <p:cBhvr>
                                        <p:cTn id="45" dur="2000"/>
                                        <p:tgtEl>
                                          <p:spTgt spid="16"/>
                                        </p:tgtEl>
                                      </p:cBhvr>
                                    </p:animEffect>
                                  </p:childTnLst>
                                </p:cTn>
                              </p:par>
                              <p:par>
                                <p:cTn id="46" presetID="5" presetClass="entr" presetSubtype="1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checkerboard(across)">
                                      <p:cBhvr>
                                        <p:cTn id="48" dur="500"/>
                                        <p:tgtEl>
                                          <p:spTgt spid="6"/>
                                        </p:tgtEl>
                                      </p:cBhvr>
                                    </p:animEffect>
                                  </p:childTnLst>
                                </p:cTn>
                              </p:par>
                              <p:par>
                                <p:cTn id="49" presetID="1" presetClass="mediacall" presetSubtype="0" fill="hold" nodeType="withEffect">
                                  <p:stCondLst>
                                    <p:cond delay="0"/>
                                  </p:stCondLst>
                                  <p:childTnLst>
                                    <p:cmd type="call" cmd="playFrom(0.0)">
                                      <p:cBhvr>
                                        <p:cTn id="50" dur="2829" fill="hold"/>
                                        <p:tgtEl>
                                          <p:spTgt spid="4"/>
                                        </p:tgtEl>
                                      </p:cBhvr>
                                    </p:cmd>
                                  </p:childTnLst>
                                </p:cTn>
                              </p:par>
                            </p:childTnLst>
                          </p:cTn>
                        </p:par>
                      </p:childTnLst>
                    </p:cTn>
                  </p:par>
                </p:childTnLst>
              </p:cTn>
              <p:nextCondLst>
                <p:cond evt="onClick" delay="0">
                  <p:tgtEl>
                    <p:spTgt spid="16"/>
                  </p:tgtEl>
                </p:cond>
              </p:nextCondLst>
            </p:seq>
          </p:childTnLst>
        </p:cTn>
      </p:par>
    </p:tnLst>
    <p:bldLst>
      <p:bldP spid="12" grpId="0" animBg="1"/>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9" name="Picture 11" descr="140"/>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flipH="1">
            <a:off x="10126009" y="7764056"/>
            <a:ext cx="1718113" cy="151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2" descr="Chu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9699058">
            <a:off x="10697092" y="138629"/>
            <a:ext cx="1860809" cy="1860809"/>
          </a:xfrm>
          <a:prstGeom prst="rect">
            <a:avLst/>
          </a:prstGeom>
          <a:noFill/>
          <a:extLst>
            <a:ext uri="{909E8E84-426E-40DD-AFC4-6F175D3DCCD1}">
              <a14:hiddenFill xmlns:a14="http://schemas.microsoft.com/office/drawing/2010/main">
                <a:solidFill>
                  <a:srgbClr val="FFFFFF"/>
                </a:solidFill>
              </a14:hiddenFill>
            </a:ext>
          </a:extLst>
        </p:spPr>
      </p:pic>
      <p:pic>
        <p:nvPicPr>
          <p:cNvPr id="17421" name="Picture 13" descr="Chuong"/>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588229">
            <a:off x="71866" y="212563"/>
            <a:ext cx="1794177" cy="1794177"/>
          </a:xfrm>
          <a:prstGeom prst="rect">
            <a:avLst/>
          </a:prstGeom>
          <a:noFill/>
          <a:extLst>
            <a:ext uri="{909E8E84-426E-40DD-AFC4-6F175D3DCCD1}">
              <a14:hiddenFill xmlns:a14="http://schemas.microsoft.com/office/drawing/2010/main">
                <a:solidFill>
                  <a:srgbClr val="FFFFFF"/>
                </a:solidFill>
              </a14:hiddenFill>
            </a:ext>
          </a:extLst>
        </p:spPr>
      </p:pic>
      <p:sp>
        <p:nvSpPr>
          <p:cNvPr id="17423" name="AutoShape 15">
            <a:hlinkClick r:id="" action="ppaction://noaction" highlightClick="1">
              <a:snd r:embed="rId4" name="applause.wav"/>
            </a:hlinkClick>
          </p:cNvPr>
          <p:cNvSpPr>
            <a:spLocks noChangeArrowheads="1"/>
          </p:cNvSpPr>
          <p:nvPr/>
        </p:nvSpPr>
        <p:spPr bwMode="auto">
          <a:xfrm>
            <a:off x="1676400" y="6248400"/>
            <a:ext cx="457200" cy="457200"/>
          </a:xfrm>
          <a:prstGeom prst="actionButtonBlank">
            <a:avLst/>
          </a:prstGeom>
          <a:solidFill>
            <a:schemeClr val="bg1"/>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FF"/>
              </a:solidFill>
              <a:effectLst/>
              <a:uLnTx/>
              <a:uFillTx/>
              <a:latin typeface="Calibri"/>
              <a:ea typeface="+mn-ea"/>
              <a:cs typeface="+mn-cs"/>
            </a:endParaRPr>
          </a:p>
        </p:txBody>
      </p:sp>
      <p:pic>
        <p:nvPicPr>
          <p:cNvPr id="17427" name="Picture 19"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3341592" y="3341592"/>
            <a:ext cx="6858000" cy="174816"/>
          </a:xfrm>
          <a:prstGeom prst="rect">
            <a:avLst/>
          </a:prstGeom>
          <a:noFill/>
          <a:extLst>
            <a:ext uri="{909E8E84-426E-40DD-AFC4-6F175D3DCCD1}">
              <a14:hiddenFill xmlns:a14="http://schemas.microsoft.com/office/drawing/2010/main">
                <a:solidFill>
                  <a:srgbClr val="FFFFFF"/>
                </a:solidFill>
              </a14:hiddenFill>
            </a:ext>
          </a:extLst>
        </p:spPr>
      </p:pic>
      <p:pic>
        <p:nvPicPr>
          <p:cNvPr id="17428" name="Picture 20"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flipV="1">
            <a:off x="8813076" y="3378926"/>
            <a:ext cx="6858000" cy="100147"/>
          </a:xfrm>
          <a:prstGeom prst="rect">
            <a:avLst/>
          </a:prstGeom>
          <a:noFill/>
          <a:extLst>
            <a:ext uri="{909E8E84-426E-40DD-AFC4-6F175D3DCCD1}">
              <a14:hiddenFill xmlns:a14="http://schemas.microsoft.com/office/drawing/2010/main">
                <a:solidFill>
                  <a:srgbClr val="FFFFFF"/>
                </a:solidFill>
              </a14:hiddenFill>
            </a:ext>
          </a:extLst>
        </p:spPr>
      </p:pic>
      <p:pic>
        <p:nvPicPr>
          <p:cNvPr id="17429" name="Picture 21"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a:off x="174816" y="0"/>
            <a:ext cx="12086292" cy="117506"/>
          </a:xfrm>
          <a:prstGeom prst="rect">
            <a:avLst/>
          </a:prstGeom>
          <a:noFill/>
          <a:extLst>
            <a:ext uri="{909E8E84-426E-40DD-AFC4-6F175D3DCCD1}">
              <a14:hiddenFill xmlns:a14="http://schemas.microsoft.com/office/drawing/2010/main">
                <a:solidFill>
                  <a:srgbClr val="FFFFFF"/>
                </a:solidFill>
              </a14:hiddenFill>
            </a:ext>
          </a:extLst>
        </p:spPr>
      </p:pic>
      <p:pic>
        <p:nvPicPr>
          <p:cNvPr id="17430" name="Picture 22" descr="n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800000" flipV="1">
            <a:off x="174816" y="6834552"/>
            <a:ext cx="12003737" cy="116703"/>
          </a:xfrm>
          <a:prstGeom prst="rect">
            <a:avLst/>
          </a:prstGeom>
          <a:noFill/>
          <a:extLst>
            <a:ext uri="{909E8E84-426E-40DD-AFC4-6F175D3DCCD1}">
              <a14:hiddenFill xmlns:a14="http://schemas.microsoft.com/office/drawing/2010/main">
                <a:solidFill>
                  <a:srgbClr val="FFFFFF"/>
                </a:solidFill>
              </a14:hiddenFill>
            </a:ext>
          </a:extLst>
        </p:spPr>
      </p:pic>
      <p:sp>
        <p:nvSpPr>
          <p:cNvPr id="17431" name="AutoShape 23">
            <a:hlinkClick r:id="rId8" action="ppaction://hlinksldjump" highlightClick="1"/>
          </p:cNvPr>
          <p:cNvSpPr>
            <a:spLocks noChangeArrowheads="1"/>
          </p:cNvSpPr>
          <p:nvPr/>
        </p:nvSpPr>
        <p:spPr bwMode="auto">
          <a:xfrm>
            <a:off x="1524000" y="152400"/>
            <a:ext cx="609600" cy="381000"/>
          </a:xfrm>
          <a:prstGeom prst="actionButtonBlank">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AB2B493-43D4-F4EC-03D8-0DB219F22C9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71862" y="557651"/>
            <a:ext cx="8083921" cy="5865180"/>
          </a:xfrm>
          <a:prstGeom prst="rect">
            <a:avLst/>
          </a:prstGeom>
        </p:spPr>
      </p:pic>
      <p:pic>
        <p:nvPicPr>
          <p:cNvPr id="17425" name="Picture 1" descr="воздушные шары.png"/>
          <p:cNvPicPr>
            <a:picLocks noGrp="1" noChangeAspect="1"/>
          </p:cNvPicPr>
          <p:nvPr isPhoto="1"/>
        </p:nvPicPr>
        <p:blipFill>
          <a:blip r:embed="rId10">
            <a:extLst>
              <a:ext uri="{28A0092B-C50C-407E-A947-70E740481C1C}">
                <a14:useLocalDpi xmlns:a14="http://schemas.microsoft.com/office/drawing/2010/main" val="0"/>
              </a:ext>
            </a:extLst>
          </a:blip>
          <a:srcRect/>
          <a:stretch>
            <a:fillRect/>
          </a:stretch>
        </p:blipFill>
        <p:spPr bwMode="auto">
          <a:xfrm>
            <a:off x="2438401" y="6553200"/>
            <a:ext cx="2239963"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2" name="Picture 14" descr="BALLOON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01000" y="7315200"/>
            <a:ext cx="18811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2" descr="воздушные шары_2.png"/>
          <p:cNvPicPr>
            <a:picLocks noGrp="1" noChangeAspect="1"/>
          </p:cNvPicPr>
          <p:nvPr isPhoto="1"/>
        </p:nvPicPr>
        <p:blipFill>
          <a:blip r:embed="rId12">
            <a:extLst>
              <a:ext uri="{28A0092B-C50C-407E-A947-70E740481C1C}">
                <a14:useLocalDpi xmlns:a14="http://schemas.microsoft.com/office/drawing/2010/main" val="0"/>
              </a:ext>
            </a:extLst>
          </a:blip>
          <a:srcRect/>
          <a:stretch>
            <a:fillRect/>
          </a:stretch>
        </p:blipFill>
        <p:spPr bwMode="auto">
          <a:xfrm>
            <a:off x="4572000" y="7391400"/>
            <a:ext cx="20701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Audio Recording Nov 28, 2022 at 13:23:14" descr="Audio Recording Nov 28, 2022 at 13:23:14">
            <a:hlinkClick r:id="" action="ppaction://media"/>
            <a:extLst>
              <a:ext uri="{FF2B5EF4-FFF2-40B4-BE49-F238E27FC236}">
                <a16:creationId xmlns:a16="http://schemas.microsoft.com/office/drawing/2014/main" id="{F6608E08-C05B-7B8D-31B6-7244FE6D24F4}"/>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6413500" y="6951256"/>
            <a:ext cx="812800" cy="812800"/>
          </a:xfrm>
          <a:prstGeom prst="rect">
            <a:avLst/>
          </a:prstGeom>
        </p:spPr>
      </p:pic>
    </p:spTree>
    <p:extLst>
      <p:ext uri="{BB962C8B-B14F-4D97-AF65-F5344CB8AC3E}">
        <p14:creationId xmlns:p14="http://schemas.microsoft.com/office/powerpoint/2010/main" val="23850812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36800" fill="hold"/>
                                        <p:tgtEl>
                                          <p:spTgt spid="4"/>
                                        </p:tgtEl>
                                      </p:cBhvr>
                                    </p:cmd>
                                  </p:childTnLst>
                                </p:cTn>
                              </p:par>
                              <p:par>
                                <p:cTn id="7" presetID="1" presetClass="entr" presetSubtype="0" fill="hold" nodeType="withEffect">
                                  <p:stCondLst>
                                    <p:cond delay="0"/>
                                  </p:stCondLst>
                                  <p:childTnLst>
                                    <p:set>
                                      <p:cBhvr>
                                        <p:cTn id="8" dur="1" fill="hold">
                                          <p:stCondLst>
                                            <p:cond delay="0"/>
                                          </p:stCondLst>
                                        </p:cTn>
                                        <p:tgtEl>
                                          <p:spTgt spid="17419"/>
                                        </p:tgtEl>
                                        <p:attrNameLst>
                                          <p:attrName>style.visibility</p:attrName>
                                        </p:attrNameLst>
                                      </p:cBhvr>
                                      <p:to>
                                        <p:strVal val="visible"/>
                                      </p:to>
                                    </p:set>
                                  </p:childTnLst>
                                  <p:subTnLst>
                                    <p:audio>
                                      <p:cMediaNode>
                                        <p:cTn display="0" masterRel="sameClick">
                                          <p:stCondLst>
                                            <p:cond evt="begin" delay="0">
                                              <p:tn val="7"/>
                                            </p:cond>
                                          </p:stCondLst>
                                          <p:endCondLst>
                                            <p:cond evt="onStopAudio" delay="0">
                                              <p:tgtEl>
                                                <p:sldTgt/>
                                              </p:tgtEl>
                                            </p:cond>
                                          </p:endCondLst>
                                        </p:cTn>
                                        <p:tgtEl>
                                          <p:sndTgt r:embed="rId4" name="applause.wav"/>
                                        </p:tgtEl>
                                      </p:cMediaNode>
                                    </p:audio>
                                  </p:subTnLst>
                                </p:cTn>
                              </p:par>
                              <p:par>
                                <p:cTn id="9" presetID="64" presetClass="path" presetSubtype="0" accel="50000" decel="50000" fill="hold" nodeType="withEffect">
                                  <p:stCondLst>
                                    <p:cond delay="0"/>
                                  </p:stCondLst>
                                  <p:childTnLst>
                                    <p:animMotion origin="layout" path="M -1.11111E-6 4.44444E-6 L -0.00278 -1.53334 " pathEditMode="relative" rAng="0" ptsTypes="AA">
                                      <p:cBhvr>
                                        <p:cTn id="10" dur="10000" fill="hold"/>
                                        <p:tgtEl>
                                          <p:spTgt spid="17422"/>
                                        </p:tgtEl>
                                        <p:attrNameLst>
                                          <p:attrName>ppt_x</p:attrName>
                                          <p:attrName>ppt_y</p:attrName>
                                        </p:attrNameLst>
                                      </p:cBhvr>
                                      <p:rCtr x="-139" y="-76667"/>
                                    </p:animMotion>
                                  </p:childTnLst>
                                </p:cTn>
                              </p:par>
                              <p:par>
                                <p:cTn id="11" presetID="64" presetClass="path" presetSubtype="0" repeatCount="indefinite" accel="50000" decel="50000" fill="hold" nodeType="withEffect">
                                  <p:stCondLst>
                                    <p:cond delay="0"/>
                                  </p:stCondLst>
                                  <p:childTnLst>
                                    <p:animMotion origin="layout" path="M 4.16667E-6 2.22222E-6 L 0.46927 -1.525 " pathEditMode="relative" rAng="0" ptsTypes="AA">
                                      <p:cBhvr>
                                        <p:cTn id="12" dur="8000" fill="hold"/>
                                        <p:tgtEl>
                                          <p:spTgt spid="17425"/>
                                        </p:tgtEl>
                                        <p:attrNameLst>
                                          <p:attrName>ppt_x</p:attrName>
                                          <p:attrName>ppt_y</p:attrName>
                                        </p:attrNameLst>
                                      </p:cBhvr>
                                      <p:rCtr x="23455" y="-76250"/>
                                    </p:animMotion>
                                  </p:childTnLst>
                                </p:cTn>
                              </p:par>
                              <p:par>
                                <p:cTn id="13" presetID="64" presetClass="path" presetSubtype="0" repeatCount="indefinite" accel="50000" decel="50000" fill="hold" nodeType="withEffect">
                                  <p:stCondLst>
                                    <p:cond delay="0"/>
                                  </p:stCondLst>
                                  <p:childTnLst>
                                    <p:animMotion origin="layout" path="M 2.22222E-6 0 L 0.00347 -1.74722 " pathEditMode="relative" rAng="0" ptsTypes="AA">
                                      <p:cBhvr>
                                        <p:cTn id="14" dur="10000" fill="hold"/>
                                        <p:tgtEl>
                                          <p:spTgt spid="17426"/>
                                        </p:tgtEl>
                                        <p:attrNameLst>
                                          <p:attrName>ppt_x</p:attrName>
                                          <p:attrName>ppt_y</p:attrName>
                                        </p:attrNameLst>
                                      </p:cBhvr>
                                      <p:rCtr x="174" y="-87361"/>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1936</TotalTime>
  <Words>250</Words>
  <Application>Microsoft Office PowerPoint</Application>
  <PresentationFormat>Widescreen</PresentationFormat>
  <Paragraphs>30</Paragraphs>
  <Slides>9</Slides>
  <Notes>0</Notes>
  <HiddenSlides>0</HiddenSlides>
  <MMClips>29</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472</cp:revision>
  <dcterms:created xsi:type="dcterms:W3CDTF">2022-10-21T02:27:17Z</dcterms:created>
  <dcterms:modified xsi:type="dcterms:W3CDTF">2024-04-06T05:41:40Z</dcterms:modified>
</cp:coreProperties>
</file>