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6C45B-F495-499F-208D-DC514F816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50831-0851-E6D8-A381-B654052B1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D75DD-370A-5ACE-916A-31D8E4398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9200E-6D39-3054-8CF7-A676A3F45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8EACC-6695-FA15-7FC2-322A012DF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49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51112-D4B2-16AA-B265-1F0969D94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D3F13-339C-8695-6D10-58E544A0F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B954E-6CA1-7BCA-181A-71053183D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F72EA-1D8C-D01E-71A6-01C2AA3B9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44D09-9D21-5823-EA57-0B4276624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32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BCBCC-7E60-0C42-738A-89F25E19DC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61A93F-C151-6A5A-C91F-D2DB76F16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F0D37-42D6-2C1F-4A12-44A176350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E3D43-4084-4F33-B010-D1FD8B170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E615C-E0F5-DB1E-B0E9-C213B57EF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225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CC560-028F-73FE-CB19-1E5B54DA3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677F9-0461-905B-8A92-DDAD290F2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13421-82D0-DF65-EFF4-1B31CCAE4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10CCE-A74D-8F37-1521-0DDA6F81A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E5F98-7476-99A2-5681-65DEB02D7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02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F3CC0-D03F-D842-2B69-8046C4A7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61258-DD16-AAAE-AF9D-27BB8EC9E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59ED4-284E-1C8E-A1C0-41A954A39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E3461-C407-F4CE-26EA-0F303E5AA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3BDC1-9464-33D6-C5B6-F219C603D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1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7F223-7E1E-1738-21F4-5E5A10807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F9140-7ECE-CAF0-44C3-F1EB263AC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57BC21-9530-0923-EC68-F357A551F5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F3EE3A-847D-E23F-9AFF-CD4694A76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FA977B-A1DC-738E-875C-5AA4B948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43AA8B-52C8-3AF4-8D19-3ACA985CE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9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9B649-EA8C-49CE-7CFC-06A176CB3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EFCB5-E164-A30A-A55A-5317A451F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C043A-2C98-C842-2BAD-03A887A17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51A09C-E84C-EE28-0C2E-016F5B0DB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9303F5-BC74-5ACD-016D-B160EC3788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856B59-29B8-4F1F-0D24-18045B92E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1461B3-34FD-92DB-4454-FFA75CC3E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F92DCD-5294-E4BE-29E7-51FEAF74D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51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65AB8-F976-FC56-B633-18798D6D9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BEFC74-8E8D-EA00-5AB1-CE68095CE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E4162-950F-7D62-59D4-3446EDDC0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A2D9A3-ABCC-B7D7-0CC8-D645C4214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5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0044BA-8455-4490-9BD0-22069F8B9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9A993F-5224-3BFC-79A6-7605BE2F3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AB9604-64D8-6DE5-DE47-CA0C32B09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55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0BCE3-A7E1-964B-071D-2A756F40D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DE0AB-0F9E-5685-782C-7DFD58247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846F0-F0E1-83C9-FBFD-CCD845BA2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CCB597-E6E6-C049-DD93-6310AE83E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C92782-01D5-2512-9937-7975F4599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A70F3-7D6E-DDE4-0542-8584FEC82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1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89DBD-C1BE-6BF2-8327-3F9D16F72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A20C4C-25EA-026E-2927-33EECE3041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A9A442-1A3D-B5C6-FD94-103BC3AD7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8B3BF-AF04-E650-580B-D0E67FD78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909371-CBF8-79BC-DE8F-FD0E13C59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B3B75C-0026-2AF4-9DC6-EE6B40F0B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B1A7B3-5C26-17EE-98AD-E3F841CF5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A8895-AAA5-71E7-A2F2-F2BF1CA7B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72078-A11D-AF0D-A511-E454E7D55D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A2754-B0DE-4256-B036-A6AB54BCD29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421829-A9EE-6722-CB02-4324D8684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E4300-E70D-9170-5811-579FA35222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94DBD-60EA-4D16-8569-0291F9799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85EA2-5D3B-8844-F214-B6CBD35980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12F9D8-C148-12BD-BB06-DAE39DD16F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D668C4-7E47-8598-2F7A-2E76C7E701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367"/>
            <a:ext cx="12192000" cy="691890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59C9A55-5C8D-A46F-5A18-2332D345A480}"/>
              </a:ext>
            </a:extLst>
          </p:cNvPr>
          <p:cNvSpPr/>
          <p:nvPr/>
        </p:nvSpPr>
        <p:spPr>
          <a:xfrm>
            <a:off x="6003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147D11-3221-07C0-A14C-774903C849AE}"/>
              </a:ext>
            </a:extLst>
          </p:cNvPr>
          <p:cNvSpPr/>
          <p:nvPr/>
        </p:nvSpPr>
        <p:spPr>
          <a:xfrm>
            <a:off x="2303712" y="2354768"/>
            <a:ext cx="739984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TRÒ CHƠI ATGT: </a:t>
            </a:r>
          </a:p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NHANH TAY NHANH MẮT</a:t>
            </a:r>
          </a:p>
          <a:p>
            <a:pPr algn="ctr"/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Độ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tuổi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 4-5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tuổi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1523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2024-04-05T09:34:44Z</dcterms:created>
  <dcterms:modified xsi:type="dcterms:W3CDTF">2024-04-05T09:41:09Z</dcterms:modified>
</cp:coreProperties>
</file>