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6" r:id="rId4"/>
    <p:sldId id="267" r:id="rId5"/>
    <p:sldId id="259" r:id="rId6"/>
    <p:sldId id="260" r:id="rId7"/>
    <p:sldId id="261" r:id="rId8"/>
    <p:sldId id="262" r:id="rId9"/>
    <p:sldId id="263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angolin" panose="020B0604020202020204" charset="0"/>
      <p:regular r:id="rId17"/>
    </p:embeddedFont>
    <p:embeddedFont>
      <p:font typeface="Repo Black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FF2F92"/>
    <a:srgbClr val="FFFC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94626" autoAdjust="0"/>
  </p:normalViewPr>
  <p:slideViewPr>
    <p:cSldViewPr>
      <p:cViewPr varScale="1">
        <p:scale>
          <a:sx n="46" d="100"/>
          <a:sy n="46" d="100"/>
        </p:scale>
        <p:origin x="7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6F860-CBEB-DE49-AC32-6AF125E75D24}" type="datetimeFigureOut">
              <a:rPr lang="en-VN" smtClean="0"/>
              <a:t>04/08/2024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E6E12-0761-844C-8C4B-D1B004F698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1271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E6E12-0761-844C-8C4B-D1B004F69839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329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E6E12-0761-844C-8C4B-D1B004F69839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196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13" Type="http://schemas.openxmlformats.org/officeDocument/2006/relationships/image" Target="../media/image2.svg"/><Relationship Id="rId18" Type="http://schemas.openxmlformats.org/officeDocument/2006/relationships/slide" Target="slide2.xml"/><Relationship Id="rId3" Type="http://schemas.microsoft.com/office/2007/relationships/media" Target="../media/media2.m4a"/><Relationship Id="rId7" Type="http://schemas.openxmlformats.org/officeDocument/2006/relationships/audio" Target="NULL" TargetMode="Externa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audio" Target="../media/media1.m4a"/><Relationship Id="rId16" Type="http://schemas.openxmlformats.org/officeDocument/2006/relationships/image" Target="../media/image5.jp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7.xml"/><Relationship Id="rId5" Type="http://schemas.microsoft.com/office/2007/relationships/media" Target="../media/media3.m4a"/><Relationship Id="rId15" Type="http://schemas.openxmlformats.org/officeDocument/2006/relationships/image" Target="../media/image4.sv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48.gi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png"/><Relationship Id="rId11" Type="http://schemas.openxmlformats.org/officeDocument/2006/relationships/image" Target="../media/image2.svg"/><Relationship Id="rId5" Type="http://schemas.openxmlformats.org/officeDocument/2006/relationships/image" Target="../media/image21.sv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8.jp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jpg"/><Relationship Id="rId4" Type="http://schemas.microsoft.com/office/2007/relationships/media" Target="../media/media8.m4a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audio" Target="../media/media12.m4a"/><Relationship Id="rId12" Type="http://schemas.openxmlformats.org/officeDocument/2006/relationships/image" Target="../media/image14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media" Target="../media/media12.m4a"/><Relationship Id="rId11" Type="http://schemas.openxmlformats.org/officeDocument/2006/relationships/image" Target="../media/image5.jpg"/><Relationship Id="rId5" Type="http://schemas.microsoft.com/office/2007/relationships/media" Target="../media/media11.m4a"/><Relationship Id="rId10" Type="http://schemas.openxmlformats.org/officeDocument/2006/relationships/image" Target="../media/image13.jpg"/><Relationship Id="rId4" Type="http://schemas.microsoft.com/office/2007/relationships/media" Target="../media/media10.m4a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5.jpg"/><Relationship Id="rId18" Type="http://schemas.openxmlformats.org/officeDocument/2006/relationships/image" Target="../media/image6.png"/><Relationship Id="rId3" Type="http://schemas.microsoft.com/office/2007/relationships/media" Target="../media/media1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17" Type="http://schemas.openxmlformats.org/officeDocument/2006/relationships/image" Target="../media/image19.jpeg"/><Relationship Id="rId2" Type="http://schemas.microsoft.com/office/2007/relationships/media" Target="../media/media13.m4a"/><Relationship Id="rId16" Type="http://schemas.openxmlformats.org/officeDocument/2006/relationships/image" Target="../media/image18.jpg"/><Relationship Id="rId1" Type="http://schemas.openxmlformats.org/officeDocument/2006/relationships/audio" Target="NULL" TargetMode="External"/><Relationship Id="rId6" Type="http://schemas.openxmlformats.org/officeDocument/2006/relationships/audio" Target="../media/media16.m4a"/><Relationship Id="rId11" Type="http://schemas.openxmlformats.org/officeDocument/2006/relationships/image" Target="../media/image3.png"/><Relationship Id="rId5" Type="http://schemas.microsoft.com/office/2007/relationships/media" Target="../media/media16.m4a"/><Relationship Id="rId15" Type="http://schemas.openxmlformats.org/officeDocument/2006/relationships/image" Target="../media/image17.jpg"/><Relationship Id="rId10" Type="http://schemas.openxmlformats.org/officeDocument/2006/relationships/image" Target="../media/image2.svg"/><Relationship Id="rId4" Type="http://schemas.microsoft.com/office/2007/relationships/media" Target="../media/media15.m4a"/><Relationship Id="rId9" Type="http://schemas.openxmlformats.org/officeDocument/2006/relationships/image" Target="../media/image1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8.m4a"/><Relationship Id="rId7" Type="http://schemas.openxmlformats.org/officeDocument/2006/relationships/image" Target="../media/image21.svg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18.m4a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9.jpg"/><Relationship Id="rId3" Type="http://schemas.microsoft.com/office/2007/relationships/media" Target="../media/media7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svg"/><Relationship Id="rId17" Type="http://schemas.openxmlformats.org/officeDocument/2006/relationships/image" Target="../media/image32.gif"/><Relationship Id="rId2" Type="http://schemas.microsoft.com/office/2007/relationships/media" Target="../media/media8.m4a"/><Relationship Id="rId16" Type="http://schemas.openxmlformats.org/officeDocument/2006/relationships/image" Target="../media/image31.gif"/><Relationship Id="rId1" Type="http://schemas.openxmlformats.org/officeDocument/2006/relationships/audio" Target="NULL" TargetMode="External"/><Relationship Id="rId6" Type="http://schemas.openxmlformats.org/officeDocument/2006/relationships/audio" Target="../media/media20.m4a"/><Relationship Id="rId11" Type="http://schemas.openxmlformats.org/officeDocument/2006/relationships/image" Target="../media/image27.png"/><Relationship Id="rId5" Type="http://schemas.microsoft.com/office/2007/relationships/media" Target="../media/media20.m4a"/><Relationship Id="rId15" Type="http://schemas.openxmlformats.org/officeDocument/2006/relationships/image" Target="../media/image6.png"/><Relationship Id="rId10" Type="http://schemas.openxmlformats.org/officeDocument/2006/relationships/image" Target="../media/image26.svg"/><Relationship Id="rId4" Type="http://schemas.microsoft.com/office/2007/relationships/media" Target="../media/media19.m4a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3.jpeg"/><Relationship Id="rId3" Type="http://schemas.microsoft.com/office/2007/relationships/media" Target="../media/media21.m4a"/><Relationship Id="rId7" Type="http://schemas.openxmlformats.org/officeDocument/2006/relationships/audio" Target="../media/media22.m4a"/><Relationship Id="rId12" Type="http://schemas.openxmlformats.org/officeDocument/2006/relationships/image" Target="../media/image4.svg"/><Relationship Id="rId2" Type="http://schemas.microsoft.com/office/2007/relationships/media" Target="../media/media8.m4a"/><Relationship Id="rId16" Type="http://schemas.openxmlformats.org/officeDocument/2006/relationships/image" Target="../media/image35.jpg"/><Relationship Id="rId1" Type="http://schemas.openxmlformats.org/officeDocument/2006/relationships/audio" Target="NULL" TargetMode="External"/><Relationship Id="rId6" Type="http://schemas.microsoft.com/office/2007/relationships/media" Target="../media/media22.m4a"/><Relationship Id="rId11" Type="http://schemas.openxmlformats.org/officeDocument/2006/relationships/image" Target="../media/image3.png"/><Relationship Id="rId5" Type="http://schemas.microsoft.com/office/2007/relationships/media" Target="../media/media7.m4a"/><Relationship Id="rId15" Type="http://schemas.openxmlformats.org/officeDocument/2006/relationships/image" Target="../media/image6.png"/><Relationship Id="rId10" Type="http://schemas.openxmlformats.org/officeDocument/2006/relationships/image" Target="../media/image28.svg"/><Relationship Id="rId4" Type="http://schemas.openxmlformats.org/officeDocument/2006/relationships/audio" Target="../media/media21.m4a"/><Relationship Id="rId9" Type="http://schemas.openxmlformats.org/officeDocument/2006/relationships/image" Target="../media/image27.pn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7.jpg"/><Relationship Id="rId3" Type="http://schemas.microsoft.com/office/2007/relationships/media" Target="../media/media7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jp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audio" Target="../media/media24.m4a"/><Relationship Id="rId11" Type="http://schemas.openxmlformats.org/officeDocument/2006/relationships/image" Target="../media/image4.svg"/><Relationship Id="rId5" Type="http://schemas.microsoft.com/office/2007/relationships/media" Target="../media/media24.m4a"/><Relationship Id="rId15" Type="http://schemas.openxmlformats.org/officeDocument/2006/relationships/image" Target="../media/image38.jpg"/><Relationship Id="rId10" Type="http://schemas.openxmlformats.org/officeDocument/2006/relationships/image" Target="../media/image3.png"/><Relationship Id="rId4" Type="http://schemas.microsoft.com/office/2007/relationships/media" Target="../media/media8.m4a"/><Relationship Id="rId9" Type="http://schemas.openxmlformats.org/officeDocument/2006/relationships/image" Target="../media/image2.sv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jpeg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audio" Target="../media/media25.m4a"/><Relationship Id="rId16" Type="http://schemas.openxmlformats.org/officeDocument/2006/relationships/image" Target="../media/image6.png"/><Relationship Id="rId1" Type="http://schemas.microsoft.com/office/2007/relationships/media" Target="../media/media25.m4a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microsoft.com/office/2007/relationships/media" Target="../media/media7.m4a"/><Relationship Id="rId15" Type="http://schemas.openxmlformats.org/officeDocument/2006/relationships/image" Target="../media/image32.gif"/><Relationship Id="rId10" Type="http://schemas.openxmlformats.org/officeDocument/2006/relationships/image" Target="../media/image42.svg"/><Relationship Id="rId4" Type="http://schemas.microsoft.com/office/2007/relationships/media" Target="../media/media8.m4a"/><Relationship Id="rId9" Type="http://schemas.openxmlformats.org/officeDocument/2006/relationships/image" Target="../media/image41.png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3963" y="7280694"/>
            <a:ext cx="1263304" cy="11254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55421" y="490610"/>
            <a:ext cx="2812990" cy="72114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8ACCC19-0C8A-E821-C94A-6B5E7783833C}"/>
              </a:ext>
            </a:extLst>
          </p:cNvPr>
          <p:cNvSpPr/>
          <p:nvPr/>
        </p:nvSpPr>
        <p:spPr>
          <a:xfrm>
            <a:off x="732685" y="772767"/>
            <a:ext cx="4017209" cy="87414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VN" sz="8800" b="1" dirty="0">
                <a:ln/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en-VN" sz="8800" b="1" dirty="0">
                <a:ln/>
                <a:solidFill>
                  <a:srgbClr val="00B050"/>
                </a:solidFill>
              </a:rPr>
              <a:t>CHỌN ĐÁP ÁN ĐÚNG</a:t>
            </a:r>
          </a:p>
        </p:txBody>
      </p:sp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4773A8-ADE7-6F0A-594C-536F96BF78EE}"/>
              </a:ext>
            </a:extLst>
          </p:cNvPr>
          <p:cNvSpPr/>
          <p:nvPr/>
        </p:nvSpPr>
        <p:spPr>
          <a:xfrm>
            <a:off x="14141841" y="7722650"/>
            <a:ext cx="2210954" cy="179158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4-Point Star 3">
            <a:extLst>
              <a:ext uri="{FF2B5EF4-FFF2-40B4-BE49-F238E27FC236}">
                <a16:creationId xmlns:a16="http://schemas.microsoft.com/office/drawing/2014/main" id="{140F639B-F2B7-F565-07F0-BCC44F9D216C}"/>
              </a:ext>
            </a:extLst>
          </p:cNvPr>
          <p:cNvSpPr/>
          <p:nvPr/>
        </p:nvSpPr>
        <p:spPr>
          <a:xfrm>
            <a:off x="33869" y="0"/>
            <a:ext cx="1308374" cy="1336340"/>
          </a:xfrm>
          <a:prstGeom prst="star4">
            <a:avLst>
              <a:gd name="adj" fmla="val 16025"/>
            </a:avLst>
          </a:prstGeom>
          <a:solidFill>
            <a:srgbClr val="00FA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4-Point Star 9">
            <a:extLst>
              <a:ext uri="{FF2B5EF4-FFF2-40B4-BE49-F238E27FC236}">
                <a16:creationId xmlns:a16="http://schemas.microsoft.com/office/drawing/2014/main" id="{B5E7D0F3-C35A-F5BD-7181-90351898A985}"/>
              </a:ext>
            </a:extLst>
          </p:cNvPr>
          <p:cNvSpPr/>
          <p:nvPr/>
        </p:nvSpPr>
        <p:spPr>
          <a:xfrm>
            <a:off x="195589" y="6743700"/>
            <a:ext cx="1308374" cy="1336340"/>
          </a:xfrm>
          <a:prstGeom prst="star4">
            <a:avLst>
              <a:gd name="adj" fmla="val 14825"/>
            </a:avLst>
          </a:prstGeom>
          <a:solidFill>
            <a:srgbClr val="FF2F9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Horizontal Scroll 11">
            <a:extLst>
              <a:ext uri="{FF2B5EF4-FFF2-40B4-BE49-F238E27FC236}">
                <a16:creationId xmlns:a16="http://schemas.microsoft.com/office/drawing/2014/main" id="{442207D5-50EA-C024-1A55-43484BB3F9E8}"/>
              </a:ext>
            </a:extLst>
          </p:cNvPr>
          <p:cNvSpPr/>
          <p:nvPr/>
        </p:nvSpPr>
        <p:spPr>
          <a:xfrm>
            <a:off x="5357066" y="282053"/>
            <a:ext cx="12268201" cy="4590369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i="1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 chơi:</a:t>
            </a:r>
            <a:r>
              <a:rPr lang="en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VN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bé kích chuột vào mũi tên màu cam nghe và trả lời câu hỏi. 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VN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é kích chuột vào hình ảnh để chọn đáp án đúng. Nếu chọn sai bé phải chọn lại cho đúng. Cứ như vậy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</a:t>
            </a:r>
            <a:r>
              <a:rPr lang="en-VN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Sau khi chơi xong bé muốn chơi lại thì kích chuột vào mũi tên màu xanh để </a:t>
            </a:r>
            <a:r>
              <a:rPr lang="en-VN" sz="36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hiện lại.</a:t>
            </a:r>
            <a:endParaRPr lang="en-VN" sz="3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5C269E2-D7C9-FC19-D19B-C6AE924005E6}"/>
              </a:ext>
            </a:extLst>
          </p:cNvPr>
          <p:cNvSpPr/>
          <p:nvPr/>
        </p:nvSpPr>
        <p:spPr>
          <a:xfrm>
            <a:off x="16801117" y="6533577"/>
            <a:ext cx="868266" cy="6893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4-Point Star 13">
            <a:extLst>
              <a:ext uri="{FF2B5EF4-FFF2-40B4-BE49-F238E27FC236}">
                <a16:creationId xmlns:a16="http://schemas.microsoft.com/office/drawing/2014/main" id="{A53BE1CD-807D-8138-DFD0-67C128A6EE53}"/>
              </a:ext>
            </a:extLst>
          </p:cNvPr>
          <p:cNvSpPr/>
          <p:nvPr/>
        </p:nvSpPr>
        <p:spPr>
          <a:xfrm>
            <a:off x="3397654" y="1478210"/>
            <a:ext cx="1308374" cy="1336340"/>
          </a:xfrm>
          <a:prstGeom prst="star4">
            <a:avLst>
              <a:gd name="adj" fmla="val 16025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4-Point Star 14">
            <a:extLst>
              <a:ext uri="{FF2B5EF4-FFF2-40B4-BE49-F238E27FC236}">
                <a16:creationId xmlns:a16="http://schemas.microsoft.com/office/drawing/2014/main" id="{A43BCE0C-810B-057A-65FD-E17639FA608F}"/>
              </a:ext>
            </a:extLst>
          </p:cNvPr>
          <p:cNvSpPr/>
          <p:nvPr/>
        </p:nvSpPr>
        <p:spPr>
          <a:xfrm>
            <a:off x="15122014" y="4078239"/>
            <a:ext cx="1308374" cy="1336340"/>
          </a:xfrm>
          <a:prstGeom prst="star4">
            <a:avLst>
              <a:gd name="adj" fmla="val 17226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1" name="Picture 10" descr="A yellow car with a computer on top of it&#10;&#10;Description automatically generated with medium confidence">
            <a:extLst>
              <a:ext uri="{FF2B5EF4-FFF2-40B4-BE49-F238E27FC236}">
                <a16:creationId xmlns:a16="http://schemas.microsoft.com/office/drawing/2014/main" id="{4EC762D8-FD24-0A67-63E2-8C5A3AF81C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44" y="4502058"/>
            <a:ext cx="5155595" cy="3533730"/>
          </a:xfrm>
          <a:prstGeom prst="rect">
            <a:avLst/>
          </a:prstGeom>
        </p:spPr>
      </p:pic>
      <p:sp>
        <p:nvSpPr>
          <p:cNvPr id="17" name="Left Arrow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A6F4602-7755-D1F5-3B9A-405BAC593846}"/>
              </a:ext>
            </a:extLst>
          </p:cNvPr>
          <p:cNvSpPr/>
          <p:nvPr/>
        </p:nvSpPr>
        <p:spPr>
          <a:xfrm>
            <a:off x="5866594" y="7722651"/>
            <a:ext cx="2210954" cy="1791581"/>
          </a:xfrm>
          <a:prstGeom prst="lef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Audio Recording Nov 27, 2022 at 19:59:30" descr="Audio Recording Nov 27, 2022 at 19:59:30">
            <a:hlinkClick r:id="" action="ppaction://media"/>
            <a:extLst>
              <a:ext uri="{FF2B5EF4-FFF2-40B4-BE49-F238E27FC236}">
                <a16:creationId xmlns:a16="http://schemas.microsoft.com/office/drawing/2014/main" id="{7413877A-7DC3-F83B-299B-96411A8CE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57844" y="11187239"/>
            <a:ext cx="812800" cy="812800"/>
          </a:xfrm>
          <a:prstGeom prst="rect">
            <a:avLst/>
          </a:prstGeom>
        </p:spPr>
      </p:pic>
      <p:pic>
        <p:nvPicPr>
          <p:cNvPr id="25" name="Audio Recording Nov 27, 2022 at 20:01:58" descr="Audio Recording Nov 27, 2022 at 20:01:58">
            <a:hlinkClick r:id="" action="ppaction://media"/>
            <a:extLst>
              <a:ext uri="{FF2B5EF4-FFF2-40B4-BE49-F238E27FC236}">
                <a16:creationId xmlns:a16="http://schemas.microsoft.com/office/drawing/2014/main" id="{42A085EC-1173-2001-BBEF-E3B42DCFB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94894" y="10780839"/>
            <a:ext cx="812800" cy="812800"/>
          </a:xfrm>
          <a:prstGeom prst="rect">
            <a:avLst/>
          </a:prstGeom>
        </p:spPr>
      </p:pic>
      <p:pic>
        <p:nvPicPr>
          <p:cNvPr id="28" name="Audio Recording Nov 27, 2022 at 20:12:27" descr="Audio Recording Nov 27, 2022 at 20:12:27">
            <a:hlinkClick r:id="" action="ppaction://media"/>
            <a:extLst>
              <a:ext uri="{FF2B5EF4-FFF2-40B4-BE49-F238E27FC236}">
                <a16:creationId xmlns:a16="http://schemas.microsoft.com/office/drawing/2014/main" id="{8585F2BB-08FB-CCE9-86CF-D20F4A7DB2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49894" y="10775868"/>
            <a:ext cx="812800" cy="812800"/>
          </a:xfrm>
          <a:prstGeom prst="rect">
            <a:avLst/>
          </a:prstGeom>
        </p:spPr>
      </p:pic>
      <p:pic>
        <p:nvPicPr>
          <p:cNvPr id="29" name="Audio Recording Nov 27, 2022 at 20:13:35" descr="Audio Recording Nov 27, 2022 at 20:13:35">
            <a:hlinkClick r:id="" action="ppaction://media"/>
            <a:extLst>
              <a:ext uri="{FF2B5EF4-FFF2-40B4-BE49-F238E27FC236}">
                <a16:creationId xmlns:a16="http://schemas.microsoft.com/office/drawing/2014/main" id="{83E24BC7-E95E-5821-3CA6-8C227D403F4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574.897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7469" y="10609566"/>
            <a:ext cx="812800" cy="812800"/>
          </a:xfrm>
          <a:prstGeom prst="rect">
            <a:avLst/>
          </a:prstGeom>
        </p:spPr>
      </p:pic>
      <p:sp>
        <p:nvSpPr>
          <p:cNvPr id="30" name="Right Arrow 29">
            <a:hlinkClick r:id="rId18" action="ppaction://hlinksldjump"/>
            <a:extLst>
              <a:ext uri="{FF2B5EF4-FFF2-40B4-BE49-F238E27FC236}">
                <a16:creationId xmlns:a16="http://schemas.microsoft.com/office/drawing/2014/main" id="{6DD1203B-E648-A26A-C7E8-7674CFB21E46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Audio Recording Nov 27, 2022 at 22:45:19" descr="Audio Recording Nov 27, 2022 at 22:45:19">
            <a:hlinkClick r:id="" action="ppaction://media"/>
            <a:extLst>
              <a:ext uri="{FF2B5EF4-FFF2-40B4-BE49-F238E27FC236}">
                <a16:creationId xmlns:a16="http://schemas.microsoft.com/office/drawing/2014/main" id="{3FE328BC-3ADF-B46B-08E6-3EA8E2488D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2228" y="104710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5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944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4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36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857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2" grpId="1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6308" y="0"/>
            <a:ext cx="7315200" cy="43519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1526244"/>
            <a:ext cx="17526000" cy="2225079"/>
            <a:chOff x="0" y="224841"/>
            <a:chExt cx="8253523" cy="4564582"/>
          </a:xfrm>
        </p:grpSpPr>
        <p:sp>
          <p:nvSpPr>
            <p:cNvPr id="4" name="TextBox 4"/>
            <p:cNvSpPr txBox="1"/>
            <p:nvPr/>
          </p:nvSpPr>
          <p:spPr>
            <a:xfrm>
              <a:off x="322964" y="224841"/>
              <a:ext cx="7930559" cy="3768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62"/>
                </a:lnSpc>
                <a:spcBef>
                  <a:spcPct val="0"/>
                </a:spcBef>
              </a:pPr>
              <a:r>
                <a:rPr lang="en-VN" sz="8000" b="1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PingFang HK" panose="020B0400000000000000" pitchFamily="34" charset="-120"/>
                  <a:ea typeface="PingFang HK" panose="020B0400000000000000" pitchFamily="34" charset="-120"/>
                </a:rPr>
                <a:t>Xin chào và hẹn gặp lại các bé!</a:t>
              </a:r>
            </a:p>
            <a:p>
              <a:pPr marL="0" lvl="0" indent="0">
                <a:lnSpc>
                  <a:spcPts val="7062"/>
                </a:lnSpc>
                <a:spcBef>
                  <a:spcPct val="0"/>
                </a:spcBef>
              </a:pPr>
              <a:endParaRPr lang="en-US" sz="8407" u="none" dirty="0">
                <a:solidFill>
                  <a:srgbClr val="F1A815"/>
                </a:solidFill>
                <a:latin typeface="Repo Black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28820"/>
              <a:ext cx="7930559" cy="91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25"/>
                </a:lnSpc>
                <a:spcBef>
                  <a:spcPct val="0"/>
                </a:spcBef>
              </a:pPr>
              <a:endParaRPr lang="en-US" sz="4513" spc="117" dirty="0">
                <a:solidFill>
                  <a:srgbClr val="002330"/>
                </a:solidFill>
                <a:latin typeface="Pangoli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392904"/>
              <a:ext cx="7930559" cy="39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22"/>
                </a:lnSpc>
              </a:pPr>
              <a:endParaRPr lang="en-US" sz="1730" spc="44" dirty="0">
                <a:solidFill>
                  <a:srgbClr val="002330"/>
                </a:solidFill>
                <a:latin typeface="Pangolin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74437" y="6513308"/>
            <a:ext cx="2280138" cy="44948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10880" y="9117537"/>
            <a:ext cx="2183861" cy="559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4000" y="8033357"/>
            <a:ext cx="816468" cy="727399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5B25D9C5-AA9F-4B5E-AE42-E191441915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617787"/>
            <a:ext cx="7543800" cy="6757988"/>
          </a:xfrm>
          <a:prstGeom prst="rect">
            <a:avLst/>
          </a:prstGeom>
        </p:spPr>
      </p:pic>
      <p:pic>
        <p:nvPicPr>
          <p:cNvPr id="10" name="Audio Recording Nov 27, 2022 at 20:21:51" descr="Audio Recording Nov 27, 2022 at 20:21:51">
            <a:hlinkClick r:id="" action="ppaction://media"/>
            <a:extLst>
              <a:ext uri="{FF2B5EF4-FFF2-40B4-BE49-F238E27FC236}">
                <a16:creationId xmlns:a16="http://schemas.microsoft.com/office/drawing/2014/main" id="{5F192334-DB25-A911-3C75-300F7DA42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4200" y="1111039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89B5F25-4A4B-220A-6963-18CB25259AE8}"/>
              </a:ext>
            </a:extLst>
          </p:cNvPr>
          <p:cNvSpPr/>
          <p:nvPr/>
        </p:nvSpPr>
        <p:spPr>
          <a:xfrm>
            <a:off x="453099" y="190501"/>
            <a:ext cx="17381801" cy="1213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VN" sz="6600" b="1" dirty="0">
                <a:ln/>
                <a:solidFill>
                  <a:srgbClr val="7030A0"/>
                </a:solidFill>
              </a:rPr>
              <a:t>Con hãy chọn hành vi đúng khi ngồi trên xe ô tô?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7861D9-A531-F51D-03AA-0C5EE954BDF4}"/>
              </a:ext>
            </a:extLst>
          </p:cNvPr>
          <p:cNvSpPr/>
          <p:nvPr/>
        </p:nvSpPr>
        <p:spPr>
          <a:xfrm>
            <a:off x="-28353" y="4540942"/>
            <a:ext cx="5912515" cy="55492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" name="ảnh 1" descr="A baby in a car seat&#10;&#10;Description automatically generated">
            <a:extLst>
              <a:ext uri="{FF2B5EF4-FFF2-40B4-BE49-F238E27FC236}">
                <a16:creationId xmlns:a16="http://schemas.microsoft.com/office/drawing/2014/main" id="{48BE6CDA-6631-55BA-EE90-BC2694F7F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3210" y="5143878"/>
            <a:ext cx="3254145" cy="4343399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199FC5D8-DB33-16EF-E811-335DE09C53CA}"/>
              </a:ext>
            </a:extLst>
          </p:cNvPr>
          <p:cNvSpPr/>
          <p:nvPr/>
        </p:nvSpPr>
        <p:spPr>
          <a:xfrm>
            <a:off x="6012391" y="2452074"/>
            <a:ext cx="5912515" cy="55492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670B14C-5DEC-063C-329D-5390555A0964}"/>
              </a:ext>
            </a:extLst>
          </p:cNvPr>
          <p:cNvSpPr/>
          <p:nvPr/>
        </p:nvSpPr>
        <p:spPr>
          <a:xfrm>
            <a:off x="12233445" y="4424506"/>
            <a:ext cx="5912515" cy="55492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34" name="ảnh 2" descr="A baby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91C09D19-B6DD-C351-8363-56DA0E96A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57" y="3462636"/>
            <a:ext cx="4486991" cy="3361727"/>
          </a:xfrm>
          <a:prstGeom prst="rect">
            <a:avLst/>
          </a:prstGeom>
        </p:spPr>
      </p:pic>
      <p:pic>
        <p:nvPicPr>
          <p:cNvPr id="37" name="câu hỏi 1" descr="Audio Recording Oct 10, 2022 at 13:34:24">
            <a:hlinkClick r:id="" action="ppaction://media"/>
            <a:extLst>
              <a:ext uri="{FF2B5EF4-FFF2-40B4-BE49-F238E27FC236}">
                <a16:creationId xmlns:a16="http://schemas.microsoft.com/office/drawing/2014/main" id="{D16E84E1-31D9-3657-1F80-7C9D4076CB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.19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6428" y="10587883"/>
            <a:ext cx="812800" cy="812800"/>
          </a:xfrm>
          <a:prstGeom prst="rect">
            <a:avLst/>
          </a:prstGeom>
        </p:spPr>
      </p:pic>
      <p:pic>
        <p:nvPicPr>
          <p:cNvPr id="10" name="Câu tl Đúng" descr="Audio Recording Oct 11, 2022 at 21:10:39">
            <a:hlinkClick r:id="" action="ppaction://media"/>
            <a:extLst>
              <a:ext uri="{FF2B5EF4-FFF2-40B4-BE49-F238E27FC236}">
                <a16:creationId xmlns:a16="http://schemas.microsoft.com/office/drawing/2014/main" id="{7A07AF63-3B20-C7A8-C492-2B8E962661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5.6212" end="735.15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84016" y="10328145"/>
            <a:ext cx="812800" cy="812800"/>
          </a:xfrm>
          <a:prstGeom prst="rect">
            <a:avLst/>
          </a:prstGeom>
        </p:spPr>
      </p:pic>
      <p:pic>
        <p:nvPicPr>
          <p:cNvPr id="12" name="mặt cười" descr="Icon&#10;&#10;Description automatically generated">
            <a:extLst>
              <a:ext uri="{FF2B5EF4-FFF2-40B4-BE49-F238E27FC236}">
                <a16:creationId xmlns:a16="http://schemas.microsoft.com/office/drawing/2014/main" id="{F0C147E2-27F8-B90D-1F5A-EA8F2277A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810" y="2551895"/>
            <a:ext cx="2881456" cy="2881456"/>
          </a:xfrm>
          <a:prstGeom prst="rect">
            <a:avLst/>
          </a:prstGeom>
        </p:spPr>
      </p:pic>
      <p:pic>
        <p:nvPicPr>
          <p:cNvPr id="16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0F7E4FF8-9C8B-7CDC-03DF-0DB4DF5EC0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0840" y="10601549"/>
            <a:ext cx="812800" cy="812800"/>
          </a:xfrm>
          <a:prstGeom prst="rect">
            <a:avLst/>
          </a:prstGeom>
        </p:spPr>
      </p:pic>
      <p:pic>
        <p:nvPicPr>
          <p:cNvPr id="18" name="ảnh 3" descr="A baby sleeping in a car&#10;&#10;Description automatically generated with low confidence">
            <a:extLst>
              <a:ext uri="{FF2B5EF4-FFF2-40B4-BE49-F238E27FC236}">
                <a16:creationId xmlns:a16="http://schemas.microsoft.com/office/drawing/2014/main" id="{95E47635-E142-150E-64D5-E89909950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026" y="5651268"/>
            <a:ext cx="4423473" cy="3149832"/>
          </a:xfrm>
          <a:prstGeom prst="rect">
            <a:avLst/>
          </a:prstGeom>
        </p:spPr>
      </p:pic>
      <p:pic>
        <p:nvPicPr>
          <p:cNvPr id="20" name="mặt mếu" descr="A picture containing clipart&#10;&#10;Description automatically generated">
            <a:extLst>
              <a:ext uri="{FF2B5EF4-FFF2-40B4-BE49-F238E27FC236}">
                <a16:creationId xmlns:a16="http://schemas.microsoft.com/office/drawing/2014/main" id="{32F03BB5-AC60-7089-797C-C1CF84D15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9" y="2261131"/>
            <a:ext cx="3221072" cy="3221072"/>
          </a:xfrm>
          <a:prstGeom prst="rect">
            <a:avLst/>
          </a:prstGeom>
        </p:spPr>
      </p:pic>
      <p:pic>
        <p:nvPicPr>
          <p:cNvPr id="21" name="mặt mếu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7D6C85-3E37-FF27-FA5B-7F2A53E59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73" y="6872621"/>
            <a:ext cx="3221072" cy="3221072"/>
          </a:xfrm>
          <a:prstGeom prst="rect">
            <a:avLst/>
          </a:prstGeom>
        </p:spPr>
      </p:pic>
      <p:pic>
        <p:nvPicPr>
          <p:cNvPr id="22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7F4356AD-3C70-6FB4-E6B0-17A3801652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33612" y="10195149"/>
            <a:ext cx="660400" cy="812800"/>
          </a:xfrm>
          <a:prstGeom prst="rect">
            <a:avLst/>
          </a:prstGeom>
        </p:spPr>
      </p:pic>
      <p:pic>
        <p:nvPicPr>
          <p:cNvPr id="23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BA2C5EB0-622B-CAC0-6324-EDCE5E61AD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2357" y="10734545"/>
            <a:ext cx="812800" cy="812800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3690C0-71B5-66B7-9EFD-6A1EC4201939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89B5F25-4A4B-220A-6963-18CB25259AE8}"/>
              </a:ext>
            </a:extLst>
          </p:cNvPr>
          <p:cNvSpPr/>
          <p:nvPr/>
        </p:nvSpPr>
        <p:spPr>
          <a:xfrm>
            <a:off x="453099" y="190501"/>
            <a:ext cx="17381801" cy="1213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VN" sz="4800" b="1" dirty="0">
                <a:ln/>
                <a:solidFill>
                  <a:srgbClr val="7030A0"/>
                </a:solidFill>
              </a:rPr>
              <a:t>Khi tham gia giao thông phải nhường đường cho xe nào dưới đây?</a:t>
            </a:r>
          </a:p>
        </p:txBody>
      </p:sp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3690C0-71B5-66B7-9EFD-6A1EC4201939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h1" descr="Diagram&#10;&#10;Description automatically generated">
            <a:extLst>
              <a:ext uri="{FF2B5EF4-FFF2-40B4-BE49-F238E27FC236}">
                <a16:creationId xmlns:a16="http://schemas.microsoft.com/office/drawing/2014/main" id="{91E332E1-83F2-EAF8-F66C-81848070D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7" y="1452297"/>
            <a:ext cx="6250607" cy="3515967"/>
          </a:xfrm>
          <a:prstGeom prst="rect">
            <a:avLst/>
          </a:prstGeom>
        </p:spPr>
      </p:pic>
      <p:pic>
        <p:nvPicPr>
          <p:cNvPr id="6" name="h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9CF5413-56DF-63F5-9CB9-6189A54ED6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18068" r="21079" b="25000"/>
          <a:stretch/>
        </p:blipFill>
        <p:spPr>
          <a:xfrm>
            <a:off x="9829800" y="1452298"/>
            <a:ext cx="4863944" cy="3456035"/>
          </a:xfrm>
          <a:prstGeom prst="rect">
            <a:avLst/>
          </a:prstGeom>
        </p:spPr>
      </p:pic>
      <p:pic>
        <p:nvPicPr>
          <p:cNvPr id="8" name="h2" descr="A yellow car with a computer on top of it&#10;&#10;Description automatically generated with medium confidence">
            <a:extLst>
              <a:ext uri="{FF2B5EF4-FFF2-40B4-BE49-F238E27FC236}">
                <a16:creationId xmlns:a16="http://schemas.microsoft.com/office/drawing/2014/main" id="{DEE2081A-82DD-1B4B-A566-DCAAB13BF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1" y="5701261"/>
            <a:ext cx="5129679" cy="3515968"/>
          </a:xfrm>
          <a:prstGeom prst="rect">
            <a:avLst/>
          </a:prstGeom>
        </p:spPr>
      </p:pic>
      <p:pic>
        <p:nvPicPr>
          <p:cNvPr id="11" name="h4" descr="Graphical user interface&#10;&#10;Description automatically generated">
            <a:extLst>
              <a:ext uri="{FF2B5EF4-FFF2-40B4-BE49-F238E27FC236}">
                <a16:creationId xmlns:a16="http://schemas.microsoft.com/office/drawing/2014/main" id="{EB01C38B-6647-0436-59D1-F600A5588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781879"/>
            <a:ext cx="6116350" cy="3435350"/>
          </a:xfrm>
          <a:prstGeom prst="rect">
            <a:avLst/>
          </a:prstGeom>
        </p:spPr>
      </p:pic>
      <p:sp>
        <p:nvSpPr>
          <p:cNvPr id="14" name="a">
            <a:extLst>
              <a:ext uri="{FF2B5EF4-FFF2-40B4-BE49-F238E27FC236}">
                <a16:creationId xmlns:a16="http://schemas.microsoft.com/office/drawing/2014/main" id="{4E8D4699-6696-F7F1-B0A6-3DA9E0D5B270}"/>
              </a:ext>
            </a:extLst>
          </p:cNvPr>
          <p:cNvSpPr/>
          <p:nvPr/>
        </p:nvSpPr>
        <p:spPr>
          <a:xfrm>
            <a:off x="6434875" y="2247900"/>
            <a:ext cx="1676398" cy="121383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A4524E4E-FE2E-B878-7333-3F6383235FFA}"/>
              </a:ext>
            </a:extLst>
          </p:cNvPr>
          <p:cNvSpPr/>
          <p:nvPr/>
        </p:nvSpPr>
        <p:spPr>
          <a:xfrm>
            <a:off x="14693744" y="6272300"/>
            <a:ext cx="1676398" cy="121383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10EC8E32-AAF0-90F3-4433-1C9D7D952BF5}"/>
              </a:ext>
            </a:extLst>
          </p:cNvPr>
          <p:cNvSpPr/>
          <p:nvPr/>
        </p:nvSpPr>
        <p:spPr>
          <a:xfrm>
            <a:off x="14422150" y="2247900"/>
            <a:ext cx="1676398" cy="121383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E26E03CD-9C2A-0569-B56A-5CF245B56C20}"/>
              </a:ext>
            </a:extLst>
          </p:cNvPr>
          <p:cNvSpPr/>
          <p:nvPr/>
        </p:nvSpPr>
        <p:spPr>
          <a:xfrm>
            <a:off x="5539519" y="5963553"/>
            <a:ext cx="1676398" cy="121383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24" name="câu hỏi" descr="Audio Recording Nov 27, 2022 at 15:43:12">
            <a:hlinkClick r:id="" action="ppaction://media"/>
            <a:extLst>
              <a:ext uri="{FF2B5EF4-FFF2-40B4-BE49-F238E27FC236}">
                <a16:creationId xmlns:a16="http://schemas.microsoft.com/office/drawing/2014/main" id="{FF4F313A-31F2-D9A1-E925-1940B134B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1273" y="10383674"/>
            <a:ext cx="812800" cy="812800"/>
          </a:xfrm>
          <a:prstGeom prst="rect">
            <a:avLst/>
          </a:prstGeom>
        </p:spPr>
      </p:pic>
      <p:pic>
        <p:nvPicPr>
          <p:cNvPr id="27" name="tl đ" descr="Audio Recording Nov 27, 2022 at 15:45:55">
            <a:hlinkClick r:id="" action="ppaction://media"/>
            <a:extLst>
              <a:ext uri="{FF2B5EF4-FFF2-40B4-BE49-F238E27FC236}">
                <a16:creationId xmlns:a16="http://schemas.microsoft.com/office/drawing/2014/main" id="{09DE8902-220F-1D48-7A3E-D8C52E806C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17.2357" end="401.24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9400" y="10212518"/>
            <a:ext cx="812800" cy="812800"/>
          </a:xfrm>
          <a:prstGeom prst="rect">
            <a:avLst/>
          </a:prstGeom>
        </p:spPr>
      </p:pic>
      <p:pic>
        <p:nvPicPr>
          <p:cNvPr id="28" name="tl s" descr="Audio Recording Nov 27, 2022 at 15:49:18">
            <a:hlinkClick r:id="" action="ppaction://media"/>
            <a:extLst>
              <a:ext uri="{FF2B5EF4-FFF2-40B4-BE49-F238E27FC236}">
                <a16:creationId xmlns:a16="http://schemas.microsoft.com/office/drawing/2014/main" id="{3F0D9E0F-7DB4-41A0-6AAF-D414BCFF13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330.2648" end="663.299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48775" y="10695251"/>
            <a:ext cx="812800" cy="812800"/>
          </a:xfrm>
          <a:prstGeom prst="rect">
            <a:avLst/>
          </a:prstGeom>
        </p:spPr>
      </p:pic>
      <p:pic>
        <p:nvPicPr>
          <p:cNvPr id="29" name="kết" descr="Audio Recording Nov 27, 2022 at 15:52:14">
            <a:hlinkClick r:id="" action="ppaction://media"/>
            <a:extLst>
              <a:ext uri="{FF2B5EF4-FFF2-40B4-BE49-F238E27FC236}">
                <a16:creationId xmlns:a16="http://schemas.microsoft.com/office/drawing/2014/main" id="{64CCBF6C-33D2-84DD-BD63-05A1EE84050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13233" y="10724578"/>
            <a:ext cx="812800" cy="812800"/>
          </a:xfrm>
          <a:prstGeom prst="rect">
            <a:avLst/>
          </a:prstGeom>
        </p:spPr>
      </p:pic>
      <p:pic>
        <p:nvPicPr>
          <p:cNvPr id="36" name="tl s" descr="Audio Recording Nov 27, 2022 at 15:49:18">
            <a:hlinkClick r:id="" action="ppaction://media"/>
            <a:extLst>
              <a:ext uri="{FF2B5EF4-FFF2-40B4-BE49-F238E27FC236}">
                <a16:creationId xmlns:a16="http://schemas.microsoft.com/office/drawing/2014/main" id="{0E53C255-355A-8CDA-3611-A49D86002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330.2648" end="663.299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01175" y="10847651"/>
            <a:ext cx="812800" cy="812800"/>
          </a:xfrm>
          <a:prstGeom prst="rect">
            <a:avLst/>
          </a:prstGeom>
        </p:spPr>
      </p:pic>
      <p:pic>
        <p:nvPicPr>
          <p:cNvPr id="38" name="tl s" descr="Audio Recording Nov 27, 2022 at 15:49:18">
            <a:hlinkClick r:id="" action="ppaction://media"/>
            <a:extLst>
              <a:ext uri="{FF2B5EF4-FFF2-40B4-BE49-F238E27FC236}">
                <a16:creationId xmlns:a16="http://schemas.microsoft.com/office/drawing/2014/main" id="{F3D36732-256C-F1AB-85AC-77A9E074F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330.2648" end="663.299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53575" y="11000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97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27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12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1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4" grpId="0" animBg="1"/>
      <p:bldP spid="15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97200" y="651658"/>
            <a:ext cx="1173320" cy="104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96078" y="9432109"/>
            <a:ext cx="2183861" cy="55986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2B16A1F-C88D-C016-68D2-332D9CE84A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2496" y="9068302"/>
            <a:ext cx="1173320" cy="104532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185189-5376-9FEF-5A99-AD58AD0B1391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6EA271B7-EF40-37E9-E4C9-46C72EDABA52}"/>
              </a:ext>
            </a:extLst>
          </p:cNvPr>
          <p:cNvSpPr/>
          <p:nvPr/>
        </p:nvSpPr>
        <p:spPr>
          <a:xfrm>
            <a:off x="1143000" y="190500"/>
            <a:ext cx="16154400" cy="16297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 hãy kích chuột vào hình ảnh mà con cho là phù hợp với bức tranh.</a:t>
            </a:r>
          </a:p>
        </p:txBody>
      </p:sp>
      <p:pic>
        <p:nvPicPr>
          <p:cNvPr id="10" name="ảnh" descr="A blue sky with clouds&#10;&#10;Description automatically generated">
            <a:extLst>
              <a:ext uri="{FF2B5EF4-FFF2-40B4-BE49-F238E27FC236}">
                <a16:creationId xmlns:a16="http://schemas.microsoft.com/office/drawing/2014/main" id="{8FF2E74D-FA54-335B-CFF4-86B3232626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" y="2019300"/>
            <a:ext cx="8045745" cy="8197448"/>
          </a:xfrm>
          <a:prstGeom prst="rect">
            <a:avLst/>
          </a:prstGeom>
        </p:spPr>
      </p:pic>
      <p:pic>
        <p:nvPicPr>
          <p:cNvPr id="18" name="khí cầu" descr="Diagram, schematic&#10;&#10;Description automatically generated">
            <a:extLst>
              <a:ext uri="{FF2B5EF4-FFF2-40B4-BE49-F238E27FC236}">
                <a16:creationId xmlns:a16="http://schemas.microsoft.com/office/drawing/2014/main" id="{8176DF85-159B-018A-F514-376600255B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5001" r="17128" b="16249"/>
          <a:stretch/>
        </p:blipFill>
        <p:spPr>
          <a:xfrm>
            <a:off x="14589861" y="2136603"/>
            <a:ext cx="2707539" cy="3200400"/>
          </a:xfrm>
          <a:prstGeom prst="rect">
            <a:avLst/>
          </a:prstGeom>
        </p:spPr>
      </p:pic>
      <p:pic>
        <p:nvPicPr>
          <p:cNvPr id="21" name="oto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CA103D-D305-0160-4C1C-B1B781264BF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5841" r="23856" b="19826"/>
          <a:stretch/>
        </p:blipFill>
        <p:spPr>
          <a:xfrm>
            <a:off x="9499877" y="2136603"/>
            <a:ext cx="4495801" cy="2812583"/>
          </a:xfrm>
          <a:prstGeom prst="rect">
            <a:avLst/>
          </a:prstGeom>
        </p:spPr>
      </p:pic>
      <p:pic>
        <p:nvPicPr>
          <p:cNvPr id="23" name="mbay" descr="Arrow&#10;&#10;Description automatically generated with medium confidence">
            <a:extLst>
              <a:ext uri="{FF2B5EF4-FFF2-40B4-BE49-F238E27FC236}">
                <a16:creationId xmlns:a16="http://schemas.microsoft.com/office/drawing/2014/main" id="{6EE3463B-CBB0-BD08-A568-71779B6466A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 r="3125" b="14375"/>
          <a:stretch/>
        </p:blipFill>
        <p:spPr>
          <a:xfrm rot="557829" flipH="1">
            <a:off x="9301476" y="5558214"/>
            <a:ext cx="4037912" cy="2616200"/>
          </a:xfrm>
          <a:prstGeom prst="rect">
            <a:avLst/>
          </a:prstGeom>
        </p:spPr>
      </p:pic>
      <p:pic>
        <p:nvPicPr>
          <p:cNvPr id="25" name="xlo" descr="Icon&#10;&#10;Description automatically generated">
            <a:extLst>
              <a:ext uri="{FF2B5EF4-FFF2-40B4-BE49-F238E27FC236}">
                <a16:creationId xmlns:a16="http://schemas.microsoft.com/office/drawing/2014/main" id="{F983E216-55E7-9AE0-E2D8-D9B79D6EBA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21772" y="5730504"/>
            <a:ext cx="3420483" cy="3238057"/>
          </a:xfrm>
          <a:prstGeom prst="rect">
            <a:avLst/>
          </a:prstGeom>
        </p:spPr>
      </p:pic>
      <p:pic>
        <p:nvPicPr>
          <p:cNvPr id="26" name="câu hỏi" descr="Audio Recording Nov 27, 2022 at 16:08:21">
            <a:hlinkClick r:id="" action="ppaction://media"/>
            <a:extLst>
              <a:ext uri="{FF2B5EF4-FFF2-40B4-BE49-F238E27FC236}">
                <a16:creationId xmlns:a16="http://schemas.microsoft.com/office/drawing/2014/main" id="{8FF45A97-4D15-3BDB-376F-30B1E2E94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.0255" end="1677.064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7400" y="11506002"/>
            <a:ext cx="812800" cy="812800"/>
          </a:xfrm>
          <a:prstGeom prst="rect">
            <a:avLst/>
          </a:prstGeom>
        </p:spPr>
      </p:pic>
      <p:pic>
        <p:nvPicPr>
          <p:cNvPr id="27" name="tl đ" descr="Audio Recording Nov 27, 2022 at 16:10:10">
            <a:hlinkClick r:id="" action="ppaction://media"/>
            <a:extLst>
              <a:ext uri="{FF2B5EF4-FFF2-40B4-BE49-F238E27FC236}">
                <a16:creationId xmlns:a16="http://schemas.microsoft.com/office/drawing/2014/main" id="{FC87F2CB-E3E1-D21D-BD06-B5D8A4F24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6.33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0200" y="11506002"/>
            <a:ext cx="812800" cy="812800"/>
          </a:xfrm>
          <a:prstGeom prst="rect">
            <a:avLst/>
          </a:prstGeom>
        </p:spPr>
      </p:pic>
      <p:pic>
        <p:nvPicPr>
          <p:cNvPr id="28" name="tl đ" descr="Audio Recording Nov 27, 2022 at 16:11:15">
            <a:hlinkClick r:id="" action="ppaction://media"/>
            <a:extLst>
              <a:ext uri="{FF2B5EF4-FFF2-40B4-BE49-F238E27FC236}">
                <a16:creationId xmlns:a16="http://schemas.microsoft.com/office/drawing/2014/main" id="{A30CAF49-81D1-946D-4938-624FFBE8A6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67.3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44200" y="10693202"/>
            <a:ext cx="812800" cy="812800"/>
          </a:xfrm>
          <a:prstGeom prst="rect">
            <a:avLst/>
          </a:prstGeom>
        </p:spPr>
      </p:pic>
      <p:pic>
        <p:nvPicPr>
          <p:cNvPr id="29" name="tls" descr="Audio Recording Nov 27, 2022 at 16:13:56">
            <a:hlinkClick r:id="" action="ppaction://media"/>
            <a:extLst>
              <a:ext uri="{FF2B5EF4-FFF2-40B4-BE49-F238E27FC236}">
                <a16:creationId xmlns:a16="http://schemas.microsoft.com/office/drawing/2014/main" id="{7657D531-8C90-800D-B15C-8D0CB92FE3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11099602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Nov 27, 2022 at 16:13:56">
            <a:hlinkClick r:id="" action="ppaction://media"/>
            <a:extLst>
              <a:ext uri="{FF2B5EF4-FFF2-40B4-BE49-F238E27FC236}">
                <a16:creationId xmlns:a16="http://schemas.microsoft.com/office/drawing/2014/main" id="{DBA81D7F-0F7A-D1C5-98E1-E91E6A3928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73000" y="112520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2 0.1179 L -0.54262 0.01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53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3 -0.00124 L -0.44957 -0.03411 " pathEditMode="relative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53 0.01482 L -0.40903 0.08149 " pathEditMode="relative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2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41 0.07793 L -0.64357 0.07793 " pathEditMode="relative" ptsTypes="AA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2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29642" y="837573"/>
            <a:ext cx="5096716" cy="30321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1313" y="9010650"/>
            <a:ext cx="3708287" cy="1429376"/>
          </a:xfrm>
          <a:prstGeom prst="rect">
            <a:avLst/>
          </a:prstGeom>
        </p:spPr>
      </p:pic>
      <p:pic>
        <p:nvPicPr>
          <p:cNvPr id="10" name="video An toàn giao thông" descr="AN TOÃN GIAO THÃNG CHO TRáºº EM - Sá» GTVT, Ban ATGT thÃ nh phá» vÃ  Sá» TTTT ÄÃ  Náºµng.mp4">
            <a:hlinkClick r:id="" action="ppaction://media"/>
            <a:extLst>
              <a:ext uri="{FF2B5EF4-FFF2-40B4-BE49-F238E27FC236}">
                <a16:creationId xmlns:a16="http://schemas.microsoft.com/office/drawing/2014/main" id="{D631D2FB-5398-24D3-9065-D669860778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83.2431" end="8395.06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0201" y="1696085"/>
            <a:ext cx="14951700" cy="8372016"/>
          </a:xfrm>
          <a:prstGeom prst="rect">
            <a:avLst/>
          </a:prstGeom>
        </p:spPr>
      </p:pic>
      <p:pic>
        <p:nvPicPr>
          <p:cNvPr id="12" name="tiêu đề video" descr="Audio Recording Oct 11, 2022 at 22:51:45">
            <a:hlinkClick r:id="" action="ppaction://media"/>
            <a:extLst>
              <a:ext uri="{FF2B5EF4-FFF2-40B4-BE49-F238E27FC236}">
                <a16:creationId xmlns:a16="http://schemas.microsoft.com/office/drawing/2014/main" id="{26338179-418B-8732-276C-B93F68FFE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6600" y="10925467"/>
            <a:ext cx="812800" cy="812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CC0FD2-586D-9AC1-8C79-830F8FE7D677}"/>
              </a:ext>
            </a:extLst>
          </p:cNvPr>
          <p:cNvSpPr/>
          <p:nvPr/>
        </p:nvSpPr>
        <p:spPr>
          <a:xfrm>
            <a:off x="990600" y="266700"/>
            <a:ext cx="155448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 hãy xem video và trả lời các câu hỏi</a:t>
            </a:r>
          </a:p>
        </p:txBody>
      </p:sp>
      <p:sp>
        <p:nvSpPr>
          <p:cNvPr id="4" name="Right Arrow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9269B2-9E73-D96E-94AC-5104A3DA0409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96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9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731804">
            <a:off x="-5337232" y="8391714"/>
            <a:ext cx="25254850" cy="15290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555505" y="7904029"/>
            <a:ext cx="5638816" cy="2942437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7214BB77-7B69-4CB7-43A7-49E13C780210}"/>
              </a:ext>
            </a:extLst>
          </p:cNvPr>
          <p:cNvSpPr/>
          <p:nvPr/>
        </p:nvSpPr>
        <p:spPr>
          <a:xfrm>
            <a:off x="4149534" y="312453"/>
            <a:ext cx="11741895" cy="12928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Người đi bộ phải đi ở đâu?</a:t>
            </a:r>
          </a:p>
        </p:txBody>
      </p:sp>
      <p:sp>
        <p:nvSpPr>
          <p:cNvPr id="12" name="ô1">
            <a:extLst>
              <a:ext uri="{FF2B5EF4-FFF2-40B4-BE49-F238E27FC236}">
                <a16:creationId xmlns:a16="http://schemas.microsoft.com/office/drawing/2014/main" id="{8A64AE4E-7776-5C0B-394A-27B8F8D7D944}"/>
              </a:ext>
            </a:extLst>
          </p:cNvPr>
          <p:cNvSpPr/>
          <p:nvPr/>
        </p:nvSpPr>
        <p:spPr>
          <a:xfrm>
            <a:off x="478570" y="3355738"/>
            <a:ext cx="8382000" cy="55954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ô2">
            <a:extLst>
              <a:ext uri="{FF2B5EF4-FFF2-40B4-BE49-F238E27FC236}">
                <a16:creationId xmlns:a16="http://schemas.microsoft.com/office/drawing/2014/main" id="{BBFD7037-A148-63C6-BA0F-8E1CFD205882}"/>
              </a:ext>
            </a:extLst>
          </p:cNvPr>
          <p:cNvSpPr/>
          <p:nvPr/>
        </p:nvSpPr>
        <p:spPr>
          <a:xfrm>
            <a:off x="9410700" y="3355738"/>
            <a:ext cx="8382000" cy="55954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h1" descr="A picture containing text, road&#10;&#10;Description automatically generated">
            <a:extLst>
              <a:ext uri="{FF2B5EF4-FFF2-40B4-BE49-F238E27FC236}">
                <a16:creationId xmlns:a16="http://schemas.microsoft.com/office/drawing/2014/main" id="{56458813-9E86-3F56-6F0F-28982271F3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6" y="3975748"/>
            <a:ext cx="7429500" cy="4216400"/>
          </a:xfrm>
          <a:prstGeom prst="rect">
            <a:avLst/>
          </a:prstGeom>
        </p:spPr>
      </p:pic>
      <p:pic>
        <p:nvPicPr>
          <p:cNvPr id="18" name="h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8D50527-9B64-4C82-9A65-5AB6712ABA7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9559"/>
          <a:stretch/>
        </p:blipFill>
        <p:spPr>
          <a:xfrm>
            <a:off x="9913088" y="3950036"/>
            <a:ext cx="7391400" cy="4192704"/>
          </a:xfrm>
          <a:prstGeom prst="rect">
            <a:avLst/>
          </a:prstGeom>
        </p:spPr>
      </p:pic>
      <p:pic>
        <p:nvPicPr>
          <p:cNvPr id="3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D61426BE-4FAB-9CDC-3A09-85F0266B25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2.9481" end="223.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12915900"/>
            <a:ext cx="660400" cy="812800"/>
          </a:xfrm>
          <a:prstGeom prst="rect">
            <a:avLst/>
          </a:prstGeom>
        </p:spPr>
      </p:pic>
      <p:pic>
        <p:nvPicPr>
          <p:cNvPr id="4" name="Câu tl Đúng" descr="Audio Recording Oct 11, 2022 at 21:10:39">
            <a:hlinkClick r:id="" action="ppaction://media"/>
            <a:extLst>
              <a:ext uri="{FF2B5EF4-FFF2-40B4-BE49-F238E27FC236}">
                <a16:creationId xmlns:a16="http://schemas.microsoft.com/office/drawing/2014/main" id="{7BEAA821-17F0-C7F3-A940-D9942DC7F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5.6212" end="735.152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8500" y="9432109"/>
            <a:ext cx="812800" cy="812800"/>
          </a:xfrm>
          <a:prstGeom prst="rect">
            <a:avLst/>
          </a:prstGeom>
        </p:spPr>
      </p:pic>
      <p:pic>
        <p:nvPicPr>
          <p:cNvPr id="17" name="mặt mếu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BD59D77C-4942-8B42-3EA7-2B9281B41F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04" y="1335826"/>
            <a:ext cx="2687589" cy="2519615"/>
          </a:xfrm>
          <a:prstGeom prst="rect">
            <a:avLst/>
          </a:prstGeom>
        </p:spPr>
      </p:pic>
      <p:pic>
        <p:nvPicPr>
          <p:cNvPr id="22" name="mặt cười" descr="A picture containing clipart&#10;&#10;Description automatically generated">
            <a:extLst>
              <a:ext uri="{FF2B5EF4-FFF2-40B4-BE49-F238E27FC236}">
                <a16:creationId xmlns:a16="http://schemas.microsoft.com/office/drawing/2014/main" id="{D37CB67D-DBE2-AE50-7DF8-6291B877F2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961" y="800100"/>
            <a:ext cx="3884921" cy="3149936"/>
          </a:xfrm>
          <a:prstGeom prst="rect">
            <a:avLst/>
          </a:prstGeom>
        </p:spPr>
      </p:pic>
      <p:sp>
        <p:nvSpPr>
          <p:cNvPr id="5" name="Right Arrow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117287-5746-586E-D0D7-ED8917EA01B7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Audio Recording Nov 28, 2022 at 09:21:20" descr="Audio Recording Nov 28, 2022 at 09:21:20">
            <a:hlinkClick r:id="" action="ppaction://media"/>
            <a:extLst>
              <a:ext uri="{FF2B5EF4-FFF2-40B4-BE49-F238E27FC236}">
                <a16:creationId xmlns:a16="http://schemas.microsoft.com/office/drawing/2014/main" id="{6B4614AD-3C26-E4FE-F7CC-9A0B894FD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147.545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0193" y="13537157"/>
            <a:ext cx="812800" cy="812800"/>
          </a:xfrm>
          <a:prstGeom prst="rect">
            <a:avLst/>
          </a:prstGeom>
        </p:spPr>
      </p:pic>
      <p:pic>
        <p:nvPicPr>
          <p:cNvPr id="7" name="Audio Recording Nov 28, 2022 at 09:23:39" descr="Audio Recording Nov 28, 2022 at 09:23:39">
            <a:hlinkClick r:id="" action="ppaction://media"/>
            <a:extLst>
              <a:ext uri="{FF2B5EF4-FFF2-40B4-BE49-F238E27FC236}">
                <a16:creationId xmlns:a16="http://schemas.microsoft.com/office/drawing/2014/main" id="{C6A8FA1A-2066-880D-AF7C-0245957C48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60570" y="1309306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29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804948" y="7578765"/>
            <a:ext cx="4779963" cy="24942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91830" y="8817083"/>
            <a:ext cx="2183861" cy="559863"/>
          </a:xfrm>
          <a:prstGeom prst="rect">
            <a:avLst/>
          </a:prstGeom>
        </p:spPr>
      </p:pic>
      <p:sp>
        <p:nvSpPr>
          <p:cNvPr id="8" name="câu hỏi 1">
            <a:extLst>
              <a:ext uri="{FF2B5EF4-FFF2-40B4-BE49-F238E27FC236}">
                <a16:creationId xmlns:a16="http://schemas.microsoft.com/office/drawing/2014/main" id="{59340DB0-3B95-CA7A-E68E-31DBB6CE83DD}"/>
              </a:ext>
            </a:extLst>
          </p:cNvPr>
          <p:cNvSpPr/>
          <p:nvPr/>
        </p:nvSpPr>
        <p:spPr>
          <a:xfrm>
            <a:off x="1600200" y="213964"/>
            <a:ext cx="15392400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 nào dưới đây người đi bộ không được phép đi?</a:t>
            </a:r>
            <a:endParaRPr lang="en-VN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ô1">
            <a:extLst>
              <a:ext uri="{FF2B5EF4-FFF2-40B4-BE49-F238E27FC236}">
                <a16:creationId xmlns:a16="http://schemas.microsoft.com/office/drawing/2014/main" id="{3FFF309B-A04D-650A-B614-134E82605A62}"/>
              </a:ext>
            </a:extLst>
          </p:cNvPr>
          <p:cNvSpPr/>
          <p:nvPr/>
        </p:nvSpPr>
        <p:spPr>
          <a:xfrm>
            <a:off x="1600200" y="3467099"/>
            <a:ext cx="7086600" cy="53499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ô2">
            <a:extLst>
              <a:ext uri="{FF2B5EF4-FFF2-40B4-BE49-F238E27FC236}">
                <a16:creationId xmlns:a16="http://schemas.microsoft.com/office/drawing/2014/main" id="{2D11D3EB-D6D9-8CCD-58D3-320B36D06298}"/>
              </a:ext>
            </a:extLst>
          </p:cNvPr>
          <p:cNvSpPr/>
          <p:nvPr/>
        </p:nvSpPr>
        <p:spPr>
          <a:xfrm>
            <a:off x="9925050" y="3555638"/>
            <a:ext cx="7086600" cy="53499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h2" descr="Diagram&#10;&#10;Description automatically generated">
            <a:extLst>
              <a:ext uri="{FF2B5EF4-FFF2-40B4-BE49-F238E27FC236}">
                <a16:creationId xmlns:a16="http://schemas.microsoft.com/office/drawing/2014/main" id="{E933B726-2D1B-6734-3ED0-BA2C43C8764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8824"/>
          <a:stretch/>
        </p:blipFill>
        <p:spPr>
          <a:xfrm>
            <a:off x="10248900" y="4281094"/>
            <a:ext cx="6438900" cy="3591511"/>
          </a:xfrm>
          <a:prstGeom prst="rect">
            <a:avLst/>
          </a:prstGeom>
        </p:spPr>
      </p:pic>
      <p:pic>
        <p:nvPicPr>
          <p:cNvPr id="10" name="h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F38A0BF-32F8-51EF-DDD1-35972701DA9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826"/>
          <a:stretch/>
        </p:blipFill>
        <p:spPr>
          <a:xfrm>
            <a:off x="1892031" y="4346334"/>
            <a:ext cx="6438900" cy="3591511"/>
          </a:xfrm>
          <a:prstGeom prst="rect">
            <a:avLst/>
          </a:prstGeom>
        </p:spPr>
      </p:pic>
      <p:pic>
        <p:nvPicPr>
          <p:cNvPr id="4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4E4A9FBC-25F0-AFFA-020A-483E3B5C6E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2.9481" end="223.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37430" y="10788679"/>
            <a:ext cx="660400" cy="812800"/>
          </a:xfrm>
          <a:prstGeom prst="rect">
            <a:avLst/>
          </a:prstGeom>
        </p:spPr>
      </p:pic>
      <p:pic>
        <p:nvPicPr>
          <p:cNvPr id="13" name="Audio Recording Oct 16, 2022 at 10:35:57" descr="Audio Recording Oct 16, 2022 at 10:35:57">
            <a:hlinkClick r:id="" action="ppaction://media"/>
            <a:extLst>
              <a:ext uri="{FF2B5EF4-FFF2-40B4-BE49-F238E27FC236}">
                <a16:creationId xmlns:a16="http://schemas.microsoft.com/office/drawing/2014/main" id="{1ECC88BB-3389-3063-A9D0-8FB8C07AB2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37600" y="10553700"/>
            <a:ext cx="812800" cy="812800"/>
          </a:xfrm>
          <a:prstGeom prst="rect">
            <a:avLst/>
          </a:prstGeom>
        </p:spPr>
      </p:pic>
      <p:pic>
        <p:nvPicPr>
          <p:cNvPr id="16" name="tích. xanh" descr="Icon&#10;&#10;Description automatically generated with medium confidence">
            <a:extLst>
              <a:ext uri="{FF2B5EF4-FFF2-40B4-BE49-F238E27FC236}">
                <a16:creationId xmlns:a16="http://schemas.microsoft.com/office/drawing/2014/main" id="{F4D5E38D-ABF8-BF43-277E-66AC0DA38C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12748" r="44314" b="29360"/>
          <a:stretch/>
        </p:blipFill>
        <p:spPr>
          <a:xfrm>
            <a:off x="3523726" y="8102600"/>
            <a:ext cx="2686050" cy="2267750"/>
          </a:xfrm>
          <a:prstGeom prst="rect">
            <a:avLst/>
          </a:prstGeom>
        </p:spPr>
      </p:pic>
      <p:pic>
        <p:nvPicPr>
          <p:cNvPr id="17" name="Câu tl Đúng" descr="Audio Recording Oct 11, 2022 at 21:10:39">
            <a:hlinkClick r:id="" action="ppaction://media"/>
            <a:extLst>
              <a:ext uri="{FF2B5EF4-FFF2-40B4-BE49-F238E27FC236}">
                <a16:creationId xmlns:a16="http://schemas.microsoft.com/office/drawing/2014/main" id="{A16B0893-6840-9834-D54A-80D87E4276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75.6212" end="735.152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8500" y="9432109"/>
            <a:ext cx="812800" cy="812800"/>
          </a:xfrm>
          <a:prstGeom prst="rect">
            <a:avLst/>
          </a:prstGeom>
        </p:spPr>
      </p:pic>
      <p:pic>
        <p:nvPicPr>
          <p:cNvPr id="19" name="tích đỏ" descr="Icon&#10;&#10;Description automatically generated with medium confidence">
            <a:extLst>
              <a:ext uri="{FF2B5EF4-FFF2-40B4-BE49-F238E27FC236}">
                <a16:creationId xmlns:a16="http://schemas.microsoft.com/office/drawing/2014/main" id="{0FA3D17D-444C-4ECF-E70F-123D6F88DC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8" t="19149" r="9056" b="30695"/>
          <a:stretch/>
        </p:blipFill>
        <p:spPr>
          <a:xfrm>
            <a:off x="12226655" y="8102601"/>
            <a:ext cx="2563004" cy="2267442"/>
          </a:xfrm>
          <a:prstGeom prst="rect">
            <a:avLst/>
          </a:prstGeom>
        </p:spPr>
      </p:pic>
      <p:sp>
        <p:nvSpPr>
          <p:cNvPr id="9" name="Right Arrow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FDD4A0-9A17-CC18-82C3-B60E54536D79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Audio Recording Nov 27, 2022 at 20:24:16" descr="Audio Recording Nov 27, 2022 at 20:24:16">
            <a:hlinkClick r:id="" action="ppaction://media"/>
            <a:extLst>
              <a:ext uri="{FF2B5EF4-FFF2-40B4-BE49-F238E27FC236}">
                <a16:creationId xmlns:a16="http://schemas.microsoft.com/office/drawing/2014/main" id="{E450FAEA-AF64-4EC9-1B84-40168A15331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374" y="1114817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29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4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7200" y="651658"/>
            <a:ext cx="1173320" cy="104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96078" y="9432109"/>
            <a:ext cx="2183861" cy="559863"/>
          </a:xfrm>
          <a:prstGeom prst="rect">
            <a:avLst/>
          </a:prstGeom>
        </p:spPr>
      </p:pic>
      <p:sp>
        <p:nvSpPr>
          <p:cNvPr id="12" name="câu hỏi">
            <a:extLst>
              <a:ext uri="{FF2B5EF4-FFF2-40B4-BE49-F238E27FC236}">
                <a16:creationId xmlns:a16="http://schemas.microsoft.com/office/drawing/2014/main" id="{2394ADB5-BBCC-915B-216E-CCD72386A643}"/>
              </a:ext>
            </a:extLst>
          </p:cNvPr>
          <p:cNvSpPr/>
          <p:nvPr/>
        </p:nvSpPr>
        <p:spPr>
          <a:xfrm>
            <a:off x="762000" y="16622"/>
            <a:ext cx="13868400" cy="337427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VN" sz="6000" b="1" dirty="0">
                <a:ln/>
                <a:solidFill>
                  <a:schemeClr val="accent6">
                    <a:lumMod val="75000"/>
                  </a:schemeClr>
                </a:solidFill>
              </a:rPr>
              <a:t>Đèn tín hiệu nào cho phép người đi bộ qua đường?</a:t>
            </a:r>
          </a:p>
        </p:txBody>
      </p:sp>
      <p:pic>
        <p:nvPicPr>
          <p:cNvPr id="16" name="h1" descr="A screenshot of a video game&#10;&#10;Description automatically generated">
            <a:extLst>
              <a:ext uri="{FF2B5EF4-FFF2-40B4-BE49-F238E27FC236}">
                <a16:creationId xmlns:a16="http://schemas.microsoft.com/office/drawing/2014/main" id="{CB4FBE47-0534-81A0-5A3B-880D64F0E3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781493" y="4844981"/>
            <a:ext cx="8169574" cy="4530048"/>
          </a:xfrm>
          <a:prstGeom prst="rect">
            <a:avLst/>
          </a:prstGeom>
        </p:spPr>
      </p:pic>
      <p:pic>
        <p:nvPicPr>
          <p:cNvPr id="19" name="h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CA47AEA-AAEC-F6BE-9665-4F264F12B5E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r="7734"/>
          <a:stretch/>
        </p:blipFill>
        <p:spPr>
          <a:xfrm>
            <a:off x="9744158" y="4844981"/>
            <a:ext cx="8117481" cy="4530048"/>
          </a:xfrm>
          <a:prstGeom prst="rect">
            <a:avLst/>
          </a:prstGeom>
        </p:spPr>
      </p:pic>
      <p:pic>
        <p:nvPicPr>
          <p:cNvPr id="3" name="Audio Recording Oct 18, 2022 at 20:27:02" descr="Audio Recording Oct 18, 2022 at 20:27:02">
            <a:hlinkClick r:id="" action="ppaction://media"/>
            <a:extLst>
              <a:ext uri="{FF2B5EF4-FFF2-40B4-BE49-F238E27FC236}">
                <a16:creationId xmlns:a16="http://schemas.microsoft.com/office/drawing/2014/main" id="{7190CD87-F16C-0C28-E2D0-177001220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5.320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1230" y="10691917"/>
            <a:ext cx="812800" cy="812800"/>
          </a:xfrm>
          <a:prstGeom prst="rect">
            <a:avLst/>
          </a:prstGeom>
        </p:spPr>
      </p:pic>
      <p:pic>
        <p:nvPicPr>
          <p:cNvPr id="4" name="Câu tl Đúng" descr="Audio Recording Oct 11, 2022 at 21:10:39">
            <a:hlinkClick r:id="" action="ppaction://media"/>
            <a:extLst>
              <a:ext uri="{FF2B5EF4-FFF2-40B4-BE49-F238E27FC236}">
                <a16:creationId xmlns:a16="http://schemas.microsoft.com/office/drawing/2014/main" id="{083CDA53-5622-289F-EF89-757C0378E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5.6212" end="735.152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28500" y="9432109"/>
            <a:ext cx="812800" cy="81280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34A6589-D269-7FB6-1CA0-7C788FDBF9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12927634" y="2842180"/>
            <a:ext cx="2033932" cy="1945721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283F9EB-969C-1B8F-4BCC-D63A146026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4343401" y="2939406"/>
            <a:ext cx="2033932" cy="18708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2B16A1F-C88D-C016-68D2-332D9CE84A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2496" y="9068302"/>
            <a:ext cx="1173320" cy="104532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231FEE21-EA3A-C128-5217-76FE881F3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53800" y="218795"/>
            <a:ext cx="1173320" cy="1045322"/>
          </a:xfrm>
          <a:prstGeom prst="rect">
            <a:avLst/>
          </a:prstGeom>
        </p:spPr>
      </p:pic>
      <p:pic>
        <p:nvPicPr>
          <p:cNvPr id="15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75746602-BD12-E2DC-E946-4D64F3F0A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62200" y="10691917"/>
            <a:ext cx="660400" cy="812800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185189-5376-9FEF-5A99-AD58AD0B1391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Audio Recording Nov 28, 2022 at 09:26:28" descr="Audio Recording Nov 28, 2022 at 09:26:28">
            <a:hlinkClick r:id="" action="ppaction://media"/>
            <a:extLst>
              <a:ext uri="{FF2B5EF4-FFF2-40B4-BE49-F238E27FC236}">
                <a16:creationId xmlns:a16="http://schemas.microsoft.com/office/drawing/2014/main" id="{B22A83C1-3191-FC4F-672A-8B946F5E2C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81983" y="1082645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1" presetClass="entr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29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359225" y="-9542058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6702668"/>
            <a:ext cx="2580522" cy="3575031"/>
          </a:xfrm>
          <a:prstGeom prst="rect">
            <a:avLst/>
          </a:prstGeom>
        </p:spPr>
      </p:pic>
      <p:sp>
        <p:nvSpPr>
          <p:cNvPr id="18" name="ô1">
            <a:extLst>
              <a:ext uri="{FF2B5EF4-FFF2-40B4-BE49-F238E27FC236}">
                <a16:creationId xmlns:a16="http://schemas.microsoft.com/office/drawing/2014/main" id="{FE16D42D-1EA1-104F-D659-2C87ECA0A173}"/>
              </a:ext>
            </a:extLst>
          </p:cNvPr>
          <p:cNvSpPr/>
          <p:nvPr/>
        </p:nvSpPr>
        <p:spPr>
          <a:xfrm>
            <a:off x="457200" y="1461439"/>
            <a:ext cx="7391400" cy="426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ô3">
            <a:extLst>
              <a:ext uri="{FF2B5EF4-FFF2-40B4-BE49-F238E27FC236}">
                <a16:creationId xmlns:a16="http://schemas.microsoft.com/office/drawing/2014/main" id="{DA82E8A9-7F60-762E-D377-3E2378A4DB2C}"/>
              </a:ext>
            </a:extLst>
          </p:cNvPr>
          <p:cNvSpPr/>
          <p:nvPr/>
        </p:nvSpPr>
        <p:spPr>
          <a:xfrm>
            <a:off x="4876800" y="5941995"/>
            <a:ext cx="7391400" cy="426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1" name="h1" descr="Graphical user interface&#10;&#10;Description automatically generated">
            <a:extLst>
              <a:ext uri="{FF2B5EF4-FFF2-40B4-BE49-F238E27FC236}">
                <a16:creationId xmlns:a16="http://schemas.microsoft.com/office/drawing/2014/main" id="{03428B02-41D7-93C3-AC0A-5709F2AF30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r="29902"/>
          <a:stretch/>
        </p:blipFill>
        <p:spPr>
          <a:xfrm>
            <a:off x="1467487" y="1784364"/>
            <a:ext cx="5598278" cy="3621350"/>
          </a:xfrm>
          <a:prstGeom prst="rect">
            <a:avLst/>
          </a:prstGeom>
        </p:spPr>
      </p:pic>
      <p:pic>
        <p:nvPicPr>
          <p:cNvPr id="23" name="h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C734E500-D341-5E80-85AE-7DC0DDF4D8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93" y="6235620"/>
            <a:ext cx="5675729" cy="3679950"/>
          </a:xfrm>
          <a:prstGeom prst="rect">
            <a:avLst/>
          </a:prstGeom>
        </p:spPr>
      </p:pic>
      <p:sp>
        <p:nvSpPr>
          <p:cNvPr id="24" name="ô2">
            <a:extLst>
              <a:ext uri="{FF2B5EF4-FFF2-40B4-BE49-F238E27FC236}">
                <a16:creationId xmlns:a16="http://schemas.microsoft.com/office/drawing/2014/main" id="{61F22FBD-4E65-20EC-5ABF-A49D172BD784}"/>
              </a:ext>
            </a:extLst>
          </p:cNvPr>
          <p:cNvSpPr/>
          <p:nvPr/>
        </p:nvSpPr>
        <p:spPr>
          <a:xfrm>
            <a:off x="9744454" y="1381170"/>
            <a:ext cx="7391400" cy="426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6" name="h2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8EA1BCDC-C6FB-1D86-DC12-4EA2DBE240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r="11346"/>
          <a:stretch/>
        </p:blipFill>
        <p:spPr>
          <a:xfrm>
            <a:off x="10439400" y="1734961"/>
            <a:ext cx="6001508" cy="3660645"/>
          </a:xfrm>
          <a:prstGeom prst="rect">
            <a:avLst/>
          </a:prstGeom>
        </p:spPr>
      </p:pic>
      <p:pic>
        <p:nvPicPr>
          <p:cNvPr id="22" name="mặt mếu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146879FC-08F4-FC8F-A821-F534EC68DB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5" y="3030285"/>
            <a:ext cx="2687589" cy="2519615"/>
          </a:xfrm>
          <a:prstGeom prst="rect">
            <a:avLst/>
          </a:prstGeom>
        </p:spPr>
      </p:pic>
      <p:pic>
        <p:nvPicPr>
          <p:cNvPr id="25" name="mặt mếu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6CB6F8FE-9132-31F2-C216-CDE24C9C3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302" y="892692"/>
            <a:ext cx="2687589" cy="2519615"/>
          </a:xfrm>
          <a:prstGeom prst="rect">
            <a:avLst/>
          </a:prstGeom>
        </p:spPr>
      </p:pic>
      <p:pic>
        <p:nvPicPr>
          <p:cNvPr id="28" name="mặt cười" descr="A picture containing clipart&#10;&#10;Description automatically generated">
            <a:extLst>
              <a:ext uri="{FF2B5EF4-FFF2-40B4-BE49-F238E27FC236}">
                <a16:creationId xmlns:a16="http://schemas.microsoft.com/office/drawing/2014/main" id="{4A3B032A-5EAC-6954-5233-8EE38C516B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37" y="3153531"/>
            <a:ext cx="3884921" cy="31499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38200" y="521964"/>
            <a:ext cx="17145000" cy="753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223"/>
              </a:lnSpc>
            </a:pP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Xe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nào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chở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người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vượt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quá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số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lượng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quy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 </a:t>
            </a:r>
            <a:r>
              <a:rPr lang="en-US" sz="6600" b="1" spc="115" dirty="0" err="1">
                <a:solidFill>
                  <a:schemeClr val="accent6">
                    <a:lumMod val="75000"/>
                  </a:schemeClr>
                </a:solidFill>
                <a:latin typeface="Pangolin"/>
              </a:rPr>
              <a:t>định</a:t>
            </a:r>
            <a:r>
              <a:rPr lang="en-US" sz="6600" b="1" spc="115" dirty="0">
                <a:solidFill>
                  <a:schemeClr val="accent6">
                    <a:lumMod val="75000"/>
                  </a:schemeClr>
                </a:solidFill>
                <a:latin typeface="Pangolin"/>
              </a:rPr>
              <a:t>?</a:t>
            </a:r>
          </a:p>
        </p:txBody>
      </p:sp>
      <p:pic>
        <p:nvPicPr>
          <p:cNvPr id="20" name="Audio Recording Oct 18, 2022 at 20:46:35" descr="Audio Recording Oct 18, 2022 at 20:46:35">
            <a:hlinkClick r:id="" action="ppaction://media"/>
            <a:extLst>
              <a:ext uri="{FF2B5EF4-FFF2-40B4-BE49-F238E27FC236}">
                <a16:creationId xmlns:a16="http://schemas.microsoft.com/office/drawing/2014/main" id="{7ABDD67A-14FB-17F2-933F-5745243CE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33000" y="11339848"/>
            <a:ext cx="812800" cy="812800"/>
          </a:xfrm>
          <a:prstGeom prst="rect">
            <a:avLst/>
          </a:prstGeom>
        </p:spPr>
      </p:pic>
      <p:pic>
        <p:nvPicPr>
          <p:cNvPr id="29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A8841C26-10FC-753B-5FFB-22E2DD424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54197" y="10905981"/>
            <a:ext cx="660400" cy="812800"/>
          </a:xfrm>
          <a:prstGeom prst="rect">
            <a:avLst/>
          </a:prstGeom>
        </p:spPr>
      </p:pic>
      <p:pic>
        <p:nvPicPr>
          <p:cNvPr id="30" name="câu TL sai" descr="Audio Recording Oct 11, 2022 at 21:26:32">
            <a:hlinkClick r:id="" action="ppaction://media"/>
            <a:extLst>
              <a:ext uri="{FF2B5EF4-FFF2-40B4-BE49-F238E27FC236}">
                <a16:creationId xmlns:a16="http://schemas.microsoft.com/office/drawing/2014/main" id="{60D88411-722A-39B1-B47C-6EE504FCF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52.9481" end="223.55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46603" y="11339848"/>
            <a:ext cx="660400" cy="812800"/>
          </a:xfrm>
          <a:prstGeom prst="rect">
            <a:avLst/>
          </a:prstGeom>
        </p:spPr>
      </p:pic>
      <p:pic>
        <p:nvPicPr>
          <p:cNvPr id="31" name="Câu tl Đúng" descr="Audio Recording Oct 11, 2022 at 21:10:39">
            <a:hlinkClick r:id="" action="ppaction://media"/>
            <a:extLst>
              <a:ext uri="{FF2B5EF4-FFF2-40B4-BE49-F238E27FC236}">
                <a16:creationId xmlns:a16="http://schemas.microsoft.com/office/drawing/2014/main" id="{B11E2F8A-651B-EE31-8095-C92041B5B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75.6212" end="735.152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28500" y="9432109"/>
            <a:ext cx="812800" cy="812800"/>
          </a:xfrm>
          <a:prstGeom prst="rect">
            <a:avLst/>
          </a:prstGeom>
        </p:spPr>
      </p:pic>
      <p:sp>
        <p:nvSpPr>
          <p:cNvPr id="4" name="Right Arrow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ACBCCD8-C0E7-0201-30D2-A2CA3CD8F364}"/>
              </a:ext>
            </a:extLst>
          </p:cNvPr>
          <p:cNvSpPr/>
          <p:nvPr/>
        </p:nvSpPr>
        <p:spPr>
          <a:xfrm>
            <a:off x="16962534" y="9183140"/>
            <a:ext cx="1325466" cy="11038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Left Arrow 4">
            <a:hlinkClick r:id="rId17" action="ppaction://hlinksldjump"/>
            <a:extLst>
              <a:ext uri="{FF2B5EF4-FFF2-40B4-BE49-F238E27FC236}">
                <a16:creationId xmlns:a16="http://schemas.microsoft.com/office/drawing/2014/main" id="{2E39DF0D-0C8E-8469-A63E-F8EBED90432A}"/>
              </a:ext>
            </a:extLst>
          </p:cNvPr>
          <p:cNvSpPr/>
          <p:nvPr/>
        </p:nvSpPr>
        <p:spPr>
          <a:xfrm>
            <a:off x="15451459" y="9183140"/>
            <a:ext cx="1325466" cy="1103861"/>
          </a:xfrm>
          <a:prstGeom prst="lef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1" animBg="1"/>
      <p:bldP spid="19" grpId="1" animBg="1"/>
      <p:bldP spid="2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</TotalTime>
  <Words>193</Words>
  <Application>Microsoft Office PowerPoint</Application>
  <PresentationFormat>Custom</PresentationFormat>
  <Paragraphs>18</Paragraphs>
  <Slides>10</Slides>
  <Notes>2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Pangolin</vt:lpstr>
      <vt:lpstr>Repo Black</vt:lpstr>
      <vt:lpstr>Calibri</vt:lpstr>
      <vt:lpstr>PingFang HK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và Trắng Vui Lớp Khoa học Giáo dục Bài thuyết trình</dc:title>
  <dc:creator>Admin</dc:creator>
  <cp:lastModifiedBy>Admin</cp:lastModifiedBy>
  <cp:revision>39</cp:revision>
  <dcterms:created xsi:type="dcterms:W3CDTF">2006-08-16T00:00:00Z</dcterms:created>
  <dcterms:modified xsi:type="dcterms:W3CDTF">2024-04-08T01:39:09Z</dcterms:modified>
  <dc:identifier>DAFORaEHhMQ</dc:identifier>
</cp:coreProperties>
</file>