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9"/>
  </p:notesMasterIdLst>
  <p:sldIdLst>
    <p:sldId id="271" r:id="rId2"/>
    <p:sldId id="263" r:id="rId3"/>
    <p:sldId id="265" r:id="rId4"/>
    <p:sldId id="266" r:id="rId5"/>
    <p:sldId id="267" r:id="rId6"/>
    <p:sldId id="269" r:id="rId7"/>
    <p:sldId id="270" r:id="rId8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Calibri Light" panose="020F0302020204030204" pitchFamily="34" charset="0"/>
      <p:regular r:id="rId14"/>
      <p:italic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3300"/>
    <a:srgbClr val="1F8321"/>
    <a:srgbClr val="00FF00"/>
    <a:srgbClr val="1D811F"/>
    <a:srgbClr val="FFFFFF"/>
    <a:srgbClr val="00CC00"/>
    <a:srgbClr val="1D7E1F"/>
    <a:srgbClr val="2084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5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5F4E38-3C51-4784-BC72-DAA172A2A5D9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859D98-F409-4DE1-9B52-12041E6B0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954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9AB53-9889-4B13-B266-CF512BE0F5E4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8651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9AB53-9889-4B13-B266-CF512BE0F5E4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5389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789BF-18AB-450B-8E86-800F6280AD04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71DA6-202D-474C-A1BC-70DEAF09C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031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789BF-18AB-450B-8E86-800F6280AD04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71DA6-202D-474C-A1BC-70DEAF09C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263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789BF-18AB-450B-8E86-800F6280AD04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71DA6-202D-474C-A1BC-70DEAF09C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501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789BF-18AB-450B-8E86-800F6280AD04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71DA6-202D-474C-A1BC-70DEAF09C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58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789BF-18AB-450B-8E86-800F6280AD04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71DA6-202D-474C-A1BC-70DEAF09C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776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789BF-18AB-450B-8E86-800F6280AD04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71DA6-202D-474C-A1BC-70DEAF09C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470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789BF-18AB-450B-8E86-800F6280AD04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71DA6-202D-474C-A1BC-70DEAF09C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62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789BF-18AB-450B-8E86-800F6280AD04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71DA6-202D-474C-A1BC-70DEAF09C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681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789BF-18AB-450B-8E86-800F6280AD04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71DA6-202D-474C-A1BC-70DEAF09C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909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789BF-18AB-450B-8E86-800F6280AD04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71DA6-202D-474C-A1BC-70DEAF09C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163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789BF-18AB-450B-8E86-800F6280AD04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71DA6-202D-474C-A1BC-70DEAF09C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575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9789BF-18AB-450B-8E86-800F6280AD04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371DA6-202D-474C-A1BC-70DEAF09C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500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microsoft.com/office/2007/relationships/media" Target="../media/media1.mp3"/><Relationship Id="rId7" Type="http://schemas.microsoft.com/office/2007/relationships/media" Target="../media/media4.mp3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audio" Target="../media/media3.mp3"/><Relationship Id="rId11" Type="http://schemas.openxmlformats.org/officeDocument/2006/relationships/image" Target="../media/image2.png"/><Relationship Id="rId5" Type="http://schemas.microsoft.com/office/2007/relationships/media" Target="../media/media3.mp3"/><Relationship Id="rId10" Type="http://schemas.openxmlformats.org/officeDocument/2006/relationships/image" Target="../media/image1.jpeg"/><Relationship Id="rId4" Type="http://schemas.microsoft.com/office/2007/relationships/media" Target="../media/media2.mp3"/><Relationship Id="rId9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4.xml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.png"/><Relationship Id="rId12" Type="http://schemas.openxmlformats.org/officeDocument/2006/relationships/slide" Target="slide3.xml"/><Relationship Id="rId2" Type="http://schemas.openxmlformats.org/officeDocument/2006/relationships/slideLayout" Target="../slideLayouts/slideLayout2.xml"/><Relationship Id="rId16" Type="http://schemas.openxmlformats.org/officeDocument/2006/relationships/slide" Target="slide7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slide" Target="slide6.xml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png"/><Relationship Id="rId14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media" Target="../media/media9.mp3"/><Relationship Id="rId13" Type="http://schemas.openxmlformats.org/officeDocument/2006/relationships/image" Target="../media/image11.png"/><Relationship Id="rId18" Type="http://schemas.openxmlformats.org/officeDocument/2006/relationships/slide" Target="slide2.xml"/><Relationship Id="rId3" Type="http://schemas.microsoft.com/office/2007/relationships/media" Target="../media/media6.mp3"/><Relationship Id="rId21" Type="http://schemas.openxmlformats.org/officeDocument/2006/relationships/image" Target="../media/image17.png"/><Relationship Id="rId7" Type="http://schemas.openxmlformats.org/officeDocument/2006/relationships/audio" Target="../media/media8.wav"/><Relationship Id="rId12" Type="http://schemas.openxmlformats.org/officeDocument/2006/relationships/image" Target="../media/image1.jpeg"/><Relationship Id="rId17" Type="http://schemas.openxmlformats.org/officeDocument/2006/relationships/image" Target="../media/image2.png"/><Relationship Id="rId2" Type="http://schemas.microsoft.com/office/2007/relationships/media" Target="../media/media5.mp3"/><Relationship Id="rId16" Type="http://schemas.openxmlformats.org/officeDocument/2006/relationships/image" Target="../media/image14.png"/><Relationship Id="rId20" Type="http://schemas.openxmlformats.org/officeDocument/2006/relationships/image" Target="../media/image16.png"/><Relationship Id="rId1" Type="http://schemas.openxmlformats.org/officeDocument/2006/relationships/audio" Target="NULL" TargetMode="External"/><Relationship Id="rId6" Type="http://schemas.microsoft.com/office/2007/relationships/media" Target="../media/media8.wav"/><Relationship Id="rId11" Type="http://schemas.openxmlformats.org/officeDocument/2006/relationships/slideLayout" Target="../slideLayouts/slideLayout2.xml"/><Relationship Id="rId5" Type="http://schemas.openxmlformats.org/officeDocument/2006/relationships/audio" Target="../media/media7.wav"/><Relationship Id="rId15" Type="http://schemas.openxmlformats.org/officeDocument/2006/relationships/image" Target="../media/image13.jpeg"/><Relationship Id="rId23" Type="http://schemas.openxmlformats.org/officeDocument/2006/relationships/image" Target="../media/image18.jpeg"/><Relationship Id="rId10" Type="http://schemas.openxmlformats.org/officeDocument/2006/relationships/audio" Target="../media/media10.mp3"/><Relationship Id="rId19" Type="http://schemas.openxmlformats.org/officeDocument/2006/relationships/image" Target="../media/image15.png"/><Relationship Id="rId4" Type="http://schemas.microsoft.com/office/2007/relationships/media" Target="../media/media7.wav"/><Relationship Id="rId9" Type="http://schemas.microsoft.com/office/2007/relationships/media" Target="../media/media10.mp3"/><Relationship Id="rId14" Type="http://schemas.openxmlformats.org/officeDocument/2006/relationships/image" Target="../media/image12.png"/><Relationship Id="rId22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media" Target="../media/media12.mp3"/><Relationship Id="rId13" Type="http://schemas.openxmlformats.org/officeDocument/2006/relationships/image" Target="../media/image2.png"/><Relationship Id="rId18" Type="http://schemas.openxmlformats.org/officeDocument/2006/relationships/image" Target="../media/image15.png"/><Relationship Id="rId3" Type="http://schemas.microsoft.com/office/2007/relationships/media" Target="../media/media11.mp3"/><Relationship Id="rId21" Type="http://schemas.microsoft.com/office/2007/relationships/hdphoto" Target="../media/hdphoto2.wdp"/><Relationship Id="rId7" Type="http://schemas.openxmlformats.org/officeDocument/2006/relationships/audio" Target="../media/media8.wav"/><Relationship Id="rId12" Type="http://schemas.openxmlformats.org/officeDocument/2006/relationships/image" Target="../media/image14.png"/><Relationship Id="rId17" Type="http://schemas.openxmlformats.org/officeDocument/2006/relationships/slide" Target="slide2.xml"/><Relationship Id="rId2" Type="http://schemas.microsoft.com/office/2007/relationships/media" Target="../media/media5.mp3"/><Relationship Id="rId16" Type="http://schemas.openxmlformats.org/officeDocument/2006/relationships/image" Target="../media/image22.png"/><Relationship Id="rId20" Type="http://schemas.openxmlformats.org/officeDocument/2006/relationships/image" Target="../media/image23.png"/><Relationship Id="rId1" Type="http://schemas.openxmlformats.org/officeDocument/2006/relationships/audio" Target="NULL" TargetMode="External"/><Relationship Id="rId6" Type="http://schemas.microsoft.com/office/2007/relationships/media" Target="../media/media8.wav"/><Relationship Id="rId11" Type="http://schemas.openxmlformats.org/officeDocument/2006/relationships/image" Target="../media/image19.png"/><Relationship Id="rId5" Type="http://schemas.openxmlformats.org/officeDocument/2006/relationships/audio" Target="../media/media7.wav"/><Relationship Id="rId15" Type="http://schemas.openxmlformats.org/officeDocument/2006/relationships/image" Target="../media/image21.png"/><Relationship Id="rId10" Type="http://schemas.openxmlformats.org/officeDocument/2006/relationships/image" Target="../media/image1.jpeg"/><Relationship Id="rId19" Type="http://schemas.openxmlformats.org/officeDocument/2006/relationships/image" Target="../media/image16.png"/><Relationship Id="rId4" Type="http://schemas.microsoft.com/office/2007/relationships/media" Target="../media/media7.wav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media" Target="../media/media14.mp3"/><Relationship Id="rId13" Type="http://schemas.openxmlformats.org/officeDocument/2006/relationships/image" Target="../media/image24.png"/><Relationship Id="rId18" Type="http://schemas.openxmlformats.org/officeDocument/2006/relationships/image" Target="../media/image27.png"/><Relationship Id="rId3" Type="http://schemas.microsoft.com/office/2007/relationships/media" Target="../media/media7.wav"/><Relationship Id="rId7" Type="http://schemas.openxmlformats.org/officeDocument/2006/relationships/audio" Target="../media/media8.wav"/><Relationship Id="rId12" Type="http://schemas.openxmlformats.org/officeDocument/2006/relationships/image" Target="../media/image2.png"/><Relationship Id="rId17" Type="http://schemas.openxmlformats.org/officeDocument/2006/relationships/image" Target="../media/image15.png"/><Relationship Id="rId2" Type="http://schemas.microsoft.com/office/2007/relationships/media" Target="../media/media5.mp3"/><Relationship Id="rId16" Type="http://schemas.openxmlformats.org/officeDocument/2006/relationships/slide" Target="slide2.xml"/><Relationship Id="rId20" Type="http://schemas.openxmlformats.org/officeDocument/2006/relationships/image" Target="../media/image16.png"/><Relationship Id="rId1" Type="http://schemas.openxmlformats.org/officeDocument/2006/relationships/audio" Target="NULL" TargetMode="External"/><Relationship Id="rId6" Type="http://schemas.microsoft.com/office/2007/relationships/media" Target="../media/media8.wav"/><Relationship Id="rId11" Type="http://schemas.openxmlformats.org/officeDocument/2006/relationships/image" Target="../media/image14.png"/><Relationship Id="rId5" Type="http://schemas.microsoft.com/office/2007/relationships/media" Target="../media/media13.mp3"/><Relationship Id="rId15" Type="http://schemas.openxmlformats.org/officeDocument/2006/relationships/image" Target="../media/image26.png"/><Relationship Id="rId10" Type="http://schemas.openxmlformats.org/officeDocument/2006/relationships/image" Target="../media/image1.jpeg"/><Relationship Id="rId19" Type="http://schemas.microsoft.com/office/2007/relationships/hdphoto" Target="../media/hdphoto3.wdp"/><Relationship Id="rId4" Type="http://schemas.openxmlformats.org/officeDocument/2006/relationships/audio" Target="../media/media7.wav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media" Target="../media/media16.mp3"/><Relationship Id="rId13" Type="http://schemas.openxmlformats.org/officeDocument/2006/relationships/image" Target="../media/image2.png"/><Relationship Id="rId18" Type="http://schemas.openxmlformats.org/officeDocument/2006/relationships/slide" Target="slide2.xml"/><Relationship Id="rId3" Type="http://schemas.microsoft.com/office/2007/relationships/media" Target="../media/media15.mp3"/><Relationship Id="rId21" Type="http://schemas.openxmlformats.org/officeDocument/2006/relationships/image" Target="../media/image30.png"/><Relationship Id="rId7" Type="http://schemas.openxmlformats.org/officeDocument/2006/relationships/audio" Target="../media/media8.wav"/><Relationship Id="rId12" Type="http://schemas.openxmlformats.org/officeDocument/2006/relationships/image" Target="../media/image14.png"/><Relationship Id="rId17" Type="http://schemas.openxmlformats.org/officeDocument/2006/relationships/image" Target="../media/image29.png"/><Relationship Id="rId2" Type="http://schemas.microsoft.com/office/2007/relationships/media" Target="../media/media5.mp3"/><Relationship Id="rId16" Type="http://schemas.openxmlformats.org/officeDocument/2006/relationships/image" Target="../media/image19.png"/><Relationship Id="rId20" Type="http://schemas.openxmlformats.org/officeDocument/2006/relationships/image" Target="../media/image16.png"/><Relationship Id="rId1" Type="http://schemas.openxmlformats.org/officeDocument/2006/relationships/audio" Target="NULL" TargetMode="External"/><Relationship Id="rId6" Type="http://schemas.microsoft.com/office/2007/relationships/media" Target="../media/media8.wav"/><Relationship Id="rId11" Type="http://schemas.openxmlformats.org/officeDocument/2006/relationships/image" Target="../media/image1.jpeg"/><Relationship Id="rId5" Type="http://schemas.openxmlformats.org/officeDocument/2006/relationships/audio" Target="../media/media7.wav"/><Relationship Id="rId15" Type="http://schemas.openxmlformats.org/officeDocument/2006/relationships/image" Target="../media/image28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15.png"/><Relationship Id="rId4" Type="http://schemas.microsoft.com/office/2007/relationships/media" Target="../media/media7.wav"/><Relationship Id="rId9" Type="http://schemas.microsoft.com/office/2007/relationships/media" Target="../media/media17.mp3"/><Relationship Id="rId14" Type="http://schemas.openxmlformats.org/officeDocument/2006/relationships/image" Target="../media/image26.png"/><Relationship Id="rId22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wav"/><Relationship Id="rId13" Type="http://schemas.openxmlformats.org/officeDocument/2006/relationships/image" Target="../media/image14.png"/><Relationship Id="rId18" Type="http://schemas.openxmlformats.org/officeDocument/2006/relationships/image" Target="../media/image2.png"/><Relationship Id="rId3" Type="http://schemas.microsoft.com/office/2007/relationships/media" Target="../media/media5.mp3"/><Relationship Id="rId21" Type="http://schemas.openxmlformats.org/officeDocument/2006/relationships/image" Target="../media/image35.png"/><Relationship Id="rId7" Type="http://schemas.microsoft.com/office/2007/relationships/media" Target="../media/media7.wav"/><Relationship Id="rId12" Type="http://schemas.openxmlformats.org/officeDocument/2006/relationships/image" Target="../media/image1.jpeg"/><Relationship Id="rId17" Type="http://schemas.openxmlformats.org/officeDocument/2006/relationships/image" Target="../media/image15.png"/><Relationship Id="rId2" Type="http://schemas.microsoft.com/office/2007/relationships/media" Target="../media/media18.m4a"/><Relationship Id="rId16" Type="http://schemas.openxmlformats.org/officeDocument/2006/relationships/slide" Target="slide2.xml"/><Relationship Id="rId20" Type="http://schemas.openxmlformats.org/officeDocument/2006/relationships/image" Target="../media/image34.jpeg"/><Relationship Id="rId1" Type="http://schemas.openxmlformats.org/officeDocument/2006/relationships/audio" Target="NULL" TargetMode="External"/><Relationship Id="rId6" Type="http://schemas.openxmlformats.org/officeDocument/2006/relationships/audio" Target="../media/media8.wav"/><Relationship Id="rId11" Type="http://schemas.openxmlformats.org/officeDocument/2006/relationships/slideLayout" Target="../slideLayouts/slideLayout2.xml"/><Relationship Id="rId5" Type="http://schemas.microsoft.com/office/2007/relationships/media" Target="../media/media8.wav"/><Relationship Id="rId15" Type="http://schemas.openxmlformats.org/officeDocument/2006/relationships/image" Target="../media/image32.png"/><Relationship Id="rId23" Type="http://schemas.openxmlformats.org/officeDocument/2006/relationships/image" Target="../media/image16.png"/><Relationship Id="rId10" Type="http://schemas.microsoft.com/office/2007/relationships/media" Target="../media/media20.mp3"/><Relationship Id="rId19" Type="http://schemas.openxmlformats.org/officeDocument/2006/relationships/image" Target="../media/image33.jpeg"/><Relationship Id="rId4" Type="http://schemas.openxmlformats.org/officeDocument/2006/relationships/audio" Target="../media/media5.mp3"/><Relationship Id="rId9" Type="http://schemas.microsoft.com/office/2007/relationships/media" Target="../media/media19.mp3"/><Relationship Id="rId14" Type="http://schemas.openxmlformats.org/officeDocument/2006/relationships/image" Target="../media/image31.png"/><Relationship Id="rId22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82523" y="1569629"/>
            <a:ext cx="8778954" cy="4591685"/>
          </a:xfrm>
          <a:prstGeom prst="roundRect">
            <a:avLst/>
          </a:prstGeom>
          <a:solidFill>
            <a:srgbClr val="FF66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CÁCH CHƠI – LUẬT CHƠI</a:t>
            </a:r>
          </a:p>
          <a:p>
            <a:pPr marL="342900" indent="-342900"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342900" indent="-342900"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qủa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Sau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030371" y="404969"/>
            <a:ext cx="5080003" cy="725715"/>
          </a:xfrm>
          <a:prstGeom prst="roundRect">
            <a:avLst/>
          </a:prstGeom>
          <a:solidFill>
            <a:srgbClr val="FF33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lnSpc>
                <a:spcPts val="45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TRÒ CHƠI: HÁI QUẢ</a:t>
            </a:r>
          </a:p>
        </p:txBody>
      </p:sp>
      <p:pic>
        <p:nvPicPr>
          <p:cNvPr id="4" name="Em-Di-Qua-Nga-Tu-Duong-Pho-Hop-C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04" end="118629.8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34400" y="6154057"/>
            <a:ext cx="609600" cy="609600"/>
          </a:xfrm>
          <a:prstGeom prst="rect">
            <a:avLst/>
          </a:prstGeom>
        </p:spPr>
      </p:pic>
      <p:pic>
        <p:nvPicPr>
          <p:cNvPr id="2" name="Em-Di-Qua-Nga-Tu-Duong-Pho(0)(0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733" end="19827.0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924800" y="6172200"/>
            <a:ext cx="609600" cy="609600"/>
          </a:xfrm>
          <a:prstGeom prst="rect">
            <a:avLst/>
          </a:prstGeom>
        </p:spPr>
      </p:pic>
      <p:pic>
        <p:nvPicPr>
          <p:cNvPr id="3" name="cách-chơ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226300" y="6248400"/>
            <a:ext cx="609600" cy="609600"/>
          </a:xfrm>
          <a:prstGeom prst="rect">
            <a:avLst/>
          </a:prstGeom>
        </p:spPr>
      </p:pic>
      <p:pic>
        <p:nvPicPr>
          <p:cNvPr id="5" name="đầu hái quả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CF4F79D4-F484-49F1-B93E-92B16C17EA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7">
                  <p14:trim st="91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05574" y="633548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976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06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3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5152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5"/>
          <a:srcRect l="23275" t="18718" r="25335" b="17115"/>
          <a:stretch/>
        </p:blipFill>
        <p:spPr>
          <a:xfrm>
            <a:off x="-287583" y="4044714"/>
            <a:ext cx="4241801" cy="289136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6"/>
          <a:srcRect l="-1" r="-1056" b="22614"/>
          <a:stretch/>
        </p:blipFill>
        <p:spPr>
          <a:xfrm>
            <a:off x="1450457" y="-497317"/>
            <a:ext cx="8132909" cy="6907981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8894" y="2831794"/>
            <a:ext cx="1253621" cy="138728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2230" y="2109995"/>
            <a:ext cx="1280865" cy="1417428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94986" y="1948499"/>
            <a:ext cx="1280865" cy="1417428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08561" y="1008743"/>
            <a:ext cx="1285573" cy="141742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81993" y="235321"/>
            <a:ext cx="1280865" cy="1412719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3822" y="4218500"/>
            <a:ext cx="1253621" cy="1387280"/>
          </a:xfrm>
          <a:prstGeom prst="rect">
            <a:avLst/>
          </a:prstGeom>
        </p:spPr>
      </p:pic>
      <p:pic>
        <p:nvPicPr>
          <p:cNvPr id="10" name="Picture 9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592" y="4568096"/>
            <a:ext cx="1280865" cy="1417428"/>
          </a:xfrm>
          <a:prstGeom prst="rect">
            <a:avLst/>
          </a:prstGeom>
        </p:spPr>
      </p:pic>
      <p:pic>
        <p:nvPicPr>
          <p:cNvPr id="11" name="Picture 10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11635" y="4448888"/>
            <a:ext cx="1280865" cy="1417428"/>
          </a:xfrm>
          <a:prstGeom prst="rect">
            <a:avLst/>
          </a:prstGeom>
        </p:spPr>
      </p:pic>
      <p:pic>
        <p:nvPicPr>
          <p:cNvPr id="12" name="Picture 11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0731" y="5256183"/>
            <a:ext cx="1285573" cy="1417427"/>
          </a:xfrm>
          <a:prstGeom prst="rect">
            <a:avLst/>
          </a:prstGeom>
        </p:spPr>
      </p:pic>
      <p:pic>
        <p:nvPicPr>
          <p:cNvPr id="13" name="Picture 12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79612" y="5157602"/>
            <a:ext cx="1280865" cy="14127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4687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7037E-7 L -0.08403 -3.7037E-7 L -0.08403 0.03982 L -0.16771 0.03982 L -0.16771 0.07963 L -0.25139 0.07963 L -0.25139 0.11944 L -0.33542 0.11944 L -0.33542 0.15926 L -0.4191 0.15926 L -0.4191 0.19907 L -0.50278 0.19907 L -0.50278 0.23889 L -0.58646 0.23889 L -0.58646 0.2787 " pathEditMode="relative" rAng="0" ptsTypes="AAAAAAAAAAAAAAA">
                                      <p:cBhvr>
                                        <p:cTn id="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23" y="1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7 L -0.06527 3.7037E-7 L -0.06527 0.04907 L -0.13038 0.04907 L -0.13038 0.09838 L -0.19531 0.09838 L -0.19531 0.14745 L -0.26041 0.14745 L -0.26041 0.19676 L -0.32534 0.19676 L -0.32534 0.24606 L -0.39045 0.24606 L -0.39045 0.29514 L -0.45538 0.29514 L -0.45538 0.34468 " pathEditMode="relative" rAng="0" ptsTypes="AAAAAAAAAAAAAAA">
                                      <p:cBhvr>
                                        <p:cTn id="17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78" y="1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688 -0.11806 L 0.07153 -0.11806 L 0.07153 -0.04815 L 0.04619 -0.04815 L 0.04619 0.02199 L 0.02084 0.02199 L 0.02084 0.0919 L -0.00434 0.0919 L -0.00434 0.16204 L -0.02968 0.16204 L -0.02968 0.23194 L -0.05503 0.23194 L -0.05503 0.30208 L -0.0802 0.30208 L -0.0802 0.37222 " pathEditMode="relative" rAng="0" ptsTypes="AAAAAAAAAAAAAAA">
                                      <p:cBhvr>
                                        <p:cTn id="28" dur="2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4" y="2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48148E-6 L -0.06146 1.48148E-6 L -0.06146 0.09028 L -0.12257 0.09028 L -0.12257 0.18079 L -0.18385 0.18079 L -0.18385 0.27129 L -0.24496 0.27129 L -0.24496 0.36157 L -0.30625 0.36157 L -0.30625 0.45208 L -0.36736 0.45208 L -0.36736 0.54259 L -0.42847 0.54259 L -0.42847 0.6331 " pathEditMode="relative" rAng="0" ptsTypes="AAAAAAAAAAAAAAA">
                                      <p:cBhvr>
                                        <p:cTn id="39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24" y="3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42 -0.08403 L -0.07604 -0.08403 L -0.07604 -0.00069 L -0.1625 -0.00069 L -0.1625 0.08287 L -0.24878 0.08287 L -0.24878 0.16644 L -0.33524 0.16644 L -0.33524 0.25 L -0.42153 0.25 L -0.42153 0.33357 L -0.50799 0.33357 L -0.50799 0.41713 L -0.59427 0.41713 L -0.59427 0.50093 " pathEditMode="relative" rAng="0" ptsTypes="AAAAAAAAAAAAAAA">
                                      <p:cBhvr>
                                        <p:cTn id="50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43" y="2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10 thói quen sai lầm thường gặp khi cho trẻ đi cùng trên xe ô tô">
            <a:extLst>
              <a:ext uri="{FF2B5EF4-FFF2-40B4-BE49-F238E27FC236}">
                <a16:creationId xmlns:a16="http://schemas.microsoft.com/office/drawing/2014/main" id="{DE138E32-69E8-4882-83EE-9DFC116E26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7" t="20027" r="17536" b="2971"/>
          <a:stretch/>
        </p:blipFill>
        <p:spPr bwMode="auto">
          <a:xfrm>
            <a:off x="5115339" y="3893794"/>
            <a:ext cx="3411398" cy="236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 rot="20985609">
            <a:off x="7638" y="144574"/>
            <a:ext cx="2003376" cy="265432"/>
          </a:xfrm>
          <a:prstGeom prst="rect">
            <a:avLst/>
          </a:prstGeom>
          <a:solidFill>
            <a:srgbClr val="FF33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CHỌN ĐÁP ÁN ĐÚNG</a:t>
            </a:r>
          </a:p>
        </p:txBody>
      </p:sp>
      <p:sp>
        <p:nvSpPr>
          <p:cNvPr id="6" name="Horizontal Scroll 5"/>
          <p:cNvSpPr/>
          <p:nvPr/>
        </p:nvSpPr>
        <p:spPr>
          <a:xfrm>
            <a:off x="753377" y="444732"/>
            <a:ext cx="7487166" cy="609425"/>
          </a:xfrm>
          <a:prstGeom prst="horizontalScroll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Câu</a:t>
            </a:r>
            <a:r>
              <a:rPr lang="en-US" dirty="0"/>
              <a:t> 1:  </a:t>
            </a:r>
            <a:r>
              <a:rPr lang="en-US" dirty="0" err="1"/>
              <a:t>Đâu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vi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ngồi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xe</a:t>
            </a:r>
            <a:r>
              <a:rPr lang="en-US" dirty="0"/>
              <a:t> ô </a:t>
            </a:r>
            <a:r>
              <a:rPr lang="en-US" dirty="0" err="1"/>
              <a:t>tô</a:t>
            </a:r>
            <a:r>
              <a:rPr lang="en-US" dirty="0"/>
              <a:t>?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4"/>
          <a:srcRect l="12709" t="24319" r="10894" b="14528"/>
          <a:stretch/>
        </p:blipFill>
        <p:spPr>
          <a:xfrm>
            <a:off x="929525" y="1138319"/>
            <a:ext cx="3281859" cy="2059489"/>
          </a:xfrm>
          <a:prstGeom prst="rect">
            <a:avLst/>
          </a:prstGeom>
          <a:scene3d>
            <a:camera prst="orthographicFront"/>
            <a:lightRig rig="threePt" dir="t"/>
          </a:scene3d>
          <a:sp3d/>
        </p:spPr>
      </p:pic>
      <p:pic>
        <p:nvPicPr>
          <p:cNvPr id="8" name="Picture 2" descr="Ghế xe hơi cho bé - Vị trí ngồi an toàn cho trẻ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3" t="7326" r="97"/>
          <a:stretch/>
        </p:blipFill>
        <p:spPr bwMode="auto">
          <a:xfrm>
            <a:off x="977569" y="3912533"/>
            <a:ext cx="3268015" cy="234398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052679" y="3344702"/>
            <a:ext cx="3078488" cy="392526"/>
          </a:xfrm>
          <a:prstGeom prst="round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A: </a:t>
            </a:r>
            <a:r>
              <a:rPr lang="en-US" sz="1600" dirty="0" err="1"/>
              <a:t>Ngồi</a:t>
            </a:r>
            <a:r>
              <a:rPr lang="en-US" sz="1600" dirty="0"/>
              <a:t> </a:t>
            </a:r>
            <a:r>
              <a:rPr lang="en-US" sz="1600" dirty="0" err="1"/>
              <a:t>thò</a:t>
            </a:r>
            <a:r>
              <a:rPr lang="en-US" sz="1600" dirty="0"/>
              <a:t> </a:t>
            </a:r>
            <a:r>
              <a:rPr lang="en-US" sz="1600" dirty="0" err="1"/>
              <a:t>đầu,thò</a:t>
            </a:r>
            <a:r>
              <a:rPr lang="en-US" sz="1600" dirty="0"/>
              <a:t> </a:t>
            </a:r>
            <a:r>
              <a:rPr lang="en-US" sz="1600" dirty="0" err="1"/>
              <a:t>tay</a:t>
            </a:r>
            <a:r>
              <a:rPr lang="en-US" sz="1600" dirty="0"/>
              <a:t> </a:t>
            </a:r>
            <a:r>
              <a:rPr lang="en-US" sz="1600" dirty="0" err="1"/>
              <a:t>ra</a:t>
            </a:r>
            <a:r>
              <a:rPr lang="en-US" sz="1600" dirty="0"/>
              <a:t> </a:t>
            </a:r>
            <a:r>
              <a:rPr lang="en-US" sz="1600" dirty="0" err="1"/>
              <a:t>ngoài</a:t>
            </a:r>
            <a:r>
              <a:rPr lang="en-US" sz="1600" dirty="0"/>
              <a:t>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367775" y="3290963"/>
            <a:ext cx="2722125" cy="392526"/>
          </a:xfrm>
          <a:prstGeom prst="round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B: </a:t>
            </a:r>
            <a:r>
              <a:rPr lang="en-US" sz="1600" dirty="0" err="1"/>
              <a:t>Ngồi</a:t>
            </a:r>
            <a:r>
              <a:rPr lang="en-US" sz="1600" dirty="0"/>
              <a:t> </a:t>
            </a:r>
            <a:r>
              <a:rPr lang="en-US" sz="1600" dirty="0" err="1"/>
              <a:t>trên</a:t>
            </a:r>
            <a:r>
              <a:rPr lang="en-US" sz="1600" dirty="0"/>
              <a:t> </a:t>
            </a:r>
            <a:r>
              <a:rPr lang="en-US" sz="1600" dirty="0" err="1"/>
              <a:t>nóc</a:t>
            </a:r>
            <a:r>
              <a:rPr lang="en-US" sz="1600" dirty="0"/>
              <a:t> </a:t>
            </a:r>
            <a:r>
              <a:rPr lang="en-US" sz="1600" dirty="0" err="1"/>
              <a:t>xe</a:t>
            </a:r>
            <a:r>
              <a:rPr lang="en-US" sz="1600" dirty="0"/>
              <a:t>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38132" y="6343287"/>
            <a:ext cx="3173252" cy="433197"/>
          </a:xfrm>
          <a:prstGeom prst="round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C: </a:t>
            </a:r>
            <a:r>
              <a:rPr lang="en-US" sz="1600" dirty="0" err="1"/>
              <a:t>Ngồi</a:t>
            </a:r>
            <a:r>
              <a:rPr lang="en-US" sz="1600" dirty="0"/>
              <a:t> </a:t>
            </a:r>
            <a:r>
              <a:rPr lang="en-US" sz="1600" dirty="0" err="1"/>
              <a:t>ngay</a:t>
            </a:r>
            <a:r>
              <a:rPr lang="en-US" sz="1600" dirty="0"/>
              <a:t> </a:t>
            </a:r>
            <a:r>
              <a:rPr lang="en-US" sz="1600" dirty="0" err="1"/>
              <a:t>ngắn</a:t>
            </a:r>
            <a:r>
              <a:rPr lang="en-US" sz="1600" dirty="0"/>
              <a:t> </a:t>
            </a:r>
            <a:r>
              <a:rPr lang="en-US" sz="1600" dirty="0" err="1"/>
              <a:t>thắt</a:t>
            </a:r>
            <a:r>
              <a:rPr lang="en-US" sz="1600" dirty="0"/>
              <a:t> </a:t>
            </a:r>
            <a:r>
              <a:rPr lang="en-US" sz="1600" dirty="0" err="1"/>
              <a:t>dây</a:t>
            </a:r>
            <a:r>
              <a:rPr lang="en-US" sz="1600" dirty="0"/>
              <a:t> an </a:t>
            </a:r>
            <a:r>
              <a:rPr lang="en-US" sz="1600" dirty="0" err="1"/>
              <a:t>toàn</a:t>
            </a:r>
            <a:r>
              <a:rPr lang="en-US" sz="1600" dirty="0"/>
              <a:t>.</a:t>
            </a:r>
          </a:p>
        </p:txBody>
      </p:sp>
      <p:sp>
        <p:nvSpPr>
          <p:cNvPr id="13" name="Pentagon 12"/>
          <p:cNvSpPr/>
          <p:nvPr/>
        </p:nvSpPr>
        <p:spPr>
          <a:xfrm>
            <a:off x="8026400" y="166381"/>
            <a:ext cx="1030894" cy="242612"/>
          </a:xfrm>
          <a:prstGeom prst="homePlate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entagon 13"/>
          <p:cNvSpPr/>
          <p:nvPr/>
        </p:nvSpPr>
        <p:spPr>
          <a:xfrm>
            <a:off x="8026400" y="168614"/>
            <a:ext cx="1036347" cy="240379"/>
          </a:xfrm>
          <a:prstGeom prst="homePlat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6"/>
          <a:srcRect l="13000" t="20120" r="72000" b="47109"/>
          <a:stretch/>
        </p:blipFill>
        <p:spPr>
          <a:xfrm>
            <a:off x="8205046" y="-112284"/>
            <a:ext cx="919901" cy="1042554"/>
          </a:xfrm>
          <a:prstGeom prst="rect">
            <a:avLst/>
          </a:prstGeom>
        </p:spPr>
      </p:pic>
      <p:pic>
        <p:nvPicPr>
          <p:cNvPr id="24" name="ĐẾM NGƯỢC 10 GIÂY- CÓ CHUÔNG BÁO HẾT GIỜ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2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60197" y="6052886"/>
            <a:ext cx="609600" cy="609600"/>
          </a:xfrm>
          <a:prstGeom prst="rect">
            <a:avLst/>
          </a:prstGeom>
        </p:spPr>
      </p:pic>
      <p:pic>
        <p:nvPicPr>
          <p:cNvPr id="42" name="Picture 41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/>
          <a:srcRect l="52083" t="18889" r="4305" b="8765"/>
          <a:stretch/>
        </p:blipFill>
        <p:spPr>
          <a:xfrm>
            <a:off x="8541847" y="6220774"/>
            <a:ext cx="678126" cy="632774"/>
          </a:xfrm>
          <a:prstGeom prst="rect">
            <a:avLst/>
          </a:prstGeom>
        </p:spPr>
      </p:pic>
      <p:pic>
        <p:nvPicPr>
          <p:cNvPr id="43" name="Câu-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293" end="836.040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687033" y="6197600"/>
            <a:ext cx="609600" cy="6096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20"/>
          <a:srcRect l="15385" t="16026" r="12821" b="18910"/>
          <a:stretch/>
        </p:blipFill>
        <p:spPr>
          <a:xfrm>
            <a:off x="1668205" y="1443695"/>
            <a:ext cx="1635694" cy="1482348"/>
          </a:xfrm>
          <a:prstGeom prst="rect">
            <a:avLst/>
          </a:prstGeom>
        </p:spPr>
      </p:pic>
      <p:pic>
        <p:nvPicPr>
          <p:cNvPr id="46" name="sai 26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499917" y="6348779"/>
            <a:ext cx="609600" cy="609600"/>
          </a:xfrm>
          <a:prstGeom prst="rect">
            <a:avLst/>
          </a:prstGeom>
        </p:spPr>
      </p:pic>
      <p:pic>
        <p:nvPicPr>
          <p:cNvPr id="48" name="sai 26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635593" y="6220774"/>
            <a:ext cx="609600" cy="609600"/>
          </a:xfrm>
          <a:prstGeom prst="rect">
            <a:avLst/>
          </a:prstGeom>
        </p:spPr>
      </p:pic>
      <p:pic>
        <p:nvPicPr>
          <p:cNvPr id="49" name="dung 1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139285" y="6256513"/>
            <a:ext cx="609600" cy="609600"/>
          </a:xfrm>
          <a:prstGeom prst="rect">
            <a:avLst/>
          </a:prstGeom>
        </p:spPr>
      </p:pic>
      <p:pic>
        <p:nvPicPr>
          <p:cNvPr id="52" name="sai 26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004409" y="6270278"/>
            <a:ext cx="609600" cy="609600"/>
          </a:xfrm>
          <a:prstGeom prst="rect">
            <a:avLst/>
          </a:prstGeom>
        </p:spPr>
      </p:pic>
      <p:pic>
        <p:nvPicPr>
          <p:cNvPr id="1026" name="Picture 2" descr="Kiểm tra dấu Tick Clip nghệ thuật - xanh dấu tick png tải về - Miễn phí  trong suốt Cò png Tải về.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595" y="4263401"/>
            <a:ext cx="1625862" cy="162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âu-1 (2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8">
                  <p14:trim st="1376" end="131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447694" y="5366117"/>
            <a:ext cx="609600" cy="609600"/>
          </a:xfrm>
          <a:prstGeom prst="rect">
            <a:avLst/>
          </a:prstGeom>
        </p:spPr>
      </p:pic>
      <p:pic>
        <p:nvPicPr>
          <p:cNvPr id="27" name="Picture 10" descr="Có nên cho trẻ thò đầu qua cửa sổ trời nóc ô tô?">
            <a:extLst>
              <a:ext uri="{FF2B5EF4-FFF2-40B4-BE49-F238E27FC236}">
                <a16:creationId xmlns:a16="http://schemas.microsoft.com/office/drawing/2014/main" id="{6EE52E67-E1CA-4C76-A3AC-B4EFE39821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744" r="16686" b="11535"/>
          <a:stretch/>
        </p:blipFill>
        <p:spPr bwMode="auto">
          <a:xfrm>
            <a:off x="5115339" y="1128647"/>
            <a:ext cx="3375933" cy="2069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6">
            <a:extLst>
              <a:ext uri="{FF2B5EF4-FFF2-40B4-BE49-F238E27FC236}">
                <a16:creationId xmlns:a16="http://schemas.microsoft.com/office/drawing/2014/main" id="{668DC087-856F-4675-B7BD-22ABE0342990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5385" t="16026" r="12821" b="18910"/>
          <a:stretch/>
        </p:blipFill>
        <p:spPr>
          <a:xfrm>
            <a:off x="6051339" y="4277342"/>
            <a:ext cx="1635694" cy="1482348"/>
          </a:xfrm>
          <a:prstGeom prst="rect">
            <a:avLst/>
          </a:prstGeom>
        </p:spPr>
      </p:pic>
      <p:pic>
        <p:nvPicPr>
          <p:cNvPr id="16" name="câu-1-quả-táo-">
            <a:hlinkClick r:id="" action="ppaction://media"/>
            <a:extLst>
              <a:ext uri="{FF2B5EF4-FFF2-40B4-BE49-F238E27FC236}">
                <a16:creationId xmlns:a16="http://schemas.microsoft.com/office/drawing/2014/main" id="{562F92BC-485C-4D57-A753-94E0146DA43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4794853" y="6320562"/>
            <a:ext cx="3746994" cy="433197"/>
          </a:xfrm>
          <a:prstGeom prst="round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D: </a:t>
            </a:r>
            <a:r>
              <a:rPr lang="en-US" sz="1600" dirty="0" err="1"/>
              <a:t>Không</a:t>
            </a:r>
            <a:r>
              <a:rPr lang="en-US" sz="1600" dirty="0"/>
              <a:t> </a:t>
            </a:r>
            <a:r>
              <a:rPr lang="en-US" sz="1600" dirty="0" err="1"/>
              <a:t>thắt</a:t>
            </a:r>
            <a:r>
              <a:rPr lang="en-US" sz="1600" dirty="0"/>
              <a:t> </a:t>
            </a:r>
            <a:r>
              <a:rPr lang="en-US" sz="1600" dirty="0" err="1"/>
              <a:t>dây</a:t>
            </a:r>
            <a:r>
              <a:rPr lang="en-US" sz="1600" dirty="0"/>
              <a:t> an </a:t>
            </a:r>
            <a:r>
              <a:rPr lang="en-US" sz="1600" dirty="0" err="1"/>
              <a:t>toàn</a:t>
            </a:r>
            <a:r>
              <a:rPr lang="en-US" sz="1600" dirty="0"/>
              <a:t>, </a:t>
            </a:r>
            <a:r>
              <a:rPr lang="en-US" sz="1600" dirty="0" err="1"/>
              <a:t>nô</a:t>
            </a:r>
            <a:r>
              <a:rPr lang="en-US" sz="1600" dirty="0"/>
              <a:t> </a:t>
            </a:r>
            <a:r>
              <a:rPr lang="en-US" sz="1600" dirty="0" err="1"/>
              <a:t>đùa</a:t>
            </a:r>
            <a:r>
              <a:rPr lang="en-US" sz="1600" dirty="0"/>
              <a:t> </a:t>
            </a:r>
            <a:r>
              <a:rPr lang="en-US" sz="1600" dirty="0" err="1"/>
              <a:t>trên</a:t>
            </a:r>
            <a:r>
              <a:rPr lang="en-US" sz="1600" dirty="0"/>
              <a:t> </a:t>
            </a:r>
            <a:r>
              <a:rPr lang="en-US" sz="1600" dirty="0" err="1"/>
              <a:t>xe</a:t>
            </a:r>
            <a:r>
              <a:rPr lang="en-US" sz="1600" dirty="0"/>
              <a:t>.</a:t>
            </a:r>
          </a:p>
        </p:txBody>
      </p:sp>
      <p:pic>
        <p:nvPicPr>
          <p:cNvPr id="31" name="Picture 46">
            <a:extLst>
              <a:ext uri="{FF2B5EF4-FFF2-40B4-BE49-F238E27FC236}">
                <a16:creationId xmlns:a16="http://schemas.microsoft.com/office/drawing/2014/main" id="{BC3B6564-9C75-4BB1-AF66-72C7C502754E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5385" t="16026" r="12821" b="18910"/>
          <a:stretch/>
        </p:blipFill>
        <p:spPr>
          <a:xfrm>
            <a:off x="5947102" y="1309434"/>
            <a:ext cx="1635694" cy="148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49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0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grpId="2" nodeType="withEffect">
                                  <p:stCondLst>
                                    <p:cond delay="7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2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148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2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62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grpId="2" nodeType="withEffect">
                                  <p:stCondLst>
                                    <p:cond delay="148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2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62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fill="hold" grpId="2" nodeType="withEffect">
                                  <p:stCondLst>
                                    <p:cond delay="1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1608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1618"/>
                            </p:stCondLst>
                            <p:childTnLst>
                              <p:par>
                                <p:cTn id="62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3" dur="1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00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4771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9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1554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5518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 showWhenStopped="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 showWhenStopped="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 showWhenStopped="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2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"/>
                            </p:stCondLst>
                            <p:childTnLst>
                              <p:par>
                                <p:cTn id="1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500"/>
                            </p:stCondLst>
                            <p:childTnLst>
                              <p:par>
                                <p:cTn id="1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1554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2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00"/>
                            </p:stCondLst>
                            <p:childTnLst>
                              <p:par>
                                <p:cTn id="15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500"/>
                            </p:stCondLst>
                            <p:childTnLst>
                              <p:par>
                                <p:cTn id="15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1554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3" grpId="1" animBg="1"/>
      <p:bldP spid="3" grpId="2" animBg="1"/>
      <p:bldP spid="10" grpId="0" animBg="1"/>
      <p:bldP spid="10" grpId="2" animBg="1"/>
      <p:bldP spid="10" grpId="3" animBg="1"/>
      <p:bldP spid="11" grpId="0" animBg="1"/>
      <p:bldP spid="11" grpId="1" animBg="1"/>
      <p:bldP spid="11" grpId="2" animBg="1"/>
      <p:bldP spid="13" grpId="0" animBg="1"/>
      <p:bldP spid="14" grpId="0" animBg="1"/>
      <p:bldP spid="12" grpId="0" animBg="1"/>
      <p:bldP spid="12" grpId="2" animBg="1"/>
      <p:bldP spid="12" grpId="3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1"/>
          <a:srcRect l="4194" t="2223" r="3687" b="1850"/>
          <a:stretch/>
        </p:blipFill>
        <p:spPr>
          <a:xfrm>
            <a:off x="4888871" y="3997699"/>
            <a:ext cx="3456918" cy="2218824"/>
          </a:xfrm>
          <a:prstGeom prst="rect">
            <a:avLst/>
          </a:prstGeom>
          <a:scene3d>
            <a:camera prst="orthographicFront"/>
            <a:lightRig rig="threePt" dir="t"/>
          </a:scene3d>
          <a:sp3d contourW="63500"/>
        </p:spPr>
      </p:pic>
      <p:sp>
        <p:nvSpPr>
          <p:cNvPr id="4" name="Rectangle 3"/>
          <p:cNvSpPr/>
          <p:nvPr/>
        </p:nvSpPr>
        <p:spPr>
          <a:xfrm rot="20985609">
            <a:off x="7638" y="144574"/>
            <a:ext cx="2003376" cy="265432"/>
          </a:xfrm>
          <a:prstGeom prst="rect">
            <a:avLst/>
          </a:prstGeom>
          <a:solidFill>
            <a:srgbClr val="FF33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CHỌN ĐÁP ÁN ĐÚNG</a:t>
            </a:r>
          </a:p>
        </p:txBody>
      </p:sp>
      <p:sp>
        <p:nvSpPr>
          <p:cNvPr id="6" name="Horizontal Scroll 5"/>
          <p:cNvSpPr/>
          <p:nvPr/>
        </p:nvSpPr>
        <p:spPr>
          <a:xfrm>
            <a:off x="753377" y="444732"/>
            <a:ext cx="7487166" cy="798342"/>
          </a:xfrm>
          <a:prstGeom prst="horizontalScroll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Câu</a:t>
            </a:r>
            <a:r>
              <a:rPr lang="en-US" dirty="0"/>
              <a:t> 2:  </a:t>
            </a:r>
            <a:r>
              <a:rPr lang="en-US" dirty="0" err="1"/>
              <a:t>Hành</a:t>
            </a:r>
            <a:r>
              <a:rPr lang="en-US" dirty="0"/>
              <a:t> vi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?  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928581" y="3497049"/>
            <a:ext cx="2713188" cy="339047"/>
          </a:xfrm>
          <a:prstGeom prst="round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A: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lòng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466353" y="3503182"/>
            <a:ext cx="2535696" cy="309027"/>
          </a:xfrm>
          <a:prstGeom prst="round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B: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tàu</a:t>
            </a:r>
            <a:r>
              <a:rPr lang="en-US" dirty="0"/>
              <a:t>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93265" y="6383086"/>
            <a:ext cx="2255048" cy="279399"/>
          </a:xfrm>
          <a:prstGeom prst="round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C: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bộ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vỉa</a:t>
            </a:r>
            <a:r>
              <a:rPr lang="en-US" dirty="0"/>
              <a:t> </a:t>
            </a:r>
            <a:r>
              <a:rPr lang="en-US" dirty="0" err="1"/>
              <a:t>hè</a:t>
            </a:r>
            <a:r>
              <a:rPr lang="en-US" dirty="0"/>
              <a:t>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814675" y="6313731"/>
            <a:ext cx="3531114" cy="495996"/>
          </a:xfrm>
          <a:prstGeom prst="round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D: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làn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dành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bộ</a:t>
            </a:r>
            <a:r>
              <a:rPr lang="en-US" dirty="0"/>
              <a:t>.</a:t>
            </a:r>
          </a:p>
        </p:txBody>
      </p:sp>
      <p:sp>
        <p:nvSpPr>
          <p:cNvPr id="13" name="Pentagon 12"/>
          <p:cNvSpPr/>
          <p:nvPr/>
        </p:nvSpPr>
        <p:spPr>
          <a:xfrm>
            <a:off x="8191764" y="173542"/>
            <a:ext cx="859382" cy="208008"/>
          </a:xfrm>
          <a:prstGeom prst="homePlate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entagon 13"/>
          <p:cNvSpPr/>
          <p:nvPr/>
        </p:nvSpPr>
        <p:spPr>
          <a:xfrm>
            <a:off x="8191764" y="173542"/>
            <a:ext cx="859381" cy="208008"/>
          </a:xfrm>
          <a:prstGeom prst="homePlat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2"/>
          <a:srcRect l="13000" t="20120" r="72000" b="47109"/>
          <a:stretch/>
        </p:blipFill>
        <p:spPr>
          <a:xfrm>
            <a:off x="8267134" y="-76545"/>
            <a:ext cx="919901" cy="1042554"/>
          </a:xfrm>
          <a:prstGeom prst="rect">
            <a:avLst/>
          </a:prstGeom>
        </p:spPr>
      </p:pic>
      <p:pic>
        <p:nvPicPr>
          <p:cNvPr id="24" name="ĐẾM NGƯỢC 10 GIÂY- CÓ CHUÔNG BÁO HẾT GIỜ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2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60197" y="6052886"/>
            <a:ext cx="609600" cy="609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2224" y="1355352"/>
            <a:ext cx="3318674" cy="2096520"/>
          </a:xfrm>
          <a:prstGeom prst="rect">
            <a:avLst/>
          </a:prstGeom>
          <a:scene3d>
            <a:camera prst="orthographicFront"/>
            <a:lightRig rig="threePt" dir="t"/>
          </a:scene3d>
          <a:sp3d/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88871" y="1304162"/>
            <a:ext cx="3471326" cy="2144429"/>
          </a:xfrm>
          <a:prstGeom prst="rect">
            <a:avLst/>
          </a:prstGeom>
          <a:scene3d>
            <a:camera prst="orthographicFront"/>
            <a:lightRig rig="threePt" dir="t"/>
          </a:scene3d>
          <a:sp3d/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6"/>
          <a:srcRect l="26170" t="26011" r="25801" b="9587"/>
          <a:stretch/>
        </p:blipFill>
        <p:spPr>
          <a:xfrm>
            <a:off x="634755" y="4001196"/>
            <a:ext cx="3338619" cy="2268286"/>
          </a:xfrm>
          <a:prstGeom prst="rect">
            <a:avLst/>
          </a:prstGeom>
          <a:scene3d>
            <a:camera prst="orthographicFront"/>
            <a:lightRig rig="threePt" dir="t"/>
          </a:scene3d>
          <a:sp3d/>
        </p:spPr>
      </p:pic>
      <p:pic>
        <p:nvPicPr>
          <p:cNvPr id="27" name="Picture 26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/>
          <a:srcRect l="52083" t="18889" r="4305" b="8765"/>
          <a:stretch/>
        </p:blipFill>
        <p:spPr>
          <a:xfrm>
            <a:off x="8579765" y="6201816"/>
            <a:ext cx="646126" cy="602914"/>
          </a:xfrm>
          <a:prstGeom prst="rect">
            <a:avLst/>
          </a:prstGeom>
        </p:spPr>
      </p:pic>
      <p:pic>
        <p:nvPicPr>
          <p:cNvPr id="2" name="FILE_20221007_140012_Câu-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412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667490" y="6306584"/>
            <a:ext cx="609600" cy="6096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9"/>
          <a:srcRect l="15385" t="16026" r="12821" b="18910"/>
          <a:stretch/>
        </p:blipFill>
        <p:spPr>
          <a:xfrm>
            <a:off x="1296705" y="4372899"/>
            <a:ext cx="1492321" cy="1352416"/>
          </a:xfrm>
          <a:prstGeom prst="rect">
            <a:avLst/>
          </a:prstGeom>
        </p:spPr>
      </p:pic>
      <p:pic>
        <p:nvPicPr>
          <p:cNvPr id="15" name="sai 26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089774" y="6269482"/>
            <a:ext cx="609600" cy="6096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9"/>
          <a:srcRect l="15385" t="16026" r="12821" b="18910"/>
          <a:stretch/>
        </p:blipFill>
        <p:spPr>
          <a:xfrm>
            <a:off x="6030744" y="4268139"/>
            <a:ext cx="1492321" cy="1352416"/>
          </a:xfrm>
          <a:prstGeom prst="rect">
            <a:avLst/>
          </a:prstGeom>
        </p:spPr>
      </p:pic>
      <p:pic>
        <p:nvPicPr>
          <p:cNvPr id="16" name="sai 26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906856" y="6337374"/>
            <a:ext cx="609600" cy="609600"/>
          </a:xfrm>
          <a:prstGeom prst="rect">
            <a:avLst/>
          </a:prstGeom>
        </p:spPr>
      </p:pic>
      <p:pic>
        <p:nvPicPr>
          <p:cNvPr id="30" name="Picture 2" descr="Kiểm tra dấu Tick Clip nghệ thuật - xanh dấu tick png tải về - Miễn phí  trong suốt Cò png Tải về.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826" y="1662017"/>
            <a:ext cx="1483350" cy="148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Kiểm tra dấu Tick Clip nghệ thuật - xanh dấu tick png tải về - Miễn phí  trong suốt Cò png Tải về.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744" y="1581041"/>
            <a:ext cx="1483350" cy="148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dung 1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800990" y="6434582"/>
            <a:ext cx="609600" cy="609600"/>
          </a:xfrm>
          <a:prstGeom prst="rect">
            <a:avLst/>
          </a:prstGeom>
        </p:spPr>
      </p:pic>
      <p:pic>
        <p:nvPicPr>
          <p:cNvPr id="32" name="dung 1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392449" y="6388477"/>
            <a:ext cx="609600" cy="609600"/>
          </a:xfrm>
          <a:prstGeom prst="rect">
            <a:avLst/>
          </a:prstGeom>
        </p:spPr>
      </p:pic>
      <p:pic>
        <p:nvPicPr>
          <p:cNvPr id="7" name="câu-2-quả-táo-">
            <a:hlinkClick r:id="" action="ppaction://media"/>
            <a:extLst>
              <a:ext uri="{FF2B5EF4-FFF2-40B4-BE49-F238E27FC236}">
                <a16:creationId xmlns:a16="http://schemas.microsoft.com/office/drawing/2014/main" id="{51C0AC2A-964C-4C9B-9922-7B0149486F8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8">
                  <p14:trim st="87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552131" y="63373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8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777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fill="hold" grpId="2" nodeType="withEffect">
                                  <p:stCondLst>
                                    <p:cond delay="777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nodeType="withEffect">
                                  <p:stCondLst>
                                    <p:cond delay="1122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mph" presetSubtype="0" fill="hold" grpId="2" nodeType="withEffect">
                                  <p:stCondLst>
                                    <p:cond delay="1122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mph" presetSubtype="0" fill="hold" nodeType="withEffect">
                                  <p:stCondLst>
                                    <p:cond delay="14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grpId="2" nodeType="withEffect">
                                  <p:stCondLst>
                                    <p:cond delay="14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32" presetClass="emph" presetSubtype="0" fill="hold" nodeType="withEffect">
                                  <p:stCondLst>
                                    <p:cond delay="1856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32" presetClass="emph" presetSubtype="0" fill="hold" grpId="2" nodeType="withEffect">
                                  <p:stCondLst>
                                    <p:cond delay="1856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9868"/>
                            </p:stCondLst>
                            <p:childTnLst>
                              <p:par>
                                <p:cTn id="87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8" dur="111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11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1315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3021"/>
                            </p:stCondLst>
                            <p:childTnLst>
                              <p:par>
                                <p:cTn id="9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9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 showWhenStopped="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551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500"/>
                            </p:stCondLst>
                            <p:childTnLst>
                              <p:par>
                                <p:cTn id="1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551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2" presetClass="emph" presetSubtype="0" fill="hold" nodeType="withEffect">
                                  <p:stCondLst>
                                    <p:cond delay="14800"/>
                                  </p:stCondLst>
                                  <p:childTnLst>
                                    <p:animRot by="120000"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2" fill="hold">
                                          <p:stCondLst>
                                            <p:cond delay="19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0" dur="2" fill="hold">
                                          <p:stCondLst>
                                            <p:cond delay="39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" fill="hold">
                                          <p:stCondLst>
                                            <p:cond delay="593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2" dur="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" presetID="32" presetClass="emph" presetSubtype="0" fill="hold" grpId="1" nodeType="withEffect">
                                  <p:stCondLst>
                                    <p:cond delay="14800"/>
                                  </p:stCondLst>
                                  <p:childTnLst>
                                    <p:animRot by="120000"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" fill="hold">
                                          <p:stCondLst>
                                            <p:cond delay="19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6" dur="2" fill="hold">
                                          <p:stCondLst>
                                            <p:cond delay="39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" fill="hold">
                                          <p:stCondLst>
                                            <p:cond delay="5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8" dur="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5801"/>
                            </p:stCondLst>
                            <p:childTnLst>
                              <p:par>
                                <p:cTn id="16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6301"/>
                            </p:stCondLst>
                            <p:childTnLst>
                              <p:par>
                                <p:cTn id="16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6" dur="155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 showWhenStopped="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1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1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1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000"/>
                            </p:stCondLst>
                            <p:childTnLst>
                              <p:par>
                                <p:cTn id="18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500"/>
                            </p:stCondLst>
                            <p:childTnLst>
                              <p:par>
                                <p:cTn id="1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3" dur="155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 showWhenStopped="0">
                <p:cTn id="1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  <p:bldP spid="3" grpId="0" animBg="1"/>
      <p:bldP spid="3" grpId="1" animBg="1"/>
      <p:bldP spid="3" grpId="2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20985609">
            <a:off x="7638" y="144574"/>
            <a:ext cx="2003376" cy="265432"/>
          </a:xfrm>
          <a:prstGeom prst="rect">
            <a:avLst/>
          </a:prstGeom>
          <a:solidFill>
            <a:srgbClr val="FF33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CHỌN ĐÁP ÁN ĐÚNG</a:t>
            </a:r>
          </a:p>
        </p:txBody>
      </p:sp>
      <p:sp>
        <p:nvSpPr>
          <p:cNvPr id="6" name="Horizontal Scroll 5"/>
          <p:cNvSpPr/>
          <p:nvPr/>
        </p:nvSpPr>
        <p:spPr>
          <a:xfrm>
            <a:off x="753377" y="444732"/>
            <a:ext cx="7487166" cy="798342"/>
          </a:xfrm>
          <a:prstGeom prst="horizontalScroll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Câu</a:t>
            </a:r>
            <a:r>
              <a:rPr lang="en-US" dirty="0"/>
              <a:t> 3: 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qua </a:t>
            </a:r>
            <a:r>
              <a:rPr lang="en-US" dirty="0" err="1"/>
              <a:t>ngã</a:t>
            </a:r>
            <a:r>
              <a:rPr lang="en-US" dirty="0"/>
              <a:t> </a:t>
            </a:r>
            <a:r>
              <a:rPr lang="en-US" dirty="0" err="1"/>
              <a:t>tư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phố</a:t>
            </a:r>
            <a:r>
              <a:rPr lang="en-US" dirty="0"/>
              <a:t> con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ý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  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058219" y="3492644"/>
            <a:ext cx="3468193" cy="295887"/>
          </a:xfrm>
          <a:prstGeom prst="round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B. </a:t>
            </a:r>
            <a:r>
              <a:rPr lang="en-US" dirty="0" err="1"/>
              <a:t>Nhờ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dắt</a:t>
            </a:r>
            <a:r>
              <a:rPr lang="en-US" dirty="0"/>
              <a:t> qua </a:t>
            </a:r>
            <a:r>
              <a:rPr lang="en-US" dirty="0" err="1"/>
              <a:t>đường</a:t>
            </a:r>
            <a:r>
              <a:rPr lang="en-US" dirty="0"/>
              <a:t>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55065" y="3522622"/>
            <a:ext cx="3159704" cy="261923"/>
          </a:xfrm>
          <a:prstGeom prst="round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A.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kỹ</a:t>
            </a:r>
            <a:r>
              <a:rPr lang="en-US" dirty="0"/>
              <a:t> </a:t>
            </a:r>
            <a:r>
              <a:rPr lang="en-US" dirty="0" err="1"/>
              <a:t>tín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đèn</a:t>
            </a:r>
            <a:r>
              <a:rPr lang="en-US" dirty="0"/>
              <a:t> GT.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755489" y="6362051"/>
            <a:ext cx="4048293" cy="310935"/>
          </a:xfrm>
          <a:prstGeom prst="round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C.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,  </a:t>
            </a:r>
            <a:r>
              <a:rPr lang="en-US" dirty="0" err="1"/>
              <a:t>chạy</a:t>
            </a:r>
            <a:r>
              <a:rPr lang="en-US" dirty="0"/>
              <a:t> </a:t>
            </a:r>
            <a:r>
              <a:rPr lang="en-US" dirty="0" err="1"/>
              <a:t>ào</a:t>
            </a:r>
            <a:r>
              <a:rPr lang="en-US" dirty="0"/>
              <a:t> qua </a:t>
            </a:r>
            <a:r>
              <a:rPr lang="en-US" dirty="0" err="1"/>
              <a:t>đường</a:t>
            </a:r>
            <a:r>
              <a:rPr lang="en-US" dirty="0"/>
              <a:t>.</a:t>
            </a:r>
          </a:p>
        </p:txBody>
      </p:sp>
      <p:sp>
        <p:nvSpPr>
          <p:cNvPr id="13" name="Pentagon 12"/>
          <p:cNvSpPr/>
          <p:nvPr/>
        </p:nvSpPr>
        <p:spPr>
          <a:xfrm>
            <a:off x="7951924" y="107806"/>
            <a:ext cx="1148976" cy="197739"/>
          </a:xfrm>
          <a:prstGeom prst="homePlate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entagon 13"/>
          <p:cNvSpPr/>
          <p:nvPr/>
        </p:nvSpPr>
        <p:spPr>
          <a:xfrm>
            <a:off x="7951924" y="114579"/>
            <a:ext cx="1148976" cy="208008"/>
          </a:xfrm>
          <a:prstGeom prst="homePlat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/>
          <a:srcRect l="13000" t="20120" r="72000" b="47109"/>
          <a:stretch/>
        </p:blipFill>
        <p:spPr>
          <a:xfrm>
            <a:off x="8327732" y="-123430"/>
            <a:ext cx="919901" cy="1042554"/>
          </a:xfrm>
          <a:prstGeom prst="rect">
            <a:avLst/>
          </a:prstGeom>
        </p:spPr>
      </p:pic>
      <p:pic>
        <p:nvPicPr>
          <p:cNvPr id="24" name="ĐẾM NGƯỢC 10 GIÂY- CÓ CHUÔNG BÁO HẾT GIỜ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60197" y="6052886"/>
            <a:ext cx="609600" cy="6096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5437" y="1313570"/>
            <a:ext cx="3498961" cy="214063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45246" y="1313570"/>
            <a:ext cx="3481166" cy="212225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90508" y="3976048"/>
            <a:ext cx="3178257" cy="2321618"/>
          </a:xfrm>
          <a:prstGeom prst="rect">
            <a:avLst/>
          </a:prstGeom>
        </p:spPr>
      </p:pic>
      <p:pic>
        <p:nvPicPr>
          <p:cNvPr id="30" name="Picture 29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/>
          <a:srcRect l="52083" t="18889" r="4305" b="8765"/>
          <a:stretch/>
        </p:blipFill>
        <p:spPr>
          <a:xfrm>
            <a:off x="8526412" y="6255086"/>
            <a:ext cx="646126" cy="602914"/>
          </a:xfrm>
          <a:prstGeom prst="rect">
            <a:avLst/>
          </a:prstGeom>
        </p:spPr>
      </p:pic>
      <p:pic>
        <p:nvPicPr>
          <p:cNvPr id="2" name="sai 2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935743" y="6357686"/>
            <a:ext cx="609600" cy="609600"/>
          </a:xfrm>
          <a:prstGeom prst="rect">
            <a:avLst/>
          </a:prstGeom>
        </p:spPr>
      </p:pic>
      <p:pic>
        <p:nvPicPr>
          <p:cNvPr id="5" name="Câu-3 (1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158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394451" y="6368186"/>
            <a:ext cx="609600" cy="609600"/>
          </a:xfrm>
          <a:prstGeom prst="rect">
            <a:avLst/>
          </a:prstGeom>
        </p:spPr>
      </p:pic>
      <p:pic>
        <p:nvPicPr>
          <p:cNvPr id="19" name="Picture 2" descr="Kiểm tra dấu Tick Clip nghệ thuật - xanh dấu tick png tải về - Miễn phí  trong suốt Cò png Tải về.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064" y="1598423"/>
            <a:ext cx="1584881" cy="1584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dung 1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960345" y="6517518"/>
            <a:ext cx="609600" cy="609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0"/>
          <a:srcRect l="15385" t="16026" r="12821" b="18910"/>
          <a:stretch/>
        </p:blipFill>
        <p:spPr>
          <a:xfrm>
            <a:off x="3972649" y="4309243"/>
            <a:ext cx="1594466" cy="1444985"/>
          </a:xfrm>
          <a:prstGeom prst="rect">
            <a:avLst/>
          </a:prstGeom>
        </p:spPr>
      </p:pic>
      <p:pic>
        <p:nvPicPr>
          <p:cNvPr id="8" name="sai 2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22" name="Picture 2" descr="Kiểm tra dấu Tick Clip nghệ thuật - xanh dấu tick png tải về - Miễn phí  trong suốt Cò png Tải về.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199" y="1442148"/>
            <a:ext cx="1584881" cy="1584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quả-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8">
                  <p14:trim st="82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60197" y="52385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91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49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56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7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71" tmFilter="0, 0; 0.125,0.2665; 0.25,0.4; 0.375,0.465; 0.5,0.5;  0.625,0.535; 0.75,0.6; 0.875,0.7335; 1,1">
                                          <p:stCondLst>
                                            <p:cond delay="57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" tmFilter="0, 0; 0.125,0.2665; 0.25,0.4; 0.375,0.465; 0.5,0.5;  0.625,0.535; 0.75,0.6; 0.875,0.7335; 1,1">
                                          <p:stCondLst>
                                            <p:cond delay="113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" tmFilter="0, 0; 0.125,0.2665; 0.25,0.4; 0.375,0.465; 0.5,0.5;  0.625,0.535; 0.75,0.6; 0.875,0.7335; 1,1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1">
                                          <p:stCondLst>
                                            <p:cond delay="55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" decel="50000">
                                          <p:stCondLst>
                                            <p:cond delay="58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">
                                          <p:stCondLst>
                                            <p:cond delay="112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" decel="50000">
                                          <p:stCondLst>
                                            <p:cond delay="11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" decel="50000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" decel="50000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49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6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7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71" tmFilter="0, 0; 0.125,0.2665; 0.25,0.4; 0.375,0.465; 0.5,0.5;  0.625,0.535; 0.75,0.6; 0.875,0.7335; 1,1">
                                          <p:stCondLst>
                                            <p:cond delay="57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" tmFilter="0, 0; 0.125,0.2665; 0.25,0.4; 0.375,0.465; 0.5,0.5;  0.625,0.535; 0.75,0.6; 0.875,0.7335; 1,1">
                                          <p:stCondLst>
                                            <p:cond delay="113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" tmFilter="0, 0; 0.125,0.2665; 0.25,0.4; 0.375,0.465; 0.5,0.5;  0.625,0.535; 0.75,0.6; 0.875,0.7335; 1,1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1">
                                          <p:stCondLst>
                                            <p:cond delay="55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" decel="50000">
                                          <p:stCondLst>
                                            <p:cond delay="58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">
                                          <p:stCondLst>
                                            <p:cond delay="112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" decel="50000">
                                          <p:stCondLst>
                                            <p:cond delay="115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" decel="50000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" decel="50000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49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6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7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71" tmFilter="0, 0; 0.125,0.2665; 0.25,0.4; 0.375,0.465; 0.5,0.5;  0.625,0.535; 0.75,0.6; 0.875,0.7335; 1,1">
                                          <p:stCondLst>
                                            <p:cond delay="57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" tmFilter="0, 0; 0.125,0.2665; 0.25,0.4; 0.375,0.465; 0.5,0.5;  0.625,0.535; 0.75,0.6; 0.875,0.7335; 1,1">
                                          <p:stCondLst>
                                            <p:cond delay="113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" tmFilter="0, 0; 0.125,0.2665; 0.25,0.4; 0.375,0.465; 0.5,0.5;  0.625,0.535; 0.75,0.6; 0.875,0.7335; 1,1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">
                                          <p:stCondLst>
                                            <p:cond delay="55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" decel="50000">
                                          <p:stCondLst>
                                            <p:cond delay="58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">
                                          <p:stCondLst>
                                            <p:cond delay="112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" decel="50000">
                                          <p:stCondLst>
                                            <p:cond delay="11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" decel="50000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" decel="50000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49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56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7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71" tmFilter="0, 0; 0.125,0.2665; 0.25,0.4; 0.375,0.465; 0.5,0.5;  0.625,0.535; 0.75,0.6; 0.875,0.7335; 1,1">
                                          <p:stCondLst>
                                            <p:cond delay="571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" tmFilter="0, 0; 0.125,0.2665; 0.25,0.4; 0.375,0.465; 0.5,0.5;  0.625,0.535; 0.75,0.6; 0.875,0.7335; 1,1">
                                          <p:stCondLst>
                                            <p:cond delay="113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" tmFilter="0, 0; 0.125,0.2665; 0.25,0.4; 0.375,0.465; 0.5,0.5;  0.625,0.535; 0.75,0.6; 0.875,0.7335; 1,1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1">
                                          <p:stCondLst>
                                            <p:cond delay="55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" decel="50000">
                                          <p:stCondLst>
                                            <p:cond delay="58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">
                                          <p:stCondLst>
                                            <p:cond delay="112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" decel="50000">
                                          <p:stCondLst>
                                            <p:cond delay="1151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1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" decel="50000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1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" decel="50000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49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56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7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71" tmFilter="0, 0; 0.125,0.2665; 0.25,0.4; 0.375,0.465; 0.5,0.5;  0.625,0.535; 0.75,0.6; 0.875,0.7335; 1,1">
                                          <p:stCondLst>
                                            <p:cond delay="57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" tmFilter="0, 0; 0.125,0.2665; 0.25,0.4; 0.375,0.465; 0.5,0.5;  0.625,0.535; 0.75,0.6; 0.875,0.7335; 1,1">
                                          <p:stCondLst>
                                            <p:cond delay="113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" tmFilter="0, 0; 0.125,0.2665; 0.25,0.4; 0.375,0.465; 0.5,0.5;  0.625,0.535; 0.75,0.6; 0.875,0.7335; 1,1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1">
                                          <p:stCondLst>
                                            <p:cond delay="5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" decel="50000">
                                          <p:stCondLst>
                                            <p:cond delay="58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1">
                                          <p:stCondLst>
                                            <p:cond delay="112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" decel="50000">
                                          <p:stCondLst>
                                            <p:cond delay="11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" decel="50000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1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" decel="50000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49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56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7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71" tmFilter="0, 0; 0.125,0.2665; 0.25,0.4; 0.375,0.465; 0.5,0.5;  0.625,0.535; 0.75,0.6; 0.875,0.7335; 1,1">
                                          <p:stCondLst>
                                            <p:cond delay="571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" tmFilter="0, 0; 0.125,0.2665; 0.25,0.4; 0.375,0.465; 0.5,0.5;  0.625,0.535; 0.75,0.6; 0.875,0.7335; 1,1">
                                          <p:stCondLst>
                                            <p:cond delay="113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" tmFilter="0, 0; 0.125,0.2665; 0.25,0.4; 0.375,0.465; 0.5,0.5;  0.625,0.535; 0.75,0.6; 0.875,0.7335; 1,1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1">
                                          <p:stCondLst>
                                            <p:cond delay="55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" decel="50000">
                                          <p:stCondLst>
                                            <p:cond delay="58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1">
                                          <p:stCondLst>
                                            <p:cond delay="112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" decel="50000">
                                          <p:stCondLst>
                                            <p:cond delay="1151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1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" decel="50000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1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" decel="50000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49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56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7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71" tmFilter="0, 0; 0.125,0.2665; 0.25,0.4; 0.375,0.465; 0.5,0.5;  0.625,0.535; 0.75,0.6; 0.875,0.7335; 1,1">
                                          <p:stCondLst>
                                            <p:cond delay="57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" tmFilter="0, 0; 0.125,0.2665; 0.25,0.4; 0.375,0.465; 0.5,0.5;  0.625,0.535; 0.75,0.6; 0.875,0.7335; 1,1">
                                          <p:stCondLst>
                                            <p:cond delay="113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" tmFilter="0, 0; 0.125,0.2665; 0.25,0.4; 0.375,0.465; 0.5,0.5;  0.625,0.535; 0.75,0.6; 0.875,0.7335; 1,1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1">
                                          <p:stCondLst>
                                            <p:cond delay="55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" decel="50000">
                                          <p:stCondLst>
                                            <p:cond delay="58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1">
                                          <p:stCondLst>
                                            <p:cond delay="112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" decel="50000">
                                          <p:stCondLst>
                                            <p:cond delay="115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1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" decel="50000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1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" decel="50000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944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32" presetClass="emph" presetSubtype="0" fill="hold" grpId="2" nodeType="withEffect">
                                  <p:stCondLst>
                                    <p:cond delay="9440"/>
                                  </p:st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1" presetID="32" presetClass="emph" presetSubtype="0" fill="hold" nodeType="withEffect">
                                  <p:stCondLst>
                                    <p:cond delay="14170"/>
                                  </p:stCondLst>
                                  <p:childTnLst>
                                    <p:animRot by="120000">
                                      <p:cBhvr>
                                        <p:cTn id="1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" presetID="32" presetClass="emph" presetSubtype="0" fill="hold" grpId="1" nodeType="withEffect">
                                  <p:stCondLst>
                                    <p:cond delay="1417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3" presetID="32" presetClass="emph" presetSubtype="0" fill="hold" nodeType="withEffect">
                                  <p:stCondLst>
                                    <p:cond delay="18300"/>
                                  </p:stCondLst>
                                  <p:childTnLs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32" presetClass="emph" presetSubtype="0" fill="hold" grpId="1" nodeType="withEffect">
                                  <p:stCondLst>
                                    <p:cond delay="18300"/>
                                  </p:stCondLst>
                                  <p:childTnLst>
                                    <p:animRot by="120000">
                                      <p:cBhvr>
                                        <p:cTn id="1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8212"/>
                            </p:stCondLst>
                            <p:childTnLst>
                              <p:par>
                                <p:cTn id="156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7" dur="111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111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1315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41365"/>
                            </p:stCondLst>
                            <p:childTnLst>
                              <p:par>
                                <p:cTn id="16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1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2" dur="55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4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000"/>
                            </p:stCondLst>
                            <p:childTnLst>
                              <p:par>
                                <p:cTn id="20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7" dur="55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 showWhenStopped="0">
                <p:cTn id="2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8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1" dur="155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 showWhenStopped="0">
                <p:cTn id="2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2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  <p:bldP spid="3" grpId="0" animBg="1"/>
      <p:bldP spid="3" grpId="1" animBg="1"/>
      <p:bldP spid="3" grpId="2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20985609">
            <a:off x="7638" y="144574"/>
            <a:ext cx="2003376" cy="265432"/>
          </a:xfrm>
          <a:prstGeom prst="rect">
            <a:avLst/>
          </a:prstGeom>
          <a:solidFill>
            <a:srgbClr val="FF33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CHỌN ĐÁP ÁN ĐÚNG</a:t>
            </a:r>
          </a:p>
        </p:txBody>
      </p:sp>
      <p:sp>
        <p:nvSpPr>
          <p:cNvPr id="6" name="Horizontal Scroll 5"/>
          <p:cNvSpPr/>
          <p:nvPr/>
        </p:nvSpPr>
        <p:spPr>
          <a:xfrm>
            <a:off x="753377" y="379706"/>
            <a:ext cx="7434973" cy="635045"/>
          </a:xfrm>
          <a:prstGeom prst="horizontalScroll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Câu</a:t>
            </a:r>
            <a:r>
              <a:rPr lang="en-US" dirty="0"/>
              <a:t> 4:  </a:t>
            </a:r>
            <a:r>
              <a:rPr lang="en-US" dirty="0" err="1"/>
              <a:t>Hành</a:t>
            </a:r>
            <a:r>
              <a:rPr lang="en-US" dirty="0"/>
              <a:t> vi qua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?  </a:t>
            </a:r>
          </a:p>
        </p:txBody>
      </p:sp>
      <p:sp>
        <p:nvSpPr>
          <p:cNvPr id="13" name="Pentagon 12"/>
          <p:cNvSpPr/>
          <p:nvPr/>
        </p:nvSpPr>
        <p:spPr>
          <a:xfrm>
            <a:off x="8014170" y="59406"/>
            <a:ext cx="1024482" cy="208008"/>
          </a:xfrm>
          <a:prstGeom prst="homePlate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entagon 13"/>
          <p:cNvSpPr/>
          <p:nvPr/>
        </p:nvSpPr>
        <p:spPr>
          <a:xfrm>
            <a:off x="8014171" y="57398"/>
            <a:ext cx="1024481" cy="208008"/>
          </a:xfrm>
          <a:prstGeom prst="homePlat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2"/>
          <a:srcRect l="13000" t="20120" r="72000" b="47109"/>
          <a:stretch/>
        </p:blipFill>
        <p:spPr>
          <a:xfrm>
            <a:off x="8327732" y="-95923"/>
            <a:ext cx="919901" cy="1042554"/>
          </a:xfrm>
          <a:prstGeom prst="rect">
            <a:avLst/>
          </a:prstGeom>
        </p:spPr>
      </p:pic>
      <p:pic>
        <p:nvPicPr>
          <p:cNvPr id="24" name="ĐẾM NGƯỢC 10 GIÂY- CÓ CHUÔNG BÁO HẾT GIỜ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2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60197" y="6052886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23145" y="4033900"/>
            <a:ext cx="3178257" cy="2196785"/>
          </a:xfrm>
          <a:prstGeom prst="rect">
            <a:avLst/>
          </a:prstGeom>
          <a:scene3d>
            <a:camera prst="orthographicFront"/>
            <a:lightRig rig="threePt" dir="t"/>
          </a:scene3d>
          <a:sp3d contourW="63500"/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6204" y="4033901"/>
            <a:ext cx="3218967" cy="2222185"/>
          </a:xfrm>
          <a:prstGeom prst="rect">
            <a:avLst/>
          </a:prstGeom>
          <a:scene3d>
            <a:camera prst="orthographicFront"/>
            <a:lightRig rig="threePt" dir="t"/>
          </a:scene3d>
          <a:sp3d contourW="63500"/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6"/>
          <a:srcRect l="4194" t="2223" r="3687" b="1850"/>
          <a:stretch/>
        </p:blipFill>
        <p:spPr>
          <a:xfrm>
            <a:off x="4982559" y="1063519"/>
            <a:ext cx="3257984" cy="2091138"/>
          </a:xfrm>
          <a:prstGeom prst="rect">
            <a:avLst/>
          </a:prstGeom>
          <a:scene3d>
            <a:camera prst="orthographicFront"/>
            <a:lightRig rig="threePt" dir="t"/>
          </a:scene3d>
          <a:sp3d contourW="63500"/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83926" y="1065871"/>
            <a:ext cx="3143522" cy="2155031"/>
          </a:xfrm>
          <a:prstGeom prst="rect">
            <a:avLst/>
          </a:prstGeom>
          <a:scene3d>
            <a:camera prst="orthographicFront"/>
            <a:lightRig rig="threePt" dir="t"/>
          </a:scene3d>
          <a:sp3d contourW="63500"/>
        </p:spPr>
      </p:pic>
      <p:sp>
        <p:nvSpPr>
          <p:cNvPr id="26" name="Rounded Rectangle 25"/>
          <p:cNvSpPr/>
          <p:nvPr/>
        </p:nvSpPr>
        <p:spPr>
          <a:xfrm>
            <a:off x="1126372" y="3309949"/>
            <a:ext cx="2772527" cy="490127"/>
          </a:xfrm>
          <a:prstGeom prst="round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A: </a:t>
            </a:r>
            <a:r>
              <a:rPr lang="en-US" sz="1600" dirty="0" err="1"/>
              <a:t>Không</a:t>
            </a:r>
            <a:r>
              <a:rPr lang="en-US" sz="1600" dirty="0"/>
              <a:t> </a:t>
            </a:r>
            <a:r>
              <a:rPr lang="en-US" sz="1600" dirty="0" err="1"/>
              <a:t>quan</a:t>
            </a:r>
            <a:r>
              <a:rPr lang="en-US" sz="1600" dirty="0"/>
              <a:t> </a:t>
            </a:r>
            <a:r>
              <a:rPr lang="en-US" sz="1600" dirty="0" err="1"/>
              <a:t>sát</a:t>
            </a:r>
            <a:r>
              <a:rPr lang="en-US" sz="1600" dirty="0"/>
              <a:t>, </a:t>
            </a:r>
            <a:r>
              <a:rPr lang="en-US" sz="1600" dirty="0" err="1"/>
              <a:t>nô</a:t>
            </a:r>
            <a:r>
              <a:rPr lang="en-US" sz="1600" dirty="0"/>
              <a:t> </a:t>
            </a:r>
            <a:r>
              <a:rPr lang="en-US" sz="1600" dirty="0" err="1"/>
              <a:t>dùa</a:t>
            </a:r>
            <a:r>
              <a:rPr lang="en-US" sz="1600" dirty="0"/>
              <a:t> </a:t>
            </a:r>
            <a:r>
              <a:rPr lang="en-US" sz="1600" dirty="0" err="1"/>
              <a:t>trên</a:t>
            </a:r>
            <a:r>
              <a:rPr lang="en-US" sz="1600" dirty="0"/>
              <a:t> </a:t>
            </a:r>
            <a:r>
              <a:rPr lang="en-US" sz="1600" dirty="0" err="1"/>
              <a:t>đường</a:t>
            </a:r>
            <a:endParaRPr lang="en-US" sz="1600" dirty="0"/>
          </a:p>
        </p:txBody>
      </p:sp>
      <p:sp>
        <p:nvSpPr>
          <p:cNvPr id="30" name="Rounded Rectangle 29"/>
          <p:cNvSpPr/>
          <p:nvPr/>
        </p:nvSpPr>
        <p:spPr>
          <a:xfrm>
            <a:off x="5010093" y="3229938"/>
            <a:ext cx="3178257" cy="570138"/>
          </a:xfrm>
          <a:prstGeom prst="round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B: </a:t>
            </a:r>
            <a:r>
              <a:rPr lang="en-US" sz="1600" dirty="0" err="1"/>
              <a:t>Đi</a:t>
            </a:r>
            <a:r>
              <a:rPr lang="en-US" sz="1600" dirty="0"/>
              <a:t> </a:t>
            </a:r>
            <a:r>
              <a:rPr lang="en-US" sz="1600" dirty="0" err="1"/>
              <a:t>đúng</a:t>
            </a:r>
            <a:r>
              <a:rPr lang="en-US" sz="1600" dirty="0"/>
              <a:t> </a:t>
            </a:r>
            <a:r>
              <a:rPr lang="en-US" sz="1600" dirty="0" err="1"/>
              <a:t>làn</a:t>
            </a:r>
            <a:r>
              <a:rPr lang="en-US" sz="1600" dirty="0"/>
              <a:t> </a:t>
            </a:r>
            <a:r>
              <a:rPr lang="en-US" sz="1600" dirty="0" err="1"/>
              <a:t>đường</a:t>
            </a:r>
            <a:r>
              <a:rPr lang="en-US" sz="1600" dirty="0"/>
              <a:t> </a:t>
            </a:r>
            <a:r>
              <a:rPr lang="en-US" sz="1600" dirty="0" err="1"/>
              <a:t>dành</a:t>
            </a:r>
            <a:r>
              <a:rPr lang="en-US" sz="1600" dirty="0"/>
              <a:t> </a:t>
            </a:r>
            <a:r>
              <a:rPr lang="en-US" sz="1600" dirty="0" err="1"/>
              <a:t>cho</a:t>
            </a:r>
            <a:r>
              <a:rPr lang="en-US" sz="1600" dirty="0"/>
              <a:t> </a:t>
            </a:r>
            <a:r>
              <a:rPr lang="en-US" sz="1600" dirty="0" err="1"/>
              <a:t>người</a:t>
            </a:r>
            <a:r>
              <a:rPr lang="en-US" sz="1600" dirty="0"/>
              <a:t> </a:t>
            </a:r>
            <a:r>
              <a:rPr lang="en-US" sz="1600" dirty="0" err="1"/>
              <a:t>đi</a:t>
            </a:r>
            <a:r>
              <a:rPr lang="en-US" sz="1600" dirty="0"/>
              <a:t> </a:t>
            </a:r>
            <a:r>
              <a:rPr lang="en-US" sz="1600" dirty="0" err="1"/>
              <a:t>bộ</a:t>
            </a:r>
            <a:r>
              <a:rPr lang="en-US" sz="1600" dirty="0"/>
              <a:t>. 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126373" y="6345133"/>
            <a:ext cx="2511159" cy="438807"/>
          </a:xfrm>
          <a:prstGeom prst="round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C: </a:t>
            </a:r>
            <a:r>
              <a:rPr lang="en-US" sz="1600" dirty="0" err="1"/>
              <a:t>Đi</a:t>
            </a:r>
            <a:r>
              <a:rPr lang="en-US" sz="1600" dirty="0"/>
              <a:t> </a:t>
            </a:r>
            <a:r>
              <a:rPr lang="en-US" sz="1600" dirty="0" err="1"/>
              <a:t>giữa</a:t>
            </a:r>
            <a:r>
              <a:rPr lang="en-US" sz="1600" dirty="0"/>
              <a:t> </a:t>
            </a:r>
            <a:r>
              <a:rPr lang="en-US" sz="1600" dirty="0" err="1"/>
              <a:t>lòng</a:t>
            </a:r>
            <a:r>
              <a:rPr lang="en-US" sz="1600" dirty="0"/>
              <a:t> </a:t>
            </a:r>
            <a:r>
              <a:rPr lang="en-US" sz="1600" dirty="0" err="1"/>
              <a:t>đường</a:t>
            </a:r>
            <a:endParaRPr lang="en-US" sz="1600" dirty="0"/>
          </a:p>
        </p:txBody>
      </p:sp>
      <p:sp>
        <p:nvSpPr>
          <p:cNvPr id="32" name="Rounded Rectangle 31"/>
          <p:cNvSpPr/>
          <p:nvPr/>
        </p:nvSpPr>
        <p:spPr>
          <a:xfrm>
            <a:off x="5037658" y="6325469"/>
            <a:ext cx="2979969" cy="491449"/>
          </a:xfrm>
          <a:prstGeom prst="round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D: </a:t>
            </a:r>
            <a:r>
              <a:rPr lang="en-US" sz="1600" dirty="0" err="1"/>
              <a:t>Không</a:t>
            </a:r>
            <a:r>
              <a:rPr lang="en-US" sz="1600" dirty="0"/>
              <a:t> </a:t>
            </a:r>
            <a:r>
              <a:rPr lang="en-US" sz="1600" dirty="0" err="1"/>
              <a:t>quan</a:t>
            </a:r>
            <a:r>
              <a:rPr lang="en-US" sz="1600" dirty="0"/>
              <a:t> </a:t>
            </a:r>
            <a:r>
              <a:rPr lang="en-US" sz="1600" dirty="0" err="1"/>
              <a:t>sát</a:t>
            </a:r>
            <a:r>
              <a:rPr lang="en-US" sz="1600" dirty="0"/>
              <a:t>, </a:t>
            </a:r>
            <a:r>
              <a:rPr lang="en-US" sz="1600" dirty="0" err="1"/>
              <a:t>chạy</a:t>
            </a:r>
            <a:r>
              <a:rPr lang="en-US" sz="1600" dirty="0"/>
              <a:t> </a:t>
            </a:r>
            <a:r>
              <a:rPr lang="en-US" sz="1600" dirty="0" err="1"/>
              <a:t>ào</a:t>
            </a:r>
            <a:r>
              <a:rPr lang="en-US" sz="1600" dirty="0"/>
              <a:t> qua </a:t>
            </a:r>
            <a:r>
              <a:rPr lang="en-US" sz="1600" dirty="0" err="1"/>
              <a:t>đường</a:t>
            </a:r>
            <a:endParaRPr lang="en-US" sz="1600" dirty="0"/>
          </a:p>
        </p:txBody>
      </p:sp>
      <p:pic>
        <p:nvPicPr>
          <p:cNvPr id="33" name="Picture 32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/>
          <a:srcRect l="52083" t="18889" r="4305" b="8765"/>
          <a:stretch/>
        </p:blipFill>
        <p:spPr>
          <a:xfrm>
            <a:off x="8526412" y="6255086"/>
            <a:ext cx="646126" cy="602914"/>
          </a:xfrm>
          <a:prstGeom prst="rect">
            <a:avLst/>
          </a:prstGeom>
        </p:spPr>
      </p:pic>
      <p:pic>
        <p:nvPicPr>
          <p:cNvPr id="2" name="FILE_20221007_140030_Câu-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702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750597" y="6357686"/>
            <a:ext cx="609600" cy="609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0"/>
          <a:srcRect l="15385" t="16026" r="12821" b="18910"/>
          <a:stretch/>
        </p:blipFill>
        <p:spPr>
          <a:xfrm>
            <a:off x="1708498" y="1420214"/>
            <a:ext cx="1497177" cy="1356817"/>
          </a:xfrm>
          <a:prstGeom prst="rect">
            <a:avLst/>
          </a:prstGeom>
        </p:spPr>
      </p:pic>
      <p:pic>
        <p:nvPicPr>
          <p:cNvPr id="5" name="sai 26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158269" y="6263789"/>
            <a:ext cx="609600" cy="609600"/>
          </a:xfrm>
          <a:prstGeom prst="rect">
            <a:avLst/>
          </a:prstGeom>
        </p:spPr>
      </p:pic>
      <p:pic>
        <p:nvPicPr>
          <p:cNvPr id="22" name="Picture 2" descr="Kiểm tra dấu Tick Clip nghệ thuật - xanh dấu tick png tải về - Miễn phí  trong suốt Cò png Tải về.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862" y="1398961"/>
            <a:ext cx="1488177" cy="1488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dung 1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589135" y="6310738"/>
            <a:ext cx="609600" cy="609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0"/>
          <a:srcRect l="15385" t="16026" r="12821" b="18910"/>
          <a:stretch/>
        </p:blipFill>
        <p:spPr>
          <a:xfrm>
            <a:off x="1726901" y="4306715"/>
            <a:ext cx="1497177" cy="135681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0"/>
          <a:srcRect l="15385" t="16026" r="12821" b="18910"/>
          <a:stretch/>
        </p:blipFill>
        <p:spPr>
          <a:xfrm>
            <a:off x="5985646" y="4130855"/>
            <a:ext cx="1497177" cy="1356817"/>
          </a:xfrm>
          <a:prstGeom prst="rect">
            <a:avLst/>
          </a:prstGeom>
        </p:spPr>
      </p:pic>
      <p:pic>
        <p:nvPicPr>
          <p:cNvPr id="3" name="quả-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8">
                  <p14:trim st="86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42524" y="5342186"/>
            <a:ext cx="609600" cy="609600"/>
          </a:xfrm>
          <a:prstGeom prst="rect">
            <a:avLst/>
          </a:prstGeom>
        </p:spPr>
      </p:pic>
      <p:pic>
        <p:nvPicPr>
          <p:cNvPr id="8" name="câu-4-quả-táo-">
            <a:hlinkClick r:id="" action="ppaction://media"/>
            <a:extLst>
              <a:ext uri="{FF2B5EF4-FFF2-40B4-BE49-F238E27FC236}">
                <a16:creationId xmlns:a16="http://schemas.microsoft.com/office/drawing/2014/main" id="{2A464AA4-6D52-4AAB-9DEA-F627D3CD46B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9">
                  <p14:trim st="949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61568" y="5702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654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25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25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743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grpId="2" nodeType="withEffect">
                                  <p:stCondLst>
                                    <p:cond delay="743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1146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grpId="2" nodeType="withEffect">
                                  <p:stCondLst>
                                    <p:cond delay="1146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15720"/>
                                  </p:stCondLst>
                                  <p:childTnLst>
                                    <p:animRot by="120000"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" fill="hold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" fill="hold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" fill="hold">
                                          <p:stCondLst>
                                            <p:cond delay="74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" fill="hold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grpId="2" nodeType="withEffect">
                                  <p:stCondLst>
                                    <p:cond delay="15720"/>
                                  </p:stCondLst>
                                  <p:childTnLst>
                                    <p:animRot by="120000"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" fill="hold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" fill="hold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" fill="hold">
                                          <p:stCondLst>
                                            <p:cond delay="74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" fill="hold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32" presetClass="emph" presetSubtype="0" fill="hold" nodeType="withEffect">
                                  <p:stCondLst>
                                    <p:cond delay="1861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32" presetClass="emph" presetSubtype="0" fill="hold" grpId="2" nodeType="withEffect">
                                  <p:stCondLst>
                                    <p:cond delay="1861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9723"/>
                            </p:stCondLst>
                            <p:childTnLst>
                              <p:par>
                                <p:cTn id="83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4" dur="111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11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1315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2876"/>
                            </p:stCondLst>
                            <p:childTnLst>
                              <p:par>
                                <p:cTn id="8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9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 showWhenStopped="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15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 showWhenStopped="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0" dur="55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 showWhenStopped="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" fill="hold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2" fill="hold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2" fill="hold">
                                          <p:stCondLst>
                                            <p:cond delay="74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2" fill="hold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" fill="hold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4" dur="2" fill="hold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" fill="hold">
                                          <p:stCondLst>
                                            <p:cond delay="74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6" dur="2" fill="hold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252"/>
                            </p:stCondLst>
                            <p:childTnLst>
                              <p:par>
                                <p:cTn id="1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4" dur="15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4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00"/>
                            </p:stCondLst>
                            <p:childTnLst>
                              <p:par>
                                <p:cTn id="18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7" dur="15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 showWhenStopped="0">
                <p:cTn id="1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1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  <p:bldP spid="14" grpId="0" animBg="1"/>
      <p:bldP spid="26" grpId="0" animBg="1"/>
      <p:bldP spid="26" grpId="1" animBg="1"/>
      <p:bldP spid="26" grpId="2" animBg="1"/>
      <p:bldP spid="30" grpId="0" animBg="1"/>
      <p:bldP spid="30" grpId="1" animBg="1"/>
      <p:bldP spid="30" grpId="2" animBg="1"/>
      <p:bldP spid="31" grpId="0" animBg="1"/>
      <p:bldP spid="31" grpId="1" animBg="1"/>
      <p:bldP spid="31" grpId="2" animBg="1"/>
      <p:bldP spid="32" grpId="0" animBg="1"/>
      <p:bldP spid="32" grpId="1" animBg="1"/>
      <p:bldP spid="32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20985609">
            <a:off x="7638" y="144574"/>
            <a:ext cx="2003376" cy="265432"/>
          </a:xfrm>
          <a:prstGeom prst="rect">
            <a:avLst/>
          </a:prstGeom>
          <a:solidFill>
            <a:srgbClr val="FF33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CHỌN ĐÁP ÁN ĐÚNG</a:t>
            </a:r>
          </a:p>
        </p:txBody>
      </p:sp>
      <p:sp>
        <p:nvSpPr>
          <p:cNvPr id="6" name="Horizontal Scroll 5"/>
          <p:cNvSpPr/>
          <p:nvPr/>
        </p:nvSpPr>
        <p:spPr>
          <a:xfrm>
            <a:off x="759126" y="388799"/>
            <a:ext cx="7457125" cy="629699"/>
          </a:xfrm>
          <a:prstGeom prst="horizontalScroll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Câu</a:t>
            </a:r>
            <a:r>
              <a:rPr lang="en-US" dirty="0"/>
              <a:t> 5:  </a:t>
            </a:r>
            <a:r>
              <a:rPr lang="en-US" dirty="0" err="1"/>
              <a:t>Hành</a:t>
            </a:r>
            <a:r>
              <a:rPr lang="en-US" dirty="0"/>
              <a:t> vi  </a:t>
            </a:r>
            <a:r>
              <a:rPr lang="en-US" dirty="0" err="1"/>
              <a:t>ngồi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xe</a:t>
            </a:r>
            <a:r>
              <a:rPr lang="en-US" dirty="0"/>
              <a:t> </a:t>
            </a:r>
            <a:r>
              <a:rPr lang="en-US" dirty="0" err="1"/>
              <a:t>máy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?  </a:t>
            </a:r>
          </a:p>
        </p:txBody>
      </p:sp>
      <p:sp>
        <p:nvSpPr>
          <p:cNvPr id="13" name="Pentagon 12"/>
          <p:cNvSpPr/>
          <p:nvPr/>
        </p:nvSpPr>
        <p:spPr>
          <a:xfrm>
            <a:off x="8041516" y="78449"/>
            <a:ext cx="969791" cy="206497"/>
          </a:xfrm>
          <a:prstGeom prst="homePlate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entagon 13"/>
          <p:cNvSpPr/>
          <p:nvPr/>
        </p:nvSpPr>
        <p:spPr>
          <a:xfrm>
            <a:off x="8041515" y="58290"/>
            <a:ext cx="969791" cy="226656"/>
          </a:xfrm>
          <a:prstGeom prst="homePlat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/>
          <a:srcRect l="13000" t="20120" r="72000" b="47109"/>
          <a:stretch/>
        </p:blipFill>
        <p:spPr>
          <a:xfrm>
            <a:off x="8252637" y="-80420"/>
            <a:ext cx="919901" cy="104255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79637" y="1110051"/>
            <a:ext cx="3430865" cy="2255269"/>
          </a:xfrm>
          <a:prstGeom prst="rect">
            <a:avLst/>
          </a:prstGeom>
          <a:scene3d>
            <a:camera prst="orthographicFront"/>
            <a:lightRig rig="threePt" dir="t"/>
          </a:scene3d>
          <a:sp3d contourW="63500"/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79637" y="3983433"/>
            <a:ext cx="3430865" cy="2328465"/>
          </a:xfrm>
          <a:prstGeom prst="rect">
            <a:avLst/>
          </a:prstGeom>
          <a:scene3d>
            <a:camera prst="orthographicFront"/>
            <a:lightRig rig="threePt" dir="t"/>
          </a:scene3d>
          <a:sp3d contourW="63500"/>
        </p:spPr>
      </p:pic>
      <p:sp>
        <p:nvSpPr>
          <p:cNvPr id="33" name="Rounded Rectangle 32"/>
          <p:cNvSpPr/>
          <p:nvPr/>
        </p:nvSpPr>
        <p:spPr>
          <a:xfrm>
            <a:off x="1048325" y="3376780"/>
            <a:ext cx="2893462" cy="495911"/>
          </a:xfrm>
          <a:prstGeom prst="round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A: </a:t>
            </a:r>
            <a:r>
              <a:rPr lang="en-US" dirty="0" err="1"/>
              <a:t>Chở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,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mũ</a:t>
            </a:r>
            <a:r>
              <a:rPr lang="en-US" dirty="0"/>
              <a:t> BH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4894462" y="3460116"/>
            <a:ext cx="3201213" cy="406688"/>
          </a:xfrm>
          <a:prstGeom prst="round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B: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mũ</a:t>
            </a:r>
            <a:r>
              <a:rPr lang="en-US" dirty="0"/>
              <a:t> BH, </a:t>
            </a:r>
            <a:r>
              <a:rPr lang="en-US" dirty="0" err="1"/>
              <a:t>ngồi</a:t>
            </a:r>
            <a:r>
              <a:rPr lang="en-US" dirty="0"/>
              <a:t> </a:t>
            </a:r>
            <a:r>
              <a:rPr lang="en-US" dirty="0" err="1"/>
              <a:t>ngay</a:t>
            </a:r>
            <a:r>
              <a:rPr lang="en-US" dirty="0"/>
              <a:t> </a:t>
            </a:r>
            <a:r>
              <a:rPr lang="en-US" dirty="0" err="1"/>
              <a:t>ngắn</a:t>
            </a:r>
            <a:r>
              <a:rPr lang="en-US" dirty="0"/>
              <a:t>.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59126" y="6321870"/>
            <a:ext cx="3340450" cy="488060"/>
          </a:xfrm>
          <a:prstGeom prst="round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C: </a:t>
            </a:r>
            <a:r>
              <a:rPr lang="en-US" dirty="0" err="1"/>
              <a:t>Ngồi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ngay</a:t>
            </a:r>
            <a:r>
              <a:rPr lang="en-US" dirty="0"/>
              <a:t> </a:t>
            </a:r>
            <a:r>
              <a:rPr lang="en-US" dirty="0" err="1"/>
              <a:t>ngắn</a:t>
            </a:r>
            <a:r>
              <a:rPr lang="en-US" dirty="0"/>
              <a:t>,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mũ</a:t>
            </a:r>
            <a:r>
              <a:rPr lang="en-US" dirty="0"/>
              <a:t> BH.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5197811" y="6393734"/>
            <a:ext cx="2659663" cy="386316"/>
          </a:xfrm>
          <a:prstGeom prst="round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D: </a:t>
            </a:r>
            <a:r>
              <a:rPr lang="en-US" dirty="0" err="1"/>
              <a:t>Nô</a:t>
            </a:r>
            <a:r>
              <a:rPr lang="en-US" dirty="0"/>
              <a:t> </a:t>
            </a:r>
            <a:r>
              <a:rPr lang="en-US" dirty="0" err="1"/>
              <a:t>đùa</a:t>
            </a:r>
            <a:r>
              <a:rPr lang="en-US" dirty="0"/>
              <a:t>, </a:t>
            </a:r>
            <a:r>
              <a:rPr lang="en-US" dirty="0" err="1"/>
              <a:t>đứng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xe</a:t>
            </a:r>
            <a:r>
              <a:rPr lang="en-US" dirty="0"/>
              <a:t>.</a:t>
            </a:r>
          </a:p>
        </p:txBody>
      </p:sp>
      <p:pic>
        <p:nvPicPr>
          <p:cNvPr id="37" name="Picture 36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/>
          <a:srcRect l="52083" t="18889" r="4305" b="8765"/>
          <a:stretch/>
        </p:blipFill>
        <p:spPr>
          <a:xfrm>
            <a:off x="8526412" y="6255086"/>
            <a:ext cx="646126" cy="602914"/>
          </a:xfrm>
          <a:prstGeom prst="rect">
            <a:avLst/>
          </a:prstGeom>
        </p:spPr>
      </p:pic>
      <p:pic>
        <p:nvPicPr>
          <p:cNvPr id="2" name="FILE_20221007_140041_Câu 5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54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5" name="ĐẾM NGƯỢC 10 GIÂY- CÓ CHUÔNG BÁO HẾT GIỜ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923439" y="6261100"/>
            <a:ext cx="609600" cy="609600"/>
          </a:xfrm>
          <a:prstGeom prst="rect">
            <a:avLst/>
          </a:prstGeom>
        </p:spPr>
      </p:pic>
      <p:pic>
        <p:nvPicPr>
          <p:cNvPr id="7" name="dung 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443010" y="6313042"/>
            <a:ext cx="609600" cy="609600"/>
          </a:xfrm>
          <a:prstGeom prst="rect">
            <a:avLst/>
          </a:prstGeom>
        </p:spPr>
      </p:pic>
      <p:pic>
        <p:nvPicPr>
          <p:cNvPr id="8" name="sai 26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3" name="quả-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9">
                  <p14:trim st="1053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458200" y="5370560"/>
            <a:ext cx="609600" cy="609600"/>
          </a:xfrm>
          <a:prstGeom prst="rect">
            <a:avLst/>
          </a:prstGeom>
        </p:spPr>
      </p:pic>
      <p:pic>
        <p:nvPicPr>
          <p:cNvPr id="2050" name="Picture 2" descr="Chông chênh trẻ trên xe máy - Tuổi Trẻ Online">
            <a:extLst>
              <a:ext uri="{FF2B5EF4-FFF2-40B4-BE49-F238E27FC236}">
                <a16:creationId xmlns:a16="http://schemas.microsoft.com/office/drawing/2014/main" id="{723881C1-E64B-4334-994A-31C3B4B9E0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7" t="6756" r="35859"/>
          <a:stretch/>
        </p:blipFill>
        <p:spPr bwMode="auto">
          <a:xfrm>
            <a:off x="805057" y="3983432"/>
            <a:ext cx="3294519" cy="227165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57150">
            <a:contourClr>
              <a:schemeClr val="tx1">
                <a:lumMod val="85000"/>
                <a:lumOff val="15000"/>
              </a:schemeClr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à Nội: Nhiều phụ huynh không đội mũ bảo hiểm cho con khi đưa trẻ tới  trường | Báo Dân trí">
            <a:extLst>
              <a:ext uri="{FF2B5EF4-FFF2-40B4-BE49-F238E27FC236}">
                <a16:creationId xmlns:a16="http://schemas.microsoft.com/office/drawing/2014/main" id="{2FD79615-D598-4419-8B3E-F450AC32B1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" t="10555" r="28750" b="11945"/>
          <a:stretch/>
        </p:blipFill>
        <p:spPr bwMode="auto">
          <a:xfrm>
            <a:off x="1065560" y="1090023"/>
            <a:ext cx="2876227" cy="221197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57150">
            <a:contourClr>
              <a:schemeClr val="tx1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Kiểm tra dấu Tick Clip nghệ thuật - xanh dấu tick png tải về - Miễn phí  trong suốt Cò png Tải về.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933" y="1231351"/>
            <a:ext cx="1388577" cy="1388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3"/>
          <a:srcRect l="15385" t="16026" r="12821" b="18910"/>
          <a:stretch/>
        </p:blipFill>
        <p:spPr>
          <a:xfrm>
            <a:off x="5793164" y="4097665"/>
            <a:ext cx="1396974" cy="1266008"/>
          </a:xfrm>
          <a:prstGeom prst="rect">
            <a:avLst/>
          </a:prstGeom>
        </p:spPr>
      </p:pic>
      <p:pic>
        <p:nvPicPr>
          <p:cNvPr id="9" name="câu 5 quả táo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051A123E-D705-4AB6-9FB5-351EAEFA623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0">
                  <p14:trim st="752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28" name="Picture 22">
            <a:extLst>
              <a:ext uri="{FF2B5EF4-FFF2-40B4-BE49-F238E27FC236}">
                <a16:creationId xmlns:a16="http://schemas.microsoft.com/office/drawing/2014/main" id="{FFD51F4A-873A-469D-AEEA-C1E9B21BD347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15385" t="16026" r="12821" b="18910"/>
          <a:stretch/>
        </p:blipFill>
        <p:spPr>
          <a:xfrm>
            <a:off x="1986469" y="1564635"/>
            <a:ext cx="1396974" cy="1266008"/>
          </a:xfrm>
          <a:prstGeom prst="rect">
            <a:avLst/>
          </a:prstGeom>
        </p:spPr>
      </p:pic>
      <p:pic>
        <p:nvPicPr>
          <p:cNvPr id="29" name="Picture 22">
            <a:extLst>
              <a:ext uri="{FF2B5EF4-FFF2-40B4-BE49-F238E27FC236}">
                <a16:creationId xmlns:a16="http://schemas.microsoft.com/office/drawing/2014/main" id="{EB55CCA7-F6F1-45A7-9728-C21E13E662B0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15385" t="16026" r="12821" b="18910"/>
          <a:stretch/>
        </p:blipFill>
        <p:spPr>
          <a:xfrm>
            <a:off x="1753829" y="4389466"/>
            <a:ext cx="1396974" cy="126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732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75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75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75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7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nodeType="withEffect">
                                  <p:stCondLst>
                                    <p:cond delay="7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 tmFilter="0, 0; .2, .5; .8, .5; 1, 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500" autoRev="1" fill="hold"/>
                                        <p:tgtEl>
                                          <p:spTgt spid="20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7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mph" presetSubtype="0" fill="hold" grpId="2" nodeType="withEffect">
                                  <p:stCondLst>
                                    <p:cond delay="1226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6" presetClass="emph" presetSubtype="0" fill="hold" nodeType="withEffect">
                                  <p:stCondLst>
                                    <p:cond delay="1226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5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mph" presetSubtype="0" fill="hold" grpId="2" nodeType="withEffect">
                                  <p:stCondLst>
                                    <p:cond delay="1657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mph" presetSubtype="0" fill="hold" nodeType="withEffect">
                                  <p:stCondLst>
                                    <p:cond delay="1657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50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6" presetClass="emph" presetSubtype="0" fill="hold" nodeType="withEffect">
                                  <p:stCondLst>
                                    <p:cond delay="2116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26" presetClass="emph" presetSubtype="0" fill="hold" grpId="2" nodeType="withEffect">
                                  <p:stCondLst>
                                    <p:cond delay="2116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882"/>
                            </p:stCondLst>
                            <p:childTnLst>
                              <p:par>
                                <p:cTn id="86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7" dur="111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11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135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4387"/>
                            </p:stCondLst>
                            <p:childTnLst>
                              <p:par>
                                <p:cTn id="9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9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55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155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 showWhenStopped="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500"/>
                            </p:stCondLst>
                            <p:childTnLst>
                              <p:par>
                                <p:cTn id="15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2" dur="155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 tmFilter="0, 0; .2, .5; .8, .5; 1, 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8" dur="250" autoRev="1" fill="hold"/>
                                        <p:tgtEl>
                                          <p:spTgt spid="20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500"/>
                            </p:stCondLst>
                            <p:childTnLst>
                              <p:par>
                                <p:cTn id="16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0" dur="155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33" grpId="0" animBg="1"/>
      <p:bldP spid="33" grpId="1" animBg="1"/>
      <p:bldP spid="33" grpId="2" animBg="1"/>
      <p:bldP spid="34" grpId="0" animBg="1"/>
      <p:bldP spid="34" grpId="1" animBg="1"/>
      <p:bldP spid="34" grpId="2" animBg="1"/>
      <p:bldP spid="35" grpId="0" animBg="1"/>
      <p:bldP spid="35" grpId="2" animBg="1"/>
      <p:bldP spid="35" grpId="3" animBg="1"/>
      <p:bldP spid="36" grpId="0" animBg="1"/>
      <p:bldP spid="36" grpId="1" animBg="1"/>
      <p:bldP spid="36" grpId="2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33.311"/>
  <p:tag name="ISPRING_CUSTOM_TIMING_USED" val="1"/>
  <p:tag name="ISPRING_SLIDE_ID_2" val="{CDC374A0-0A44-4927-978B-CEB58F042EF9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33.311"/>
  <p:tag name="ISPRING_CUSTOM_TIMING_USED" val="1"/>
  <p:tag name="ISPRING_SLIDE_ID_2" val="{CDC374A0-0A44-4927-978B-CEB58F042EF9}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2277</TotalTime>
  <Words>373</Words>
  <Application>Microsoft Office PowerPoint</Application>
  <PresentationFormat>On-screen Show (4:3)</PresentationFormat>
  <Paragraphs>35</Paragraphs>
  <Slides>7</Slides>
  <Notes>2</Notes>
  <HiddenSlides>0</HiddenSlides>
  <MMClips>37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 Light</vt:lpstr>
      <vt:lpstr>Times New Roman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179</cp:revision>
  <cp:lastPrinted>2022-11-22T03:06:50Z</cp:lastPrinted>
  <dcterms:created xsi:type="dcterms:W3CDTF">2022-10-05T02:42:52Z</dcterms:created>
  <dcterms:modified xsi:type="dcterms:W3CDTF">2024-04-08T01:28:01Z</dcterms:modified>
</cp:coreProperties>
</file>