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0" r:id="rId2"/>
    <p:sldId id="267" r:id="rId3"/>
    <p:sldId id="265" r:id="rId4"/>
    <p:sldId id="257" r:id="rId5"/>
    <p:sldId id="258" r:id="rId6"/>
    <p:sldId id="259" r:id="rId7"/>
    <p:sldId id="260" r:id="rId8"/>
    <p:sldId id="261" r:id="rId9"/>
    <p:sldId id="266" r:id="rId10"/>
    <p:sldId id="262" r:id="rId11"/>
    <p:sldId id="268" r:id="rId12"/>
  </p:sldIdLst>
  <p:sldSz cx="12192000" cy="6858000"/>
  <p:notesSz cx="6858000" cy="9144000"/>
  <p:embeddedFontLst>
    <p:embeddedFont>
      <p:font typeface="Jokerman" pitchFamily="82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libri Light" charset="0"/>
      <p:regular r:id="rId19"/>
      <p:italic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008000"/>
    <a:srgbClr val="FFFF00"/>
    <a:srgbClr val="00FF00"/>
    <a:srgbClr val="FF00FF"/>
    <a:srgbClr val="FF0000"/>
    <a:srgbClr val="990099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29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823C-36CB-4C7E-B6B1-0243C72CA50B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86A46-CF05-4AD8-ADB7-396A1606B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02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5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3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6A46-CF05-4AD8-ADB7-396A1606BB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9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3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1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3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2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6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1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1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4F3D2-5C27-4C73-9321-683F27863C4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FE10-E572-40A4-B1F3-871E5354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openxmlformats.org/officeDocument/2006/relationships/audio" Target="NULL" TargetMode="External"/><Relationship Id="rId12" Type="http://schemas.openxmlformats.org/officeDocument/2006/relationships/slide" Target="slide2.xml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jpe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28.mp3"/><Relationship Id="rId13" Type="http://schemas.openxmlformats.org/officeDocument/2006/relationships/slide" Target="slide3.xml"/><Relationship Id="rId3" Type="http://schemas.microsoft.com/office/2007/relationships/media" Target="../media/media24.mp3"/><Relationship Id="rId7" Type="http://schemas.openxmlformats.org/officeDocument/2006/relationships/audio" Target="../media/media27.mp3"/><Relationship Id="rId12" Type="http://schemas.openxmlformats.org/officeDocument/2006/relationships/image" Target="../media/image37.png"/><Relationship Id="rId17" Type="http://schemas.openxmlformats.org/officeDocument/2006/relationships/image" Target="../media/image18.gif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ags" Target="../tags/tag10.xml"/><Relationship Id="rId6" Type="http://schemas.microsoft.com/office/2007/relationships/media" Target="../media/media27.mp3"/><Relationship Id="rId11" Type="http://schemas.openxmlformats.org/officeDocument/2006/relationships/image" Target="../media/image1.png"/><Relationship Id="rId5" Type="http://schemas.microsoft.com/office/2007/relationships/media" Target="../media/media26.mp3"/><Relationship Id="rId15" Type="http://schemas.openxmlformats.org/officeDocument/2006/relationships/image" Target="../media/image38.png"/><Relationship Id="rId10" Type="http://schemas.openxmlformats.org/officeDocument/2006/relationships/notesSlide" Target="../notesSlides/notesSlide9.xml"/><Relationship Id="rId4" Type="http://schemas.microsoft.com/office/2007/relationships/media" Target="../media/media2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28.mp3"/><Relationship Id="rId13" Type="http://schemas.openxmlformats.org/officeDocument/2006/relationships/image" Target="../media/image39.png"/><Relationship Id="rId3" Type="http://schemas.microsoft.com/office/2007/relationships/media" Target="../media/media24.mp3"/><Relationship Id="rId7" Type="http://schemas.openxmlformats.org/officeDocument/2006/relationships/audio" Target="../media/media27.mp3"/><Relationship Id="rId12" Type="http://schemas.openxmlformats.org/officeDocument/2006/relationships/image" Target="../media/image37.png"/><Relationship Id="rId17" Type="http://schemas.openxmlformats.org/officeDocument/2006/relationships/slide" Target="slide3.xml"/><Relationship Id="rId2" Type="http://schemas.openxmlformats.org/officeDocument/2006/relationships/audio" Target="NULL" TargetMode="External"/><Relationship Id="rId16" Type="http://schemas.openxmlformats.org/officeDocument/2006/relationships/image" Target="../media/image18.gif"/><Relationship Id="rId1" Type="http://schemas.openxmlformats.org/officeDocument/2006/relationships/tags" Target="../tags/tag11.xml"/><Relationship Id="rId6" Type="http://schemas.microsoft.com/office/2007/relationships/media" Target="../media/media27.mp3"/><Relationship Id="rId11" Type="http://schemas.openxmlformats.org/officeDocument/2006/relationships/image" Target="../media/image1.png"/><Relationship Id="rId5" Type="http://schemas.microsoft.com/office/2007/relationships/media" Target="../media/media26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0.xml"/><Relationship Id="rId4" Type="http://schemas.microsoft.com/office/2007/relationships/media" Target="../media/media2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microsoft.com/office/2007/relationships/media" Target="../media/media7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2.wdp"/><Relationship Id="rId18" Type="http://schemas.openxmlformats.org/officeDocument/2006/relationships/slide" Target="slide7.xml"/><Relationship Id="rId3" Type="http://schemas.openxmlformats.org/officeDocument/2006/relationships/audio" Target="../media/media3.mp3"/><Relationship Id="rId21" Type="http://schemas.openxmlformats.org/officeDocument/2006/relationships/slide" Target="slide10.xml"/><Relationship Id="rId7" Type="http://schemas.openxmlformats.org/officeDocument/2006/relationships/image" Target="../media/image1.png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microsoft.com/office/2007/relationships/media" Target="../media/media3.mp3"/><Relationship Id="rId16" Type="http://schemas.openxmlformats.org/officeDocument/2006/relationships/slide" Target="slide5.xml"/><Relationship Id="rId20" Type="http://schemas.openxmlformats.org/officeDocument/2006/relationships/slide" Target="slide9.xml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24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5" Type="http://schemas.openxmlformats.org/officeDocument/2006/relationships/slide" Target="slide4.xml"/><Relationship Id="rId23" Type="http://schemas.openxmlformats.org/officeDocument/2006/relationships/slide" Target="slide11.xml"/><Relationship Id="rId10" Type="http://schemas.openxmlformats.org/officeDocument/2006/relationships/image" Target="../media/image7.png"/><Relationship Id="rId19" Type="http://schemas.openxmlformats.org/officeDocument/2006/relationships/slide" Target="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14.png"/><Relationship Id="rId18" Type="http://schemas.openxmlformats.org/officeDocument/2006/relationships/slide" Target="slide3.xml"/><Relationship Id="rId3" Type="http://schemas.microsoft.com/office/2007/relationships/media" Target="../media/media8.mp3"/><Relationship Id="rId7" Type="http://schemas.microsoft.com/office/2007/relationships/media" Target="../media/media11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19.gif"/><Relationship Id="rId1" Type="http://schemas.openxmlformats.org/officeDocument/2006/relationships/tags" Target="../tags/tag4.xml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5" Type="http://schemas.openxmlformats.org/officeDocument/2006/relationships/image" Target="../media/image16.png"/><Relationship Id="rId10" Type="http://schemas.openxmlformats.org/officeDocument/2006/relationships/audio" Target="../media/media12.mp3"/><Relationship Id="rId19" Type="http://schemas.openxmlformats.org/officeDocument/2006/relationships/image" Target="../media/image18.gif"/><Relationship Id="rId4" Type="http://schemas.microsoft.com/office/2007/relationships/media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2.png"/><Relationship Id="rId3" Type="http://schemas.microsoft.com/office/2007/relationships/media" Target="../media/media13.mp3"/><Relationship Id="rId21" Type="http://schemas.openxmlformats.org/officeDocument/2006/relationships/image" Target="../media/image10.png"/><Relationship Id="rId7" Type="http://schemas.microsoft.com/office/2007/relationships/media" Target="../media/media11.mp3"/><Relationship Id="rId12" Type="http://schemas.openxmlformats.org/officeDocument/2006/relationships/audio" Target="../media/media12.mp3"/><Relationship Id="rId17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png"/><Relationship Id="rId20" Type="http://schemas.openxmlformats.org/officeDocument/2006/relationships/slide" Target="slide3.xml"/><Relationship Id="rId1" Type="http://schemas.openxmlformats.org/officeDocument/2006/relationships/tags" Target="../tags/tag5.xml"/><Relationship Id="rId6" Type="http://schemas.openxmlformats.org/officeDocument/2006/relationships/audio" Target="../media/media10.mp3"/><Relationship Id="rId11" Type="http://schemas.microsoft.com/office/2007/relationships/media" Target="../media/media12.mp3"/><Relationship Id="rId5" Type="http://schemas.microsoft.com/office/2007/relationships/media" Target="../media/media10.mp3"/><Relationship Id="rId15" Type="http://schemas.openxmlformats.org/officeDocument/2006/relationships/image" Target="../media/image14.png"/><Relationship Id="rId23" Type="http://schemas.openxmlformats.org/officeDocument/2006/relationships/image" Target="../media/image19.gif"/><Relationship Id="rId10" Type="http://schemas.openxmlformats.org/officeDocument/2006/relationships/audio" Target="../media/media15.mp3"/><Relationship Id="rId19" Type="http://schemas.openxmlformats.org/officeDocument/2006/relationships/image" Target="../media/image23.png"/><Relationship Id="rId4" Type="http://schemas.microsoft.com/office/2007/relationships/media" Target="../media/media14.mp3"/><Relationship Id="rId9" Type="http://schemas.microsoft.com/office/2007/relationships/media" Target="../media/media15.mp3"/><Relationship Id="rId14" Type="http://schemas.openxmlformats.org/officeDocument/2006/relationships/notesSlide" Target="../notesSlides/notesSlide4.xml"/><Relationship Id="rId22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5.mp3"/><Relationship Id="rId18" Type="http://schemas.openxmlformats.org/officeDocument/2006/relationships/image" Target="../media/image24.png"/><Relationship Id="rId3" Type="http://schemas.microsoft.com/office/2007/relationships/media" Target="../media/media8.mp3"/><Relationship Id="rId21" Type="http://schemas.openxmlformats.org/officeDocument/2006/relationships/image" Target="../media/image10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image" Target="../media/image14.png"/><Relationship Id="rId2" Type="http://schemas.openxmlformats.org/officeDocument/2006/relationships/audio" Target="NULL" TargetMode="External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26.png"/><Relationship Id="rId1" Type="http://schemas.openxmlformats.org/officeDocument/2006/relationships/tags" Target="../tags/tag6.xml"/><Relationship Id="rId6" Type="http://schemas.openxmlformats.org/officeDocument/2006/relationships/audio" Target="../media/media17.mp3"/><Relationship Id="rId11" Type="http://schemas.microsoft.com/office/2007/relationships/media" Target="../media/media12.mp3"/><Relationship Id="rId24" Type="http://schemas.openxmlformats.org/officeDocument/2006/relationships/image" Target="../media/image19.gif"/><Relationship Id="rId5" Type="http://schemas.microsoft.com/office/2007/relationships/media" Target="../media/media17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7.gif"/><Relationship Id="rId10" Type="http://schemas.openxmlformats.org/officeDocument/2006/relationships/audio" Target="../media/media11.mp3"/><Relationship Id="rId19" Type="http://schemas.openxmlformats.org/officeDocument/2006/relationships/image" Target="../media/image25.png"/><Relationship Id="rId4" Type="http://schemas.microsoft.com/office/2007/relationships/media" Target="../media/media16.mp3"/><Relationship Id="rId9" Type="http://schemas.microsoft.com/office/2007/relationships/media" Target="../media/media11.mp3"/><Relationship Id="rId14" Type="http://schemas.openxmlformats.org/officeDocument/2006/relationships/audio" Target="../media/media15.mp3"/><Relationship Id="rId22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30.gif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29.png"/><Relationship Id="rId20" Type="http://schemas.openxmlformats.org/officeDocument/2006/relationships/image" Target="../media/image19.gif"/><Relationship Id="rId1" Type="http://schemas.openxmlformats.org/officeDocument/2006/relationships/tags" Target="../tags/tag7.xml"/><Relationship Id="rId6" Type="http://schemas.openxmlformats.org/officeDocument/2006/relationships/audio" Target="../media/media18.mp3"/><Relationship Id="rId11" Type="http://schemas.microsoft.com/office/2007/relationships/media" Target="../media/media19.mp3"/><Relationship Id="rId5" Type="http://schemas.microsoft.com/office/2007/relationships/media" Target="../media/media18.mp3"/><Relationship Id="rId15" Type="http://schemas.openxmlformats.org/officeDocument/2006/relationships/slide" Target="slide3.xml"/><Relationship Id="rId10" Type="http://schemas.openxmlformats.org/officeDocument/2006/relationships/audio" Target="../media/media12.mp3"/><Relationship Id="rId19" Type="http://schemas.openxmlformats.org/officeDocument/2006/relationships/image" Target="../media/image18.gif"/><Relationship Id="rId4" Type="http://schemas.microsoft.com/office/2007/relationships/media" Target="../media/media14.mp3"/><Relationship Id="rId9" Type="http://schemas.microsoft.com/office/2007/relationships/media" Target="../media/media12.mp3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21.mp3"/><Relationship Id="rId18" Type="http://schemas.openxmlformats.org/officeDocument/2006/relationships/image" Target="../media/image31.png"/><Relationship Id="rId3" Type="http://schemas.microsoft.com/office/2007/relationships/media" Target="../media/media14.mp3"/><Relationship Id="rId21" Type="http://schemas.openxmlformats.org/officeDocument/2006/relationships/image" Target="../media/image10.png"/><Relationship Id="rId7" Type="http://schemas.microsoft.com/office/2007/relationships/media" Target="../media/media11.mp3"/><Relationship Id="rId12" Type="http://schemas.openxmlformats.org/officeDocument/2006/relationships/audio" Target="../media/media15.mp3"/><Relationship Id="rId17" Type="http://schemas.openxmlformats.org/officeDocument/2006/relationships/image" Target="../media/image14.png"/><Relationship Id="rId2" Type="http://schemas.openxmlformats.org/officeDocument/2006/relationships/audio" Target="NULL" TargetMode="External"/><Relationship Id="rId16" Type="http://schemas.openxmlformats.org/officeDocument/2006/relationships/notesSlide" Target="../notesSlides/notesSlide7.xml"/><Relationship Id="rId20" Type="http://schemas.openxmlformats.org/officeDocument/2006/relationships/slide" Target="slide3.xml"/><Relationship Id="rId1" Type="http://schemas.openxmlformats.org/officeDocument/2006/relationships/tags" Target="../tags/tag8.xml"/><Relationship Id="rId6" Type="http://schemas.openxmlformats.org/officeDocument/2006/relationships/audio" Target="../media/media10.mp3"/><Relationship Id="rId11" Type="http://schemas.microsoft.com/office/2007/relationships/media" Target="../media/media15.mp3"/><Relationship Id="rId24" Type="http://schemas.openxmlformats.org/officeDocument/2006/relationships/image" Target="../media/image33.png"/><Relationship Id="rId5" Type="http://schemas.microsoft.com/office/2007/relationships/media" Target="../media/media10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9.gif"/><Relationship Id="rId10" Type="http://schemas.openxmlformats.org/officeDocument/2006/relationships/audio" Target="../media/media12.mp3"/><Relationship Id="rId19" Type="http://schemas.openxmlformats.org/officeDocument/2006/relationships/image" Target="../media/image32.png"/><Relationship Id="rId4" Type="http://schemas.microsoft.com/office/2007/relationships/media" Target="../media/media20.mp3"/><Relationship Id="rId9" Type="http://schemas.microsoft.com/office/2007/relationships/media" Target="../media/media12.mp3"/><Relationship Id="rId14" Type="http://schemas.openxmlformats.org/officeDocument/2006/relationships/audio" Target="../media/media21.mp3"/><Relationship Id="rId2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23.mp3"/><Relationship Id="rId18" Type="http://schemas.openxmlformats.org/officeDocument/2006/relationships/image" Target="../media/image35.png"/><Relationship Id="rId3" Type="http://schemas.microsoft.com/office/2007/relationships/media" Target="../media/media14.mp3"/><Relationship Id="rId21" Type="http://schemas.openxmlformats.org/officeDocument/2006/relationships/image" Target="../media/image10.png"/><Relationship Id="rId7" Type="http://schemas.microsoft.com/office/2007/relationships/media" Target="../media/media11.mp3"/><Relationship Id="rId12" Type="http://schemas.openxmlformats.org/officeDocument/2006/relationships/audio" Target="../media/media12.mp3"/><Relationship Id="rId17" Type="http://schemas.openxmlformats.org/officeDocument/2006/relationships/image" Target="../media/image34.png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20" Type="http://schemas.openxmlformats.org/officeDocument/2006/relationships/slide" Target="slide3.xml"/><Relationship Id="rId1" Type="http://schemas.openxmlformats.org/officeDocument/2006/relationships/tags" Target="../tags/tag9.xml"/><Relationship Id="rId6" Type="http://schemas.openxmlformats.org/officeDocument/2006/relationships/audio" Target="../media/media10.mp3"/><Relationship Id="rId11" Type="http://schemas.microsoft.com/office/2007/relationships/media" Target="../media/media12.mp3"/><Relationship Id="rId5" Type="http://schemas.microsoft.com/office/2007/relationships/media" Target="../media/media10.mp3"/><Relationship Id="rId15" Type="http://schemas.openxmlformats.org/officeDocument/2006/relationships/notesSlide" Target="../notesSlides/notesSlide8.xml"/><Relationship Id="rId23" Type="http://schemas.openxmlformats.org/officeDocument/2006/relationships/image" Target="../media/image27.gif"/><Relationship Id="rId10" Type="http://schemas.openxmlformats.org/officeDocument/2006/relationships/audio" Target="../media/media15.mp3"/><Relationship Id="rId19" Type="http://schemas.openxmlformats.org/officeDocument/2006/relationships/image" Target="../media/image36.png"/><Relationship Id="rId4" Type="http://schemas.microsoft.com/office/2007/relationships/media" Target="../media/media22.mp3"/><Relationship Id="rId9" Type="http://schemas.microsoft.com/office/2007/relationships/media" Target="../media/media15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A8B0D26A-B753-4BF9-A262-0606373F1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50" y="0"/>
            <a:ext cx="12151301" cy="6858000"/>
          </a:xfrm>
          <a:prstGeom prst="rect">
            <a:avLst/>
          </a:prstGeom>
        </p:spPr>
      </p:pic>
      <p:pic>
        <p:nvPicPr>
          <p:cNvPr id="25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029202"/>
            <a:ext cx="2250078" cy="83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happy-1149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3276" y="228600"/>
            <a:ext cx="609600" cy="609600"/>
          </a:xfrm>
          <a:prstGeom prst="rect">
            <a:avLst/>
          </a:prstGeom>
        </p:spPr>
      </p:pic>
      <p:pic>
        <p:nvPicPr>
          <p:cNvPr id="27" name="mo dau cnk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96800" y="22860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49076" y="3161946"/>
            <a:ext cx="2260041" cy="6489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ĐỘ TUỔI: 5 – 6 TUỔI</a:t>
            </a:r>
            <a:endParaRPr lang="vi-VN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xmlns="" id="{9873C260-CDB0-469A-9A09-F4356B5221AD}"/>
              </a:ext>
            </a:extLst>
          </p:cNvPr>
          <p:cNvSpPr txBox="1"/>
          <p:nvPr/>
        </p:nvSpPr>
        <p:spPr>
          <a:xfrm>
            <a:off x="-6176010" y="-3833571"/>
            <a:ext cx="7975313" cy="253571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Vòng</a:t>
            </a:r>
            <a:r>
              <a:rPr lang="en-US" sz="7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 quay </a:t>
            </a:r>
            <a:r>
              <a:rPr lang="en-US" sz="72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kì</a:t>
            </a:r>
            <a:r>
              <a:rPr lang="en-US" sz="7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diệu</a:t>
            </a:r>
            <a:endParaRPr lang="en-US" sz="7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Jokerman" panose="04090605060D06020702" pitchFamily="82" charset="0"/>
            </a:endParaRPr>
          </a:p>
        </p:txBody>
      </p:sp>
      <p:sp>
        <p:nvSpPr>
          <p:cNvPr id="23" name="Trapezoid 35">
            <a:extLst>
              <a:ext uri="{FF2B5EF4-FFF2-40B4-BE49-F238E27FC236}">
                <a16:creationId xmlns:a16="http://schemas.microsoft.com/office/drawing/2014/main" xmlns="" id="{AF2CCBF9-31B4-40AC-9B37-C56BBBEDA08E}"/>
              </a:ext>
            </a:extLst>
          </p:cNvPr>
          <p:cNvSpPr/>
          <p:nvPr/>
        </p:nvSpPr>
        <p:spPr>
          <a:xfrm>
            <a:off x="8284367" y="4532808"/>
            <a:ext cx="1878003" cy="1292670"/>
          </a:xfrm>
          <a:prstGeom prst="trapezoid">
            <a:avLst/>
          </a:prstGeom>
          <a:blipFill>
            <a:blip r:embed="rId1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">
            <a:extLst>
              <a:ext uri="{FF2B5EF4-FFF2-40B4-BE49-F238E27FC236}">
                <a16:creationId xmlns:a16="http://schemas.microsoft.com/office/drawing/2014/main" xmlns="" id="{B3ADC077-E510-4A1D-97A3-49D1289B8D41}"/>
              </a:ext>
            </a:extLst>
          </p:cNvPr>
          <p:cNvGrpSpPr/>
          <p:nvPr/>
        </p:nvGrpSpPr>
        <p:grpSpPr>
          <a:xfrm>
            <a:off x="7429271" y="884657"/>
            <a:ext cx="3692115" cy="3695570"/>
            <a:chOff x="5284142" y="103272"/>
            <a:chExt cx="5145315" cy="5114906"/>
          </a:xfrm>
        </p:grpSpPr>
        <p:grpSp>
          <p:nvGrpSpPr>
            <p:cNvPr id="39" name="Group 29">
              <a:extLst>
                <a:ext uri="{FF2B5EF4-FFF2-40B4-BE49-F238E27FC236}">
                  <a16:creationId xmlns:a16="http://schemas.microsoft.com/office/drawing/2014/main" xmlns="" id="{9A94E41B-FB73-42A6-9EED-58503A2CC302}"/>
                </a:ext>
              </a:extLst>
            </p:cNvPr>
            <p:cNvGrpSpPr/>
            <p:nvPr/>
          </p:nvGrpSpPr>
          <p:grpSpPr>
            <a:xfrm>
              <a:off x="5284142" y="103272"/>
              <a:ext cx="5145315" cy="5114906"/>
              <a:chOff x="2895599" y="124751"/>
              <a:chExt cx="6400800" cy="6428449"/>
            </a:xfrm>
            <a:effectLst>
              <a:glow rad="228600">
                <a:schemeClr val="bg1">
                  <a:alpha val="40000"/>
                </a:schemeClr>
              </a:glow>
            </a:effectLst>
          </p:grpSpPr>
          <p:sp>
            <p:nvSpPr>
              <p:cNvPr id="51" name="Flowchart: Or 4">
                <a:extLst>
                  <a:ext uri="{FF2B5EF4-FFF2-40B4-BE49-F238E27FC236}">
                    <a16:creationId xmlns:a16="http://schemas.microsoft.com/office/drawing/2014/main" xmlns="" id="{CC272620-89E9-401D-B7D1-F386737A1D90}"/>
                  </a:ext>
                </a:extLst>
              </p:cNvPr>
              <p:cNvSpPr/>
              <p:nvPr/>
            </p:nvSpPr>
            <p:spPr>
              <a:xfrm>
                <a:off x="2895599" y="152400"/>
                <a:ext cx="6400800" cy="6400800"/>
              </a:xfrm>
              <a:prstGeom prst="flowChartOr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Or 7">
                <a:extLst>
                  <a:ext uri="{FF2B5EF4-FFF2-40B4-BE49-F238E27FC236}">
                    <a16:creationId xmlns:a16="http://schemas.microsoft.com/office/drawing/2014/main" xmlns="" id="{71811972-49F5-40F3-9D2E-C46889D82DA4}"/>
                  </a:ext>
                </a:extLst>
              </p:cNvPr>
              <p:cNvSpPr/>
              <p:nvPr/>
            </p:nvSpPr>
            <p:spPr>
              <a:xfrm rot="2747475">
                <a:off x="2895599" y="152400"/>
                <a:ext cx="6400800" cy="6400800"/>
              </a:xfrm>
              <a:prstGeom prst="flowChartOr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Isosceles Triangle 1">
                <a:extLst>
                  <a:ext uri="{FF2B5EF4-FFF2-40B4-BE49-F238E27FC236}">
                    <a16:creationId xmlns:a16="http://schemas.microsoft.com/office/drawing/2014/main" xmlns="" id="{9DFFBA1D-58B2-4098-B495-37C9649B30F7}"/>
                  </a:ext>
                </a:extLst>
              </p:cNvPr>
              <p:cNvSpPr/>
              <p:nvPr/>
            </p:nvSpPr>
            <p:spPr>
              <a:xfrm rot="12098680">
                <a:off x="5470381" y="300600"/>
                <a:ext cx="2512074" cy="3183747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9390" h="3183747">
                    <a:moveTo>
                      <a:pt x="0" y="2930118"/>
                    </a:moveTo>
                    <a:lnTo>
                      <a:pt x="1248842" y="0"/>
                    </a:lnTo>
                    <a:lnTo>
                      <a:pt x="2429390" y="2974335"/>
                    </a:lnTo>
                    <a:cubicBezTo>
                      <a:pt x="2085748" y="3104670"/>
                      <a:pt x="1779956" y="3192661"/>
                      <a:pt x="1134829" y="3183028"/>
                    </a:cubicBezTo>
                    <a:cubicBezTo>
                      <a:pt x="994174" y="3161418"/>
                      <a:pt x="879377" y="3170538"/>
                      <a:pt x="738722" y="3148928"/>
                    </a:cubicBezTo>
                    <a:lnTo>
                      <a:pt x="483336" y="3084471"/>
                    </a:lnTo>
                    <a:lnTo>
                      <a:pt x="0" y="2930118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54" name="Isosceles Triangle 1">
                <a:extLst>
                  <a:ext uri="{FF2B5EF4-FFF2-40B4-BE49-F238E27FC236}">
                    <a16:creationId xmlns:a16="http://schemas.microsoft.com/office/drawing/2014/main" xmlns="" id="{73EEA1E0-9205-4A22-811E-B031D96FADFA}"/>
                  </a:ext>
                </a:extLst>
              </p:cNvPr>
              <p:cNvSpPr/>
              <p:nvPr/>
            </p:nvSpPr>
            <p:spPr>
              <a:xfrm rot="14836304">
                <a:off x="6424972" y="1157489"/>
                <a:ext cx="2417678" cy="3183530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  <a:gd name="connsiteX0" fmla="*/ 0 w 2431794"/>
                  <a:gd name="connsiteY0" fmla="*/ 2930118 h 3183539"/>
                  <a:gd name="connsiteX1" fmla="*/ 1248842 w 2431794"/>
                  <a:gd name="connsiteY1" fmla="*/ 0 h 3183539"/>
                  <a:gd name="connsiteX2" fmla="*/ 2431794 w 2431794"/>
                  <a:gd name="connsiteY2" fmla="*/ 2934249 h 3183539"/>
                  <a:gd name="connsiteX3" fmla="*/ 1134829 w 2431794"/>
                  <a:gd name="connsiteY3" fmla="*/ 3183028 h 3183539"/>
                  <a:gd name="connsiteX4" fmla="*/ 738722 w 2431794"/>
                  <a:gd name="connsiteY4" fmla="*/ 3148928 h 3183539"/>
                  <a:gd name="connsiteX5" fmla="*/ 483336 w 2431794"/>
                  <a:gd name="connsiteY5" fmla="*/ 3084471 h 3183539"/>
                  <a:gd name="connsiteX6" fmla="*/ 0 w 2431794"/>
                  <a:gd name="connsiteY6" fmla="*/ 2930118 h 3183539"/>
                  <a:gd name="connsiteX0" fmla="*/ 0 w 2431794"/>
                  <a:gd name="connsiteY0" fmla="*/ 2930118 h 3183539"/>
                  <a:gd name="connsiteX1" fmla="*/ 1228470 w 2431794"/>
                  <a:gd name="connsiteY1" fmla="*/ 2124 h 3183539"/>
                  <a:gd name="connsiteX2" fmla="*/ 1248842 w 2431794"/>
                  <a:gd name="connsiteY2" fmla="*/ 0 h 3183539"/>
                  <a:gd name="connsiteX3" fmla="*/ 2431794 w 2431794"/>
                  <a:gd name="connsiteY3" fmla="*/ 2934249 h 3183539"/>
                  <a:gd name="connsiteX4" fmla="*/ 1134829 w 2431794"/>
                  <a:gd name="connsiteY4" fmla="*/ 3183028 h 3183539"/>
                  <a:gd name="connsiteX5" fmla="*/ 738722 w 2431794"/>
                  <a:gd name="connsiteY5" fmla="*/ 3148928 h 3183539"/>
                  <a:gd name="connsiteX6" fmla="*/ 483336 w 2431794"/>
                  <a:gd name="connsiteY6" fmla="*/ 3084471 h 3183539"/>
                  <a:gd name="connsiteX7" fmla="*/ 0 w 2431794"/>
                  <a:gd name="connsiteY7" fmla="*/ 2930118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96842 w 2396842"/>
                  <a:gd name="connsiteY3" fmla="*/ 2934249 h 3183539"/>
                  <a:gd name="connsiteX4" fmla="*/ 1099877 w 2396842"/>
                  <a:gd name="connsiteY4" fmla="*/ 3183028 h 3183539"/>
                  <a:gd name="connsiteX5" fmla="*/ 703770 w 2396842"/>
                  <a:gd name="connsiteY5" fmla="*/ 3148928 h 3183539"/>
                  <a:gd name="connsiteX6" fmla="*/ 448384 w 2396842"/>
                  <a:gd name="connsiteY6" fmla="*/ 3084471 h 3183539"/>
                  <a:gd name="connsiteX7" fmla="*/ 0 w 2396842"/>
                  <a:gd name="connsiteY7" fmla="*/ 2875950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26321 w 2396842"/>
                  <a:gd name="connsiteY3" fmla="*/ 2709271 h 3183539"/>
                  <a:gd name="connsiteX4" fmla="*/ 2396842 w 2396842"/>
                  <a:gd name="connsiteY4" fmla="*/ 2934249 h 3183539"/>
                  <a:gd name="connsiteX5" fmla="*/ 1099877 w 2396842"/>
                  <a:gd name="connsiteY5" fmla="*/ 3183028 h 3183539"/>
                  <a:gd name="connsiteX6" fmla="*/ 703770 w 2396842"/>
                  <a:gd name="connsiteY6" fmla="*/ 3148928 h 3183539"/>
                  <a:gd name="connsiteX7" fmla="*/ 448384 w 2396842"/>
                  <a:gd name="connsiteY7" fmla="*/ 3084471 h 3183539"/>
                  <a:gd name="connsiteX8" fmla="*/ 0 w 2396842"/>
                  <a:gd name="connsiteY8" fmla="*/ 2875950 h 3183539"/>
                  <a:gd name="connsiteX0" fmla="*/ 0 w 2424720"/>
                  <a:gd name="connsiteY0" fmla="*/ 2875950 h 3183530"/>
                  <a:gd name="connsiteX1" fmla="*/ 1193518 w 2424720"/>
                  <a:gd name="connsiteY1" fmla="*/ 2124 h 3183530"/>
                  <a:gd name="connsiteX2" fmla="*/ 1213890 w 2424720"/>
                  <a:gd name="connsiteY2" fmla="*/ 0 h 3183530"/>
                  <a:gd name="connsiteX3" fmla="*/ 2326321 w 2424720"/>
                  <a:gd name="connsiteY3" fmla="*/ 2709271 h 3183530"/>
                  <a:gd name="connsiteX4" fmla="*/ 2424720 w 2424720"/>
                  <a:gd name="connsiteY4" fmla="*/ 2931949 h 3183530"/>
                  <a:gd name="connsiteX5" fmla="*/ 1099877 w 2424720"/>
                  <a:gd name="connsiteY5" fmla="*/ 3183028 h 3183530"/>
                  <a:gd name="connsiteX6" fmla="*/ 703770 w 2424720"/>
                  <a:gd name="connsiteY6" fmla="*/ 3148928 h 3183530"/>
                  <a:gd name="connsiteX7" fmla="*/ 448384 w 2424720"/>
                  <a:gd name="connsiteY7" fmla="*/ 3084471 h 3183530"/>
                  <a:gd name="connsiteX8" fmla="*/ 0 w 2424720"/>
                  <a:gd name="connsiteY8" fmla="*/ 2875950 h 3183530"/>
                  <a:gd name="connsiteX0" fmla="*/ 0 w 2413117"/>
                  <a:gd name="connsiteY0" fmla="*/ 2880691 h 3183530"/>
                  <a:gd name="connsiteX1" fmla="*/ 1181915 w 2413117"/>
                  <a:gd name="connsiteY1" fmla="*/ 2124 h 3183530"/>
                  <a:gd name="connsiteX2" fmla="*/ 1202287 w 2413117"/>
                  <a:gd name="connsiteY2" fmla="*/ 0 h 3183530"/>
                  <a:gd name="connsiteX3" fmla="*/ 2314718 w 2413117"/>
                  <a:gd name="connsiteY3" fmla="*/ 2709271 h 3183530"/>
                  <a:gd name="connsiteX4" fmla="*/ 2413117 w 2413117"/>
                  <a:gd name="connsiteY4" fmla="*/ 2931949 h 3183530"/>
                  <a:gd name="connsiteX5" fmla="*/ 1088274 w 2413117"/>
                  <a:gd name="connsiteY5" fmla="*/ 3183028 h 3183530"/>
                  <a:gd name="connsiteX6" fmla="*/ 692167 w 2413117"/>
                  <a:gd name="connsiteY6" fmla="*/ 3148928 h 3183530"/>
                  <a:gd name="connsiteX7" fmla="*/ 436781 w 2413117"/>
                  <a:gd name="connsiteY7" fmla="*/ 3084471 h 3183530"/>
                  <a:gd name="connsiteX8" fmla="*/ 0 w 2413117"/>
                  <a:gd name="connsiteY8" fmla="*/ 2880691 h 3183530"/>
                  <a:gd name="connsiteX0" fmla="*/ 99 w 2413216"/>
                  <a:gd name="connsiteY0" fmla="*/ 2880691 h 3183530"/>
                  <a:gd name="connsiteX1" fmla="*/ 402537 w 2413216"/>
                  <a:gd name="connsiteY1" fmla="*/ 1886898 h 3183530"/>
                  <a:gd name="connsiteX2" fmla="*/ 1182014 w 2413216"/>
                  <a:gd name="connsiteY2" fmla="*/ 2124 h 3183530"/>
                  <a:gd name="connsiteX3" fmla="*/ 1202386 w 2413216"/>
                  <a:gd name="connsiteY3" fmla="*/ 0 h 3183530"/>
                  <a:gd name="connsiteX4" fmla="*/ 2314817 w 2413216"/>
                  <a:gd name="connsiteY4" fmla="*/ 2709271 h 3183530"/>
                  <a:gd name="connsiteX5" fmla="*/ 2413216 w 2413216"/>
                  <a:gd name="connsiteY5" fmla="*/ 2931949 h 3183530"/>
                  <a:gd name="connsiteX6" fmla="*/ 1088373 w 2413216"/>
                  <a:gd name="connsiteY6" fmla="*/ 3183028 h 3183530"/>
                  <a:gd name="connsiteX7" fmla="*/ 692266 w 2413216"/>
                  <a:gd name="connsiteY7" fmla="*/ 3148928 h 3183530"/>
                  <a:gd name="connsiteX8" fmla="*/ 436880 w 2413216"/>
                  <a:gd name="connsiteY8" fmla="*/ 3084471 h 3183530"/>
                  <a:gd name="connsiteX9" fmla="*/ 99 w 2413216"/>
                  <a:gd name="connsiteY9" fmla="*/ 2880691 h 3183530"/>
                  <a:gd name="connsiteX0" fmla="*/ 89 w 2437155"/>
                  <a:gd name="connsiteY0" fmla="*/ 2870877 h 3183530"/>
                  <a:gd name="connsiteX1" fmla="*/ 426476 w 2437155"/>
                  <a:gd name="connsiteY1" fmla="*/ 1886898 h 3183530"/>
                  <a:gd name="connsiteX2" fmla="*/ 1205953 w 2437155"/>
                  <a:gd name="connsiteY2" fmla="*/ 2124 h 3183530"/>
                  <a:gd name="connsiteX3" fmla="*/ 1226325 w 2437155"/>
                  <a:gd name="connsiteY3" fmla="*/ 0 h 3183530"/>
                  <a:gd name="connsiteX4" fmla="*/ 2338756 w 2437155"/>
                  <a:gd name="connsiteY4" fmla="*/ 2709271 h 3183530"/>
                  <a:gd name="connsiteX5" fmla="*/ 2437155 w 2437155"/>
                  <a:gd name="connsiteY5" fmla="*/ 2931949 h 3183530"/>
                  <a:gd name="connsiteX6" fmla="*/ 1112312 w 2437155"/>
                  <a:gd name="connsiteY6" fmla="*/ 3183028 h 3183530"/>
                  <a:gd name="connsiteX7" fmla="*/ 716205 w 2437155"/>
                  <a:gd name="connsiteY7" fmla="*/ 3148928 h 3183530"/>
                  <a:gd name="connsiteX8" fmla="*/ 460819 w 2437155"/>
                  <a:gd name="connsiteY8" fmla="*/ 3084471 h 3183530"/>
                  <a:gd name="connsiteX9" fmla="*/ 89 w 2437155"/>
                  <a:gd name="connsiteY9" fmla="*/ 2870877 h 3183530"/>
                  <a:gd name="connsiteX0" fmla="*/ 24491 w 2461557"/>
                  <a:gd name="connsiteY0" fmla="*/ 2870877 h 3183530"/>
                  <a:gd name="connsiteX1" fmla="*/ 102345 w 2461557"/>
                  <a:gd name="connsiteY1" fmla="*/ 2686121 h 3183530"/>
                  <a:gd name="connsiteX2" fmla="*/ 450878 w 2461557"/>
                  <a:gd name="connsiteY2" fmla="*/ 1886898 h 3183530"/>
                  <a:gd name="connsiteX3" fmla="*/ 1230355 w 2461557"/>
                  <a:gd name="connsiteY3" fmla="*/ 2124 h 3183530"/>
                  <a:gd name="connsiteX4" fmla="*/ 1250727 w 2461557"/>
                  <a:gd name="connsiteY4" fmla="*/ 0 h 3183530"/>
                  <a:gd name="connsiteX5" fmla="*/ 2363158 w 2461557"/>
                  <a:gd name="connsiteY5" fmla="*/ 2709271 h 3183530"/>
                  <a:gd name="connsiteX6" fmla="*/ 2461557 w 2461557"/>
                  <a:gd name="connsiteY6" fmla="*/ 2931949 h 3183530"/>
                  <a:gd name="connsiteX7" fmla="*/ 1136714 w 2461557"/>
                  <a:gd name="connsiteY7" fmla="*/ 3183028 h 3183530"/>
                  <a:gd name="connsiteX8" fmla="*/ 740607 w 2461557"/>
                  <a:gd name="connsiteY8" fmla="*/ 3148928 h 3183530"/>
                  <a:gd name="connsiteX9" fmla="*/ 485221 w 2461557"/>
                  <a:gd name="connsiteY9" fmla="*/ 3084471 h 3183530"/>
                  <a:gd name="connsiteX10" fmla="*/ 24491 w 2461557"/>
                  <a:gd name="connsiteY10" fmla="*/ 2870877 h 3183530"/>
                  <a:gd name="connsiteX0" fmla="*/ 41740 w 2418933"/>
                  <a:gd name="connsiteY0" fmla="*/ 2895411 h 3183530"/>
                  <a:gd name="connsiteX1" fmla="*/ 59721 w 2418933"/>
                  <a:gd name="connsiteY1" fmla="*/ 2686121 h 3183530"/>
                  <a:gd name="connsiteX2" fmla="*/ 408254 w 2418933"/>
                  <a:gd name="connsiteY2" fmla="*/ 1886898 h 3183530"/>
                  <a:gd name="connsiteX3" fmla="*/ 1187731 w 2418933"/>
                  <a:gd name="connsiteY3" fmla="*/ 2124 h 3183530"/>
                  <a:gd name="connsiteX4" fmla="*/ 1208103 w 2418933"/>
                  <a:gd name="connsiteY4" fmla="*/ 0 h 3183530"/>
                  <a:gd name="connsiteX5" fmla="*/ 2320534 w 2418933"/>
                  <a:gd name="connsiteY5" fmla="*/ 2709271 h 3183530"/>
                  <a:gd name="connsiteX6" fmla="*/ 2418933 w 2418933"/>
                  <a:gd name="connsiteY6" fmla="*/ 2931949 h 3183530"/>
                  <a:gd name="connsiteX7" fmla="*/ 1094090 w 2418933"/>
                  <a:gd name="connsiteY7" fmla="*/ 3183028 h 3183530"/>
                  <a:gd name="connsiteX8" fmla="*/ 697983 w 2418933"/>
                  <a:gd name="connsiteY8" fmla="*/ 3148928 h 3183530"/>
                  <a:gd name="connsiteX9" fmla="*/ 442597 w 2418933"/>
                  <a:gd name="connsiteY9" fmla="*/ 3084471 h 3183530"/>
                  <a:gd name="connsiteX10" fmla="*/ 41740 w 2418933"/>
                  <a:gd name="connsiteY10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79779 w 2456972"/>
                  <a:gd name="connsiteY11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43328 w 2471493"/>
                  <a:gd name="connsiteY0" fmla="*/ 2915833 h 3183530"/>
                  <a:gd name="connsiteX1" fmla="*/ 15034 w 2471493"/>
                  <a:gd name="connsiteY1" fmla="*/ 2880349 h 3183530"/>
                  <a:gd name="connsiteX2" fmla="*/ 112281 w 2471493"/>
                  <a:gd name="connsiteY2" fmla="*/ 2686121 h 3183530"/>
                  <a:gd name="connsiteX3" fmla="*/ 460814 w 2471493"/>
                  <a:gd name="connsiteY3" fmla="*/ 1886898 h 3183530"/>
                  <a:gd name="connsiteX4" fmla="*/ 1240291 w 2471493"/>
                  <a:gd name="connsiteY4" fmla="*/ 2124 h 3183530"/>
                  <a:gd name="connsiteX5" fmla="*/ 1260663 w 2471493"/>
                  <a:gd name="connsiteY5" fmla="*/ 0 h 3183530"/>
                  <a:gd name="connsiteX6" fmla="*/ 2373094 w 2471493"/>
                  <a:gd name="connsiteY6" fmla="*/ 2709271 h 3183530"/>
                  <a:gd name="connsiteX7" fmla="*/ 2471493 w 2471493"/>
                  <a:gd name="connsiteY7" fmla="*/ 2931949 h 3183530"/>
                  <a:gd name="connsiteX8" fmla="*/ 1146650 w 2471493"/>
                  <a:gd name="connsiteY8" fmla="*/ 3183028 h 3183530"/>
                  <a:gd name="connsiteX9" fmla="*/ 750543 w 2471493"/>
                  <a:gd name="connsiteY9" fmla="*/ 3148928 h 3183530"/>
                  <a:gd name="connsiteX10" fmla="*/ 495157 w 2471493"/>
                  <a:gd name="connsiteY10" fmla="*/ 3084471 h 3183530"/>
                  <a:gd name="connsiteX11" fmla="*/ 160671 w 2471493"/>
                  <a:gd name="connsiteY11" fmla="*/ 2967566 h 3183530"/>
                  <a:gd name="connsiteX12" fmla="*/ 43328 w 2471493"/>
                  <a:gd name="connsiteY12" fmla="*/ 2915833 h 3183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1493" h="3183530">
                    <a:moveTo>
                      <a:pt x="43328" y="2915833"/>
                    </a:moveTo>
                    <a:cubicBezTo>
                      <a:pt x="-30841" y="2868146"/>
                      <a:pt x="12037" y="2915231"/>
                      <a:pt x="15034" y="2880349"/>
                    </a:cubicBezTo>
                    <a:cubicBezTo>
                      <a:pt x="18031" y="2845467"/>
                      <a:pt x="43836" y="2838030"/>
                      <a:pt x="112281" y="2686121"/>
                    </a:cubicBezTo>
                    <a:cubicBezTo>
                      <a:pt x="180726" y="2534212"/>
                      <a:pt x="273837" y="2320881"/>
                      <a:pt x="460814" y="1886898"/>
                    </a:cubicBezTo>
                    <a:cubicBezTo>
                      <a:pt x="647791" y="1452915"/>
                      <a:pt x="1107360" y="321325"/>
                      <a:pt x="1240291" y="2124"/>
                    </a:cubicBezTo>
                    <a:lnTo>
                      <a:pt x="1260663" y="0"/>
                    </a:lnTo>
                    <a:cubicBezTo>
                      <a:pt x="1628360" y="910945"/>
                      <a:pt x="2005397" y="1798326"/>
                      <a:pt x="2373094" y="2709271"/>
                    </a:cubicBezTo>
                    <a:lnTo>
                      <a:pt x="2471493" y="2931949"/>
                    </a:lnTo>
                    <a:cubicBezTo>
                      <a:pt x="2127851" y="3062284"/>
                      <a:pt x="1791777" y="3192661"/>
                      <a:pt x="1146650" y="3183028"/>
                    </a:cubicBezTo>
                    <a:cubicBezTo>
                      <a:pt x="1005995" y="3161418"/>
                      <a:pt x="891198" y="3170538"/>
                      <a:pt x="750543" y="3148928"/>
                    </a:cubicBezTo>
                    <a:lnTo>
                      <a:pt x="495157" y="3084471"/>
                    </a:lnTo>
                    <a:cubicBezTo>
                      <a:pt x="402185" y="3047252"/>
                      <a:pt x="227481" y="2999076"/>
                      <a:pt x="160671" y="2967566"/>
                    </a:cubicBezTo>
                    <a:cubicBezTo>
                      <a:pt x="93861" y="2936056"/>
                      <a:pt x="72941" y="2923378"/>
                      <a:pt x="43328" y="2915833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Isosceles Triangle 1">
                <a:extLst>
                  <a:ext uri="{FF2B5EF4-FFF2-40B4-BE49-F238E27FC236}">
                    <a16:creationId xmlns:a16="http://schemas.microsoft.com/office/drawing/2014/main" xmlns="" id="{A00A7C44-6258-4731-99E5-F7CA6F3E4FF6}"/>
                  </a:ext>
                </a:extLst>
              </p:cNvPr>
              <p:cNvSpPr/>
              <p:nvPr/>
            </p:nvSpPr>
            <p:spPr>
              <a:xfrm rot="1337181">
                <a:off x="4242011" y="3206722"/>
                <a:ext cx="2466591" cy="3183747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9390" h="3183747">
                    <a:moveTo>
                      <a:pt x="0" y="2930118"/>
                    </a:moveTo>
                    <a:lnTo>
                      <a:pt x="1248842" y="0"/>
                    </a:lnTo>
                    <a:lnTo>
                      <a:pt x="2429390" y="2974335"/>
                    </a:lnTo>
                    <a:cubicBezTo>
                      <a:pt x="2085748" y="3104670"/>
                      <a:pt x="1779956" y="3192661"/>
                      <a:pt x="1134829" y="3183028"/>
                    </a:cubicBezTo>
                    <a:cubicBezTo>
                      <a:pt x="994174" y="3161418"/>
                      <a:pt x="879377" y="3170538"/>
                      <a:pt x="738722" y="3148928"/>
                    </a:cubicBezTo>
                    <a:lnTo>
                      <a:pt x="483336" y="3084471"/>
                    </a:lnTo>
                    <a:lnTo>
                      <a:pt x="0" y="2930118"/>
                    </a:lnTo>
                    <a:close/>
                  </a:path>
                </a:pathLst>
              </a:custGeom>
              <a:solidFill>
                <a:srgbClr val="FF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66"/>
                  </a:solidFill>
                </a:endParaRPr>
              </a:p>
            </p:txBody>
          </p:sp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xmlns="" id="{732626AF-0AC5-4BFD-BBB8-E35D8C9CA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10800000">
                <a:off x="2915096" y="3290223"/>
                <a:ext cx="3182388" cy="2322777"/>
              </a:xfrm>
              <a:prstGeom prst="rect">
                <a:avLst/>
              </a:prstGeom>
            </p:spPr>
          </p:pic>
          <p:sp>
            <p:nvSpPr>
              <p:cNvPr id="57" name="Isosceles Triangle 1">
                <a:extLst>
                  <a:ext uri="{FF2B5EF4-FFF2-40B4-BE49-F238E27FC236}">
                    <a16:creationId xmlns:a16="http://schemas.microsoft.com/office/drawing/2014/main" xmlns="" id="{651B691C-2C62-4351-A658-D8C3B4FF7397}"/>
                  </a:ext>
                </a:extLst>
              </p:cNvPr>
              <p:cNvSpPr/>
              <p:nvPr/>
            </p:nvSpPr>
            <p:spPr>
              <a:xfrm rot="9378225">
                <a:off x="4241461" y="276603"/>
                <a:ext cx="2466591" cy="3183747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9390" h="3183747">
                    <a:moveTo>
                      <a:pt x="0" y="2930118"/>
                    </a:moveTo>
                    <a:lnTo>
                      <a:pt x="1248842" y="0"/>
                    </a:lnTo>
                    <a:lnTo>
                      <a:pt x="2429390" y="2974335"/>
                    </a:lnTo>
                    <a:cubicBezTo>
                      <a:pt x="2085748" y="3104670"/>
                      <a:pt x="1779956" y="3192661"/>
                      <a:pt x="1134829" y="3183028"/>
                    </a:cubicBezTo>
                    <a:cubicBezTo>
                      <a:pt x="994174" y="3161418"/>
                      <a:pt x="879377" y="3170538"/>
                      <a:pt x="738722" y="3148928"/>
                    </a:cubicBezTo>
                    <a:lnTo>
                      <a:pt x="483336" y="3084471"/>
                    </a:lnTo>
                    <a:lnTo>
                      <a:pt x="0" y="2930118"/>
                    </a:lnTo>
                    <a:close/>
                  </a:path>
                </a:pathLst>
              </a:custGeom>
              <a:solidFill>
                <a:srgbClr val="99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Isosceles Triangle 1">
                <a:extLst>
                  <a:ext uri="{FF2B5EF4-FFF2-40B4-BE49-F238E27FC236}">
                    <a16:creationId xmlns:a16="http://schemas.microsoft.com/office/drawing/2014/main" xmlns="" id="{6A51A925-4533-41EF-8019-195DF5FF897D}"/>
                  </a:ext>
                </a:extLst>
              </p:cNvPr>
              <p:cNvSpPr/>
              <p:nvPr/>
            </p:nvSpPr>
            <p:spPr>
              <a:xfrm rot="17501525">
                <a:off x="6337553" y="2383543"/>
                <a:ext cx="2493935" cy="3183530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  <a:gd name="connsiteX0" fmla="*/ 0 w 2431794"/>
                  <a:gd name="connsiteY0" fmla="*/ 2930118 h 3183539"/>
                  <a:gd name="connsiteX1" fmla="*/ 1248842 w 2431794"/>
                  <a:gd name="connsiteY1" fmla="*/ 0 h 3183539"/>
                  <a:gd name="connsiteX2" fmla="*/ 2431794 w 2431794"/>
                  <a:gd name="connsiteY2" fmla="*/ 2934249 h 3183539"/>
                  <a:gd name="connsiteX3" fmla="*/ 1134829 w 2431794"/>
                  <a:gd name="connsiteY3" fmla="*/ 3183028 h 3183539"/>
                  <a:gd name="connsiteX4" fmla="*/ 738722 w 2431794"/>
                  <a:gd name="connsiteY4" fmla="*/ 3148928 h 3183539"/>
                  <a:gd name="connsiteX5" fmla="*/ 483336 w 2431794"/>
                  <a:gd name="connsiteY5" fmla="*/ 3084471 h 3183539"/>
                  <a:gd name="connsiteX6" fmla="*/ 0 w 2431794"/>
                  <a:gd name="connsiteY6" fmla="*/ 2930118 h 3183539"/>
                  <a:gd name="connsiteX0" fmla="*/ 0 w 2431794"/>
                  <a:gd name="connsiteY0" fmla="*/ 2930118 h 3183539"/>
                  <a:gd name="connsiteX1" fmla="*/ 1228470 w 2431794"/>
                  <a:gd name="connsiteY1" fmla="*/ 2124 h 3183539"/>
                  <a:gd name="connsiteX2" fmla="*/ 1248842 w 2431794"/>
                  <a:gd name="connsiteY2" fmla="*/ 0 h 3183539"/>
                  <a:gd name="connsiteX3" fmla="*/ 2431794 w 2431794"/>
                  <a:gd name="connsiteY3" fmla="*/ 2934249 h 3183539"/>
                  <a:gd name="connsiteX4" fmla="*/ 1134829 w 2431794"/>
                  <a:gd name="connsiteY4" fmla="*/ 3183028 h 3183539"/>
                  <a:gd name="connsiteX5" fmla="*/ 738722 w 2431794"/>
                  <a:gd name="connsiteY5" fmla="*/ 3148928 h 3183539"/>
                  <a:gd name="connsiteX6" fmla="*/ 483336 w 2431794"/>
                  <a:gd name="connsiteY6" fmla="*/ 3084471 h 3183539"/>
                  <a:gd name="connsiteX7" fmla="*/ 0 w 2431794"/>
                  <a:gd name="connsiteY7" fmla="*/ 2930118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96842 w 2396842"/>
                  <a:gd name="connsiteY3" fmla="*/ 2934249 h 3183539"/>
                  <a:gd name="connsiteX4" fmla="*/ 1099877 w 2396842"/>
                  <a:gd name="connsiteY4" fmla="*/ 3183028 h 3183539"/>
                  <a:gd name="connsiteX5" fmla="*/ 703770 w 2396842"/>
                  <a:gd name="connsiteY5" fmla="*/ 3148928 h 3183539"/>
                  <a:gd name="connsiteX6" fmla="*/ 448384 w 2396842"/>
                  <a:gd name="connsiteY6" fmla="*/ 3084471 h 3183539"/>
                  <a:gd name="connsiteX7" fmla="*/ 0 w 2396842"/>
                  <a:gd name="connsiteY7" fmla="*/ 2875950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26321 w 2396842"/>
                  <a:gd name="connsiteY3" fmla="*/ 2709271 h 3183539"/>
                  <a:gd name="connsiteX4" fmla="*/ 2396842 w 2396842"/>
                  <a:gd name="connsiteY4" fmla="*/ 2934249 h 3183539"/>
                  <a:gd name="connsiteX5" fmla="*/ 1099877 w 2396842"/>
                  <a:gd name="connsiteY5" fmla="*/ 3183028 h 3183539"/>
                  <a:gd name="connsiteX6" fmla="*/ 703770 w 2396842"/>
                  <a:gd name="connsiteY6" fmla="*/ 3148928 h 3183539"/>
                  <a:gd name="connsiteX7" fmla="*/ 448384 w 2396842"/>
                  <a:gd name="connsiteY7" fmla="*/ 3084471 h 3183539"/>
                  <a:gd name="connsiteX8" fmla="*/ 0 w 2396842"/>
                  <a:gd name="connsiteY8" fmla="*/ 2875950 h 3183539"/>
                  <a:gd name="connsiteX0" fmla="*/ 0 w 2424720"/>
                  <a:gd name="connsiteY0" fmla="*/ 2875950 h 3183530"/>
                  <a:gd name="connsiteX1" fmla="*/ 1193518 w 2424720"/>
                  <a:gd name="connsiteY1" fmla="*/ 2124 h 3183530"/>
                  <a:gd name="connsiteX2" fmla="*/ 1213890 w 2424720"/>
                  <a:gd name="connsiteY2" fmla="*/ 0 h 3183530"/>
                  <a:gd name="connsiteX3" fmla="*/ 2326321 w 2424720"/>
                  <a:gd name="connsiteY3" fmla="*/ 2709271 h 3183530"/>
                  <a:gd name="connsiteX4" fmla="*/ 2424720 w 2424720"/>
                  <a:gd name="connsiteY4" fmla="*/ 2931949 h 3183530"/>
                  <a:gd name="connsiteX5" fmla="*/ 1099877 w 2424720"/>
                  <a:gd name="connsiteY5" fmla="*/ 3183028 h 3183530"/>
                  <a:gd name="connsiteX6" fmla="*/ 703770 w 2424720"/>
                  <a:gd name="connsiteY6" fmla="*/ 3148928 h 3183530"/>
                  <a:gd name="connsiteX7" fmla="*/ 448384 w 2424720"/>
                  <a:gd name="connsiteY7" fmla="*/ 3084471 h 3183530"/>
                  <a:gd name="connsiteX8" fmla="*/ 0 w 2424720"/>
                  <a:gd name="connsiteY8" fmla="*/ 2875950 h 3183530"/>
                  <a:gd name="connsiteX0" fmla="*/ 0 w 2413117"/>
                  <a:gd name="connsiteY0" fmla="*/ 2880691 h 3183530"/>
                  <a:gd name="connsiteX1" fmla="*/ 1181915 w 2413117"/>
                  <a:gd name="connsiteY1" fmla="*/ 2124 h 3183530"/>
                  <a:gd name="connsiteX2" fmla="*/ 1202287 w 2413117"/>
                  <a:gd name="connsiteY2" fmla="*/ 0 h 3183530"/>
                  <a:gd name="connsiteX3" fmla="*/ 2314718 w 2413117"/>
                  <a:gd name="connsiteY3" fmla="*/ 2709271 h 3183530"/>
                  <a:gd name="connsiteX4" fmla="*/ 2413117 w 2413117"/>
                  <a:gd name="connsiteY4" fmla="*/ 2931949 h 3183530"/>
                  <a:gd name="connsiteX5" fmla="*/ 1088274 w 2413117"/>
                  <a:gd name="connsiteY5" fmla="*/ 3183028 h 3183530"/>
                  <a:gd name="connsiteX6" fmla="*/ 692167 w 2413117"/>
                  <a:gd name="connsiteY6" fmla="*/ 3148928 h 3183530"/>
                  <a:gd name="connsiteX7" fmla="*/ 436781 w 2413117"/>
                  <a:gd name="connsiteY7" fmla="*/ 3084471 h 3183530"/>
                  <a:gd name="connsiteX8" fmla="*/ 0 w 2413117"/>
                  <a:gd name="connsiteY8" fmla="*/ 2880691 h 3183530"/>
                  <a:gd name="connsiteX0" fmla="*/ 99 w 2413216"/>
                  <a:gd name="connsiteY0" fmla="*/ 2880691 h 3183530"/>
                  <a:gd name="connsiteX1" fmla="*/ 402537 w 2413216"/>
                  <a:gd name="connsiteY1" fmla="*/ 1886898 h 3183530"/>
                  <a:gd name="connsiteX2" fmla="*/ 1182014 w 2413216"/>
                  <a:gd name="connsiteY2" fmla="*/ 2124 h 3183530"/>
                  <a:gd name="connsiteX3" fmla="*/ 1202386 w 2413216"/>
                  <a:gd name="connsiteY3" fmla="*/ 0 h 3183530"/>
                  <a:gd name="connsiteX4" fmla="*/ 2314817 w 2413216"/>
                  <a:gd name="connsiteY4" fmla="*/ 2709271 h 3183530"/>
                  <a:gd name="connsiteX5" fmla="*/ 2413216 w 2413216"/>
                  <a:gd name="connsiteY5" fmla="*/ 2931949 h 3183530"/>
                  <a:gd name="connsiteX6" fmla="*/ 1088373 w 2413216"/>
                  <a:gd name="connsiteY6" fmla="*/ 3183028 h 3183530"/>
                  <a:gd name="connsiteX7" fmla="*/ 692266 w 2413216"/>
                  <a:gd name="connsiteY7" fmla="*/ 3148928 h 3183530"/>
                  <a:gd name="connsiteX8" fmla="*/ 436880 w 2413216"/>
                  <a:gd name="connsiteY8" fmla="*/ 3084471 h 3183530"/>
                  <a:gd name="connsiteX9" fmla="*/ 99 w 2413216"/>
                  <a:gd name="connsiteY9" fmla="*/ 2880691 h 3183530"/>
                  <a:gd name="connsiteX0" fmla="*/ 89 w 2437155"/>
                  <a:gd name="connsiteY0" fmla="*/ 2870877 h 3183530"/>
                  <a:gd name="connsiteX1" fmla="*/ 426476 w 2437155"/>
                  <a:gd name="connsiteY1" fmla="*/ 1886898 h 3183530"/>
                  <a:gd name="connsiteX2" fmla="*/ 1205953 w 2437155"/>
                  <a:gd name="connsiteY2" fmla="*/ 2124 h 3183530"/>
                  <a:gd name="connsiteX3" fmla="*/ 1226325 w 2437155"/>
                  <a:gd name="connsiteY3" fmla="*/ 0 h 3183530"/>
                  <a:gd name="connsiteX4" fmla="*/ 2338756 w 2437155"/>
                  <a:gd name="connsiteY4" fmla="*/ 2709271 h 3183530"/>
                  <a:gd name="connsiteX5" fmla="*/ 2437155 w 2437155"/>
                  <a:gd name="connsiteY5" fmla="*/ 2931949 h 3183530"/>
                  <a:gd name="connsiteX6" fmla="*/ 1112312 w 2437155"/>
                  <a:gd name="connsiteY6" fmla="*/ 3183028 h 3183530"/>
                  <a:gd name="connsiteX7" fmla="*/ 716205 w 2437155"/>
                  <a:gd name="connsiteY7" fmla="*/ 3148928 h 3183530"/>
                  <a:gd name="connsiteX8" fmla="*/ 460819 w 2437155"/>
                  <a:gd name="connsiteY8" fmla="*/ 3084471 h 3183530"/>
                  <a:gd name="connsiteX9" fmla="*/ 89 w 2437155"/>
                  <a:gd name="connsiteY9" fmla="*/ 2870877 h 3183530"/>
                  <a:gd name="connsiteX0" fmla="*/ 24491 w 2461557"/>
                  <a:gd name="connsiteY0" fmla="*/ 2870877 h 3183530"/>
                  <a:gd name="connsiteX1" fmla="*/ 102345 w 2461557"/>
                  <a:gd name="connsiteY1" fmla="*/ 2686121 h 3183530"/>
                  <a:gd name="connsiteX2" fmla="*/ 450878 w 2461557"/>
                  <a:gd name="connsiteY2" fmla="*/ 1886898 h 3183530"/>
                  <a:gd name="connsiteX3" fmla="*/ 1230355 w 2461557"/>
                  <a:gd name="connsiteY3" fmla="*/ 2124 h 3183530"/>
                  <a:gd name="connsiteX4" fmla="*/ 1250727 w 2461557"/>
                  <a:gd name="connsiteY4" fmla="*/ 0 h 3183530"/>
                  <a:gd name="connsiteX5" fmla="*/ 2363158 w 2461557"/>
                  <a:gd name="connsiteY5" fmla="*/ 2709271 h 3183530"/>
                  <a:gd name="connsiteX6" fmla="*/ 2461557 w 2461557"/>
                  <a:gd name="connsiteY6" fmla="*/ 2931949 h 3183530"/>
                  <a:gd name="connsiteX7" fmla="*/ 1136714 w 2461557"/>
                  <a:gd name="connsiteY7" fmla="*/ 3183028 h 3183530"/>
                  <a:gd name="connsiteX8" fmla="*/ 740607 w 2461557"/>
                  <a:gd name="connsiteY8" fmla="*/ 3148928 h 3183530"/>
                  <a:gd name="connsiteX9" fmla="*/ 485221 w 2461557"/>
                  <a:gd name="connsiteY9" fmla="*/ 3084471 h 3183530"/>
                  <a:gd name="connsiteX10" fmla="*/ 24491 w 2461557"/>
                  <a:gd name="connsiteY10" fmla="*/ 2870877 h 3183530"/>
                  <a:gd name="connsiteX0" fmla="*/ 41740 w 2418933"/>
                  <a:gd name="connsiteY0" fmla="*/ 2895411 h 3183530"/>
                  <a:gd name="connsiteX1" fmla="*/ 59721 w 2418933"/>
                  <a:gd name="connsiteY1" fmla="*/ 2686121 h 3183530"/>
                  <a:gd name="connsiteX2" fmla="*/ 408254 w 2418933"/>
                  <a:gd name="connsiteY2" fmla="*/ 1886898 h 3183530"/>
                  <a:gd name="connsiteX3" fmla="*/ 1187731 w 2418933"/>
                  <a:gd name="connsiteY3" fmla="*/ 2124 h 3183530"/>
                  <a:gd name="connsiteX4" fmla="*/ 1208103 w 2418933"/>
                  <a:gd name="connsiteY4" fmla="*/ 0 h 3183530"/>
                  <a:gd name="connsiteX5" fmla="*/ 2320534 w 2418933"/>
                  <a:gd name="connsiteY5" fmla="*/ 2709271 h 3183530"/>
                  <a:gd name="connsiteX6" fmla="*/ 2418933 w 2418933"/>
                  <a:gd name="connsiteY6" fmla="*/ 2931949 h 3183530"/>
                  <a:gd name="connsiteX7" fmla="*/ 1094090 w 2418933"/>
                  <a:gd name="connsiteY7" fmla="*/ 3183028 h 3183530"/>
                  <a:gd name="connsiteX8" fmla="*/ 697983 w 2418933"/>
                  <a:gd name="connsiteY8" fmla="*/ 3148928 h 3183530"/>
                  <a:gd name="connsiteX9" fmla="*/ 442597 w 2418933"/>
                  <a:gd name="connsiteY9" fmla="*/ 3084471 h 3183530"/>
                  <a:gd name="connsiteX10" fmla="*/ 41740 w 2418933"/>
                  <a:gd name="connsiteY10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79779 w 2456972"/>
                  <a:gd name="connsiteY11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43328 w 2471493"/>
                  <a:gd name="connsiteY0" fmla="*/ 2915833 h 3183530"/>
                  <a:gd name="connsiteX1" fmla="*/ 15034 w 2471493"/>
                  <a:gd name="connsiteY1" fmla="*/ 2880349 h 3183530"/>
                  <a:gd name="connsiteX2" fmla="*/ 112281 w 2471493"/>
                  <a:gd name="connsiteY2" fmla="*/ 2686121 h 3183530"/>
                  <a:gd name="connsiteX3" fmla="*/ 460814 w 2471493"/>
                  <a:gd name="connsiteY3" fmla="*/ 1886898 h 3183530"/>
                  <a:gd name="connsiteX4" fmla="*/ 1240291 w 2471493"/>
                  <a:gd name="connsiteY4" fmla="*/ 2124 h 3183530"/>
                  <a:gd name="connsiteX5" fmla="*/ 1260663 w 2471493"/>
                  <a:gd name="connsiteY5" fmla="*/ 0 h 3183530"/>
                  <a:gd name="connsiteX6" fmla="*/ 2373094 w 2471493"/>
                  <a:gd name="connsiteY6" fmla="*/ 2709271 h 3183530"/>
                  <a:gd name="connsiteX7" fmla="*/ 2471493 w 2471493"/>
                  <a:gd name="connsiteY7" fmla="*/ 2931949 h 3183530"/>
                  <a:gd name="connsiteX8" fmla="*/ 1146650 w 2471493"/>
                  <a:gd name="connsiteY8" fmla="*/ 3183028 h 3183530"/>
                  <a:gd name="connsiteX9" fmla="*/ 750543 w 2471493"/>
                  <a:gd name="connsiteY9" fmla="*/ 3148928 h 3183530"/>
                  <a:gd name="connsiteX10" fmla="*/ 495157 w 2471493"/>
                  <a:gd name="connsiteY10" fmla="*/ 3084471 h 3183530"/>
                  <a:gd name="connsiteX11" fmla="*/ 160671 w 2471493"/>
                  <a:gd name="connsiteY11" fmla="*/ 2967566 h 3183530"/>
                  <a:gd name="connsiteX12" fmla="*/ 43328 w 2471493"/>
                  <a:gd name="connsiteY12" fmla="*/ 2915833 h 3183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1493" h="3183530">
                    <a:moveTo>
                      <a:pt x="43328" y="2915833"/>
                    </a:moveTo>
                    <a:cubicBezTo>
                      <a:pt x="-30841" y="2868146"/>
                      <a:pt x="12037" y="2915231"/>
                      <a:pt x="15034" y="2880349"/>
                    </a:cubicBezTo>
                    <a:cubicBezTo>
                      <a:pt x="18031" y="2845467"/>
                      <a:pt x="43836" y="2838030"/>
                      <a:pt x="112281" y="2686121"/>
                    </a:cubicBezTo>
                    <a:cubicBezTo>
                      <a:pt x="180726" y="2534212"/>
                      <a:pt x="273837" y="2320881"/>
                      <a:pt x="460814" y="1886898"/>
                    </a:cubicBezTo>
                    <a:cubicBezTo>
                      <a:pt x="647791" y="1452915"/>
                      <a:pt x="1107360" y="321325"/>
                      <a:pt x="1240291" y="2124"/>
                    </a:cubicBezTo>
                    <a:lnTo>
                      <a:pt x="1260663" y="0"/>
                    </a:lnTo>
                    <a:cubicBezTo>
                      <a:pt x="1628360" y="910945"/>
                      <a:pt x="2005397" y="1798326"/>
                      <a:pt x="2373094" y="2709271"/>
                    </a:cubicBezTo>
                    <a:lnTo>
                      <a:pt x="2471493" y="2931949"/>
                    </a:lnTo>
                    <a:cubicBezTo>
                      <a:pt x="2127851" y="3062284"/>
                      <a:pt x="1791777" y="3192661"/>
                      <a:pt x="1146650" y="3183028"/>
                    </a:cubicBezTo>
                    <a:cubicBezTo>
                      <a:pt x="1005995" y="3161418"/>
                      <a:pt x="891198" y="3170538"/>
                      <a:pt x="750543" y="3148928"/>
                    </a:cubicBezTo>
                    <a:lnTo>
                      <a:pt x="495157" y="3084471"/>
                    </a:lnTo>
                    <a:cubicBezTo>
                      <a:pt x="402185" y="3047252"/>
                      <a:pt x="227481" y="2999076"/>
                      <a:pt x="160671" y="2967566"/>
                    </a:cubicBezTo>
                    <a:cubicBezTo>
                      <a:pt x="93861" y="2936056"/>
                      <a:pt x="72941" y="2923378"/>
                      <a:pt x="43328" y="2915833"/>
                    </a:cubicBezTo>
                    <a:close/>
                  </a:path>
                </a:pathLst>
              </a:cu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14">
                <a:extLst>
                  <a:ext uri="{FF2B5EF4-FFF2-40B4-BE49-F238E27FC236}">
                    <a16:creationId xmlns:a16="http://schemas.microsoft.com/office/drawing/2014/main" xmlns="" id="{8C0EC041-5CA4-4801-A0B4-D81C5F2DD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0800000">
                <a:off x="6095999" y="3319291"/>
                <a:ext cx="2310584" cy="3218967"/>
              </a:xfrm>
              <a:prstGeom prst="rect">
                <a:avLst/>
              </a:prstGeom>
            </p:spPr>
          </p:pic>
          <p:sp>
            <p:nvSpPr>
              <p:cNvPr id="60" name="Isosceles Triangle 1">
                <a:extLst>
                  <a:ext uri="{FF2B5EF4-FFF2-40B4-BE49-F238E27FC236}">
                    <a16:creationId xmlns:a16="http://schemas.microsoft.com/office/drawing/2014/main" xmlns="" id="{966BEFF8-A6E4-4F3E-945D-829A65DC94BE}"/>
                  </a:ext>
                </a:extLst>
              </p:cNvPr>
              <p:cNvSpPr/>
              <p:nvPr/>
            </p:nvSpPr>
            <p:spPr>
              <a:xfrm rot="6618640">
                <a:off x="3351524" y="1157488"/>
                <a:ext cx="2493935" cy="3183530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  <a:gd name="connsiteX0" fmla="*/ 0 w 2431794"/>
                  <a:gd name="connsiteY0" fmla="*/ 2930118 h 3183539"/>
                  <a:gd name="connsiteX1" fmla="*/ 1248842 w 2431794"/>
                  <a:gd name="connsiteY1" fmla="*/ 0 h 3183539"/>
                  <a:gd name="connsiteX2" fmla="*/ 2431794 w 2431794"/>
                  <a:gd name="connsiteY2" fmla="*/ 2934249 h 3183539"/>
                  <a:gd name="connsiteX3" fmla="*/ 1134829 w 2431794"/>
                  <a:gd name="connsiteY3" fmla="*/ 3183028 h 3183539"/>
                  <a:gd name="connsiteX4" fmla="*/ 738722 w 2431794"/>
                  <a:gd name="connsiteY4" fmla="*/ 3148928 h 3183539"/>
                  <a:gd name="connsiteX5" fmla="*/ 483336 w 2431794"/>
                  <a:gd name="connsiteY5" fmla="*/ 3084471 h 3183539"/>
                  <a:gd name="connsiteX6" fmla="*/ 0 w 2431794"/>
                  <a:gd name="connsiteY6" fmla="*/ 2930118 h 3183539"/>
                  <a:gd name="connsiteX0" fmla="*/ 0 w 2431794"/>
                  <a:gd name="connsiteY0" fmla="*/ 2930118 h 3183539"/>
                  <a:gd name="connsiteX1" fmla="*/ 1228470 w 2431794"/>
                  <a:gd name="connsiteY1" fmla="*/ 2124 h 3183539"/>
                  <a:gd name="connsiteX2" fmla="*/ 1248842 w 2431794"/>
                  <a:gd name="connsiteY2" fmla="*/ 0 h 3183539"/>
                  <a:gd name="connsiteX3" fmla="*/ 2431794 w 2431794"/>
                  <a:gd name="connsiteY3" fmla="*/ 2934249 h 3183539"/>
                  <a:gd name="connsiteX4" fmla="*/ 1134829 w 2431794"/>
                  <a:gd name="connsiteY4" fmla="*/ 3183028 h 3183539"/>
                  <a:gd name="connsiteX5" fmla="*/ 738722 w 2431794"/>
                  <a:gd name="connsiteY5" fmla="*/ 3148928 h 3183539"/>
                  <a:gd name="connsiteX6" fmla="*/ 483336 w 2431794"/>
                  <a:gd name="connsiteY6" fmla="*/ 3084471 h 3183539"/>
                  <a:gd name="connsiteX7" fmla="*/ 0 w 2431794"/>
                  <a:gd name="connsiteY7" fmla="*/ 2930118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96842 w 2396842"/>
                  <a:gd name="connsiteY3" fmla="*/ 2934249 h 3183539"/>
                  <a:gd name="connsiteX4" fmla="*/ 1099877 w 2396842"/>
                  <a:gd name="connsiteY4" fmla="*/ 3183028 h 3183539"/>
                  <a:gd name="connsiteX5" fmla="*/ 703770 w 2396842"/>
                  <a:gd name="connsiteY5" fmla="*/ 3148928 h 3183539"/>
                  <a:gd name="connsiteX6" fmla="*/ 448384 w 2396842"/>
                  <a:gd name="connsiteY6" fmla="*/ 3084471 h 3183539"/>
                  <a:gd name="connsiteX7" fmla="*/ 0 w 2396842"/>
                  <a:gd name="connsiteY7" fmla="*/ 2875950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26321 w 2396842"/>
                  <a:gd name="connsiteY3" fmla="*/ 2709271 h 3183539"/>
                  <a:gd name="connsiteX4" fmla="*/ 2396842 w 2396842"/>
                  <a:gd name="connsiteY4" fmla="*/ 2934249 h 3183539"/>
                  <a:gd name="connsiteX5" fmla="*/ 1099877 w 2396842"/>
                  <a:gd name="connsiteY5" fmla="*/ 3183028 h 3183539"/>
                  <a:gd name="connsiteX6" fmla="*/ 703770 w 2396842"/>
                  <a:gd name="connsiteY6" fmla="*/ 3148928 h 3183539"/>
                  <a:gd name="connsiteX7" fmla="*/ 448384 w 2396842"/>
                  <a:gd name="connsiteY7" fmla="*/ 3084471 h 3183539"/>
                  <a:gd name="connsiteX8" fmla="*/ 0 w 2396842"/>
                  <a:gd name="connsiteY8" fmla="*/ 2875950 h 3183539"/>
                  <a:gd name="connsiteX0" fmla="*/ 0 w 2424720"/>
                  <a:gd name="connsiteY0" fmla="*/ 2875950 h 3183530"/>
                  <a:gd name="connsiteX1" fmla="*/ 1193518 w 2424720"/>
                  <a:gd name="connsiteY1" fmla="*/ 2124 h 3183530"/>
                  <a:gd name="connsiteX2" fmla="*/ 1213890 w 2424720"/>
                  <a:gd name="connsiteY2" fmla="*/ 0 h 3183530"/>
                  <a:gd name="connsiteX3" fmla="*/ 2326321 w 2424720"/>
                  <a:gd name="connsiteY3" fmla="*/ 2709271 h 3183530"/>
                  <a:gd name="connsiteX4" fmla="*/ 2424720 w 2424720"/>
                  <a:gd name="connsiteY4" fmla="*/ 2931949 h 3183530"/>
                  <a:gd name="connsiteX5" fmla="*/ 1099877 w 2424720"/>
                  <a:gd name="connsiteY5" fmla="*/ 3183028 h 3183530"/>
                  <a:gd name="connsiteX6" fmla="*/ 703770 w 2424720"/>
                  <a:gd name="connsiteY6" fmla="*/ 3148928 h 3183530"/>
                  <a:gd name="connsiteX7" fmla="*/ 448384 w 2424720"/>
                  <a:gd name="connsiteY7" fmla="*/ 3084471 h 3183530"/>
                  <a:gd name="connsiteX8" fmla="*/ 0 w 2424720"/>
                  <a:gd name="connsiteY8" fmla="*/ 2875950 h 3183530"/>
                  <a:gd name="connsiteX0" fmla="*/ 0 w 2413117"/>
                  <a:gd name="connsiteY0" fmla="*/ 2880691 h 3183530"/>
                  <a:gd name="connsiteX1" fmla="*/ 1181915 w 2413117"/>
                  <a:gd name="connsiteY1" fmla="*/ 2124 h 3183530"/>
                  <a:gd name="connsiteX2" fmla="*/ 1202287 w 2413117"/>
                  <a:gd name="connsiteY2" fmla="*/ 0 h 3183530"/>
                  <a:gd name="connsiteX3" fmla="*/ 2314718 w 2413117"/>
                  <a:gd name="connsiteY3" fmla="*/ 2709271 h 3183530"/>
                  <a:gd name="connsiteX4" fmla="*/ 2413117 w 2413117"/>
                  <a:gd name="connsiteY4" fmla="*/ 2931949 h 3183530"/>
                  <a:gd name="connsiteX5" fmla="*/ 1088274 w 2413117"/>
                  <a:gd name="connsiteY5" fmla="*/ 3183028 h 3183530"/>
                  <a:gd name="connsiteX6" fmla="*/ 692167 w 2413117"/>
                  <a:gd name="connsiteY6" fmla="*/ 3148928 h 3183530"/>
                  <a:gd name="connsiteX7" fmla="*/ 436781 w 2413117"/>
                  <a:gd name="connsiteY7" fmla="*/ 3084471 h 3183530"/>
                  <a:gd name="connsiteX8" fmla="*/ 0 w 2413117"/>
                  <a:gd name="connsiteY8" fmla="*/ 2880691 h 3183530"/>
                  <a:gd name="connsiteX0" fmla="*/ 99 w 2413216"/>
                  <a:gd name="connsiteY0" fmla="*/ 2880691 h 3183530"/>
                  <a:gd name="connsiteX1" fmla="*/ 402537 w 2413216"/>
                  <a:gd name="connsiteY1" fmla="*/ 1886898 h 3183530"/>
                  <a:gd name="connsiteX2" fmla="*/ 1182014 w 2413216"/>
                  <a:gd name="connsiteY2" fmla="*/ 2124 h 3183530"/>
                  <a:gd name="connsiteX3" fmla="*/ 1202386 w 2413216"/>
                  <a:gd name="connsiteY3" fmla="*/ 0 h 3183530"/>
                  <a:gd name="connsiteX4" fmla="*/ 2314817 w 2413216"/>
                  <a:gd name="connsiteY4" fmla="*/ 2709271 h 3183530"/>
                  <a:gd name="connsiteX5" fmla="*/ 2413216 w 2413216"/>
                  <a:gd name="connsiteY5" fmla="*/ 2931949 h 3183530"/>
                  <a:gd name="connsiteX6" fmla="*/ 1088373 w 2413216"/>
                  <a:gd name="connsiteY6" fmla="*/ 3183028 h 3183530"/>
                  <a:gd name="connsiteX7" fmla="*/ 692266 w 2413216"/>
                  <a:gd name="connsiteY7" fmla="*/ 3148928 h 3183530"/>
                  <a:gd name="connsiteX8" fmla="*/ 436880 w 2413216"/>
                  <a:gd name="connsiteY8" fmla="*/ 3084471 h 3183530"/>
                  <a:gd name="connsiteX9" fmla="*/ 99 w 2413216"/>
                  <a:gd name="connsiteY9" fmla="*/ 2880691 h 3183530"/>
                  <a:gd name="connsiteX0" fmla="*/ 89 w 2437155"/>
                  <a:gd name="connsiteY0" fmla="*/ 2870877 h 3183530"/>
                  <a:gd name="connsiteX1" fmla="*/ 426476 w 2437155"/>
                  <a:gd name="connsiteY1" fmla="*/ 1886898 h 3183530"/>
                  <a:gd name="connsiteX2" fmla="*/ 1205953 w 2437155"/>
                  <a:gd name="connsiteY2" fmla="*/ 2124 h 3183530"/>
                  <a:gd name="connsiteX3" fmla="*/ 1226325 w 2437155"/>
                  <a:gd name="connsiteY3" fmla="*/ 0 h 3183530"/>
                  <a:gd name="connsiteX4" fmla="*/ 2338756 w 2437155"/>
                  <a:gd name="connsiteY4" fmla="*/ 2709271 h 3183530"/>
                  <a:gd name="connsiteX5" fmla="*/ 2437155 w 2437155"/>
                  <a:gd name="connsiteY5" fmla="*/ 2931949 h 3183530"/>
                  <a:gd name="connsiteX6" fmla="*/ 1112312 w 2437155"/>
                  <a:gd name="connsiteY6" fmla="*/ 3183028 h 3183530"/>
                  <a:gd name="connsiteX7" fmla="*/ 716205 w 2437155"/>
                  <a:gd name="connsiteY7" fmla="*/ 3148928 h 3183530"/>
                  <a:gd name="connsiteX8" fmla="*/ 460819 w 2437155"/>
                  <a:gd name="connsiteY8" fmla="*/ 3084471 h 3183530"/>
                  <a:gd name="connsiteX9" fmla="*/ 89 w 2437155"/>
                  <a:gd name="connsiteY9" fmla="*/ 2870877 h 3183530"/>
                  <a:gd name="connsiteX0" fmla="*/ 24491 w 2461557"/>
                  <a:gd name="connsiteY0" fmla="*/ 2870877 h 3183530"/>
                  <a:gd name="connsiteX1" fmla="*/ 102345 w 2461557"/>
                  <a:gd name="connsiteY1" fmla="*/ 2686121 h 3183530"/>
                  <a:gd name="connsiteX2" fmla="*/ 450878 w 2461557"/>
                  <a:gd name="connsiteY2" fmla="*/ 1886898 h 3183530"/>
                  <a:gd name="connsiteX3" fmla="*/ 1230355 w 2461557"/>
                  <a:gd name="connsiteY3" fmla="*/ 2124 h 3183530"/>
                  <a:gd name="connsiteX4" fmla="*/ 1250727 w 2461557"/>
                  <a:gd name="connsiteY4" fmla="*/ 0 h 3183530"/>
                  <a:gd name="connsiteX5" fmla="*/ 2363158 w 2461557"/>
                  <a:gd name="connsiteY5" fmla="*/ 2709271 h 3183530"/>
                  <a:gd name="connsiteX6" fmla="*/ 2461557 w 2461557"/>
                  <a:gd name="connsiteY6" fmla="*/ 2931949 h 3183530"/>
                  <a:gd name="connsiteX7" fmla="*/ 1136714 w 2461557"/>
                  <a:gd name="connsiteY7" fmla="*/ 3183028 h 3183530"/>
                  <a:gd name="connsiteX8" fmla="*/ 740607 w 2461557"/>
                  <a:gd name="connsiteY8" fmla="*/ 3148928 h 3183530"/>
                  <a:gd name="connsiteX9" fmla="*/ 485221 w 2461557"/>
                  <a:gd name="connsiteY9" fmla="*/ 3084471 h 3183530"/>
                  <a:gd name="connsiteX10" fmla="*/ 24491 w 2461557"/>
                  <a:gd name="connsiteY10" fmla="*/ 2870877 h 3183530"/>
                  <a:gd name="connsiteX0" fmla="*/ 41740 w 2418933"/>
                  <a:gd name="connsiteY0" fmla="*/ 2895411 h 3183530"/>
                  <a:gd name="connsiteX1" fmla="*/ 59721 w 2418933"/>
                  <a:gd name="connsiteY1" fmla="*/ 2686121 h 3183530"/>
                  <a:gd name="connsiteX2" fmla="*/ 408254 w 2418933"/>
                  <a:gd name="connsiteY2" fmla="*/ 1886898 h 3183530"/>
                  <a:gd name="connsiteX3" fmla="*/ 1187731 w 2418933"/>
                  <a:gd name="connsiteY3" fmla="*/ 2124 h 3183530"/>
                  <a:gd name="connsiteX4" fmla="*/ 1208103 w 2418933"/>
                  <a:gd name="connsiteY4" fmla="*/ 0 h 3183530"/>
                  <a:gd name="connsiteX5" fmla="*/ 2320534 w 2418933"/>
                  <a:gd name="connsiteY5" fmla="*/ 2709271 h 3183530"/>
                  <a:gd name="connsiteX6" fmla="*/ 2418933 w 2418933"/>
                  <a:gd name="connsiteY6" fmla="*/ 2931949 h 3183530"/>
                  <a:gd name="connsiteX7" fmla="*/ 1094090 w 2418933"/>
                  <a:gd name="connsiteY7" fmla="*/ 3183028 h 3183530"/>
                  <a:gd name="connsiteX8" fmla="*/ 697983 w 2418933"/>
                  <a:gd name="connsiteY8" fmla="*/ 3148928 h 3183530"/>
                  <a:gd name="connsiteX9" fmla="*/ 442597 w 2418933"/>
                  <a:gd name="connsiteY9" fmla="*/ 3084471 h 3183530"/>
                  <a:gd name="connsiteX10" fmla="*/ 41740 w 2418933"/>
                  <a:gd name="connsiteY10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79779 w 2456972"/>
                  <a:gd name="connsiteY11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43328 w 2471493"/>
                  <a:gd name="connsiteY0" fmla="*/ 2915833 h 3183530"/>
                  <a:gd name="connsiteX1" fmla="*/ 15034 w 2471493"/>
                  <a:gd name="connsiteY1" fmla="*/ 2880349 h 3183530"/>
                  <a:gd name="connsiteX2" fmla="*/ 112281 w 2471493"/>
                  <a:gd name="connsiteY2" fmla="*/ 2686121 h 3183530"/>
                  <a:gd name="connsiteX3" fmla="*/ 460814 w 2471493"/>
                  <a:gd name="connsiteY3" fmla="*/ 1886898 h 3183530"/>
                  <a:gd name="connsiteX4" fmla="*/ 1240291 w 2471493"/>
                  <a:gd name="connsiteY4" fmla="*/ 2124 h 3183530"/>
                  <a:gd name="connsiteX5" fmla="*/ 1260663 w 2471493"/>
                  <a:gd name="connsiteY5" fmla="*/ 0 h 3183530"/>
                  <a:gd name="connsiteX6" fmla="*/ 2373094 w 2471493"/>
                  <a:gd name="connsiteY6" fmla="*/ 2709271 h 3183530"/>
                  <a:gd name="connsiteX7" fmla="*/ 2471493 w 2471493"/>
                  <a:gd name="connsiteY7" fmla="*/ 2931949 h 3183530"/>
                  <a:gd name="connsiteX8" fmla="*/ 1146650 w 2471493"/>
                  <a:gd name="connsiteY8" fmla="*/ 3183028 h 3183530"/>
                  <a:gd name="connsiteX9" fmla="*/ 750543 w 2471493"/>
                  <a:gd name="connsiteY9" fmla="*/ 3148928 h 3183530"/>
                  <a:gd name="connsiteX10" fmla="*/ 495157 w 2471493"/>
                  <a:gd name="connsiteY10" fmla="*/ 3084471 h 3183530"/>
                  <a:gd name="connsiteX11" fmla="*/ 160671 w 2471493"/>
                  <a:gd name="connsiteY11" fmla="*/ 2967566 h 3183530"/>
                  <a:gd name="connsiteX12" fmla="*/ 43328 w 2471493"/>
                  <a:gd name="connsiteY12" fmla="*/ 2915833 h 3183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1493" h="3183530">
                    <a:moveTo>
                      <a:pt x="43328" y="2915833"/>
                    </a:moveTo>
                    <a:cubicBezTo>
                      <a:pt x="-30841" y="2868146"/>
                      <a:pt x="12037" y="2915231"/>
                      <a:pt x="15034" y="2880349"/>
                    </a:cubicBezTo>
                    <a:cubicBezTo>
                      <a:pt x="18031" y="2845467"/>
                      <a:pt x="43836" y="2838030"/>
                      <a:pt x="112281" y="2686121"/>
                    </a:cubicBezTo>
                    <a:cubicBezTo>
                      <a:pt x="180726" y="2534212"/>
                      <a:pt x="273837" y="2320881"/>
                      <a:pt x="460814" y="1886898"/>
                    </a:cubicBezTo>
                    <a:cubicBezTo>
                      <a:pt x="647791" y="1452915"/>
                      <a:pt x="1107360" y="321325"/>
                      <a:pt x="1240291" y="2124"/>
                    </a:cubicBezTo>
                    <a:lnTo>
                      <a:pt x="1260663" y="0"/>
                    </a:lnTo>
                    <a:cubicBezTo>
                      <a:pt x="1628360" y="910945"/>
                      <a:pt x="2005397" y="1798326"/>
                      <a:pt x="2373094" y="2709271"/>
                    </a:cubicBezTo>
                    <a:lnTo>
                      <a:pt x="2471493" y="2931949"/>
                    </a:lnTo>
                    <a:cubicBezTo>
                      <a:pt x="2127851" y="3062284"/>
                      <a:pt x="1791777" y="3192661"/>
                      <a:pt x="1146650" y="3183028"/>
                    </a:cubicBezTo>
                    <a:cubicBezTo>
                      <a:pt x="1005995" y="3161418"/>
                      <a:pt x="891198" y="3170538"/>
                      <a:pt x="750543" y="3148928"/>
                    </a:cubicBezTo>
                    <a:lnTo>
                      <a:pt x="495157" y="3084471"/>
                    </a:lnTo>
                    <a:cubicBezTo>
                      <a:pt x="402185" y="3047252"/>
                      <a:pt x="227481" y="2999076"/>
                      <a:pt x="160671" y="2967566"/>
                    </a:cubicBezTo>
                    <a:cubicBezTo>
                      <a:pt x="93861" y="2936056"/>
                      <a:pt x="72941" y="2923378"/>
                      <a:pt x="43328" y="2915833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1" name="Rectangle 17">
                <a:extLst>
                  <a:ext uri="{FF2B5EF4-FFF2-40B4-BE49-F238E27FC236}">
                    <a16:creationId xmlns:a16="http://schemas.microsoft.com/office/drawing/2014/main" xmlns="" id="{8E61822C-1E28-40FD-BD51-55BF295400D4}"/>
                  </a:ext>
                </a:extLst>
              </p:cNvPr>
              <p:cNvSpPr/>
              <p:nvPr/>
            </p:nvSpPr>
            <p:spPr>
              <a:xfrm rot="12328961">
                <a:off x="6418209" y="1381202"/>
                <a:ext cx="435432" cy="923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62" name="Rectangle 19">
                <a:extLst>
                  <a:ext uri="{FF2B5EF4-FFF2-40B4-BE49-F238E27FC236}">
                    <a16:creationId xmlns:a16="http://schemas.microsoft.com/office/drawing/2014/main" xmlns="" id="{1171A8AD-7BCB-45C2-B9CA-553055833ACD}"/>
                  </a:ext>
                </a:extLst>
              </p:cNvPr>
              <p:cNvSpPr/>
              <p:nvPr/>
            </p:nvSpPr>
            <p:spPr>
              <a:xfrm rot="14679549">
                <a:off x="7475050" y="2173931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2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63" name="Rectangle 20">
                <a:extLst>
                  <a:ext uri="{FF2B5EF4-FFF2-40B4-BE49-F238E27FC236}">
                    <a16:creationId xmlns:a16="http://schemas.microsoft.com/office/drawing/2014/main" xmlns="" id="{58A36B03-6C96-4FBC-B376-2D16B1399A62}"/>
                  </a:ext>
                </a:extLst>
              </p:cNvPr>
              <p:cNvSpPr/>
              <p:nvPr/>
            </p:nvSpPr>
            <p:spPr>
              <a:xfrm rot="8735224">
                <a:off x="5257039" y="1238089"/>
                <a:ext cx="435432" cy="923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6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64" name="Rectangle 21">
                <a:extLst>
                  <a:ext uri="{FF2B5EF4-FFF2-40B4-BE49-F238E27FC236}">
                    <a16:creationId xmlns:a16="http://schemas.microsoft.com/office/drawing/2014/main" xmlns="" id="{AE9994F3-C52A-456E-A861-1C3989065FC6}"/>
                  </a:ext>
                </a:extLst>
              </p:cNvPr>
              <p:cNvSpPr/>
              <p:nvPr/>
            </p:nvSpPr>
            <p:spPr>
              <a:xfrm rot="1421427">
                <a:off x="5290365" y="4302957"/>
                <a:ext cx="435432" cy="923331"/>
              </a:xfrm>
              <a:prstGeom prst="rect">
                <a:avLst/>
              </a:prstGeom>
              <a:noFill/>
              <a:ln>
                <a:solidFill>
                  <a:srgbClr val="FF6600"/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4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65" name="Rectangle 22">
                <a:extLst>
                  <a:ext uri="{FF2B5EF4-FFF2-40B4-BE49-F238E27FC236}">
                    <a16:creationId xmlns:a16="http://schemas.microsoft.com/office/drawing/2014/main" xmlns="" id="{F0A1755B-8D6C-458E-A5E7-3D53E941E49A}"/>
                  </a:ext>
                </a:extLst>
              </p:cNvPr>
              <p:cNvSpPr/>
              <p:nvPr/>
            </p:nvSpPr>
            <p:spPr>
              <a:xfrm rot="16977989">
                <a:off x="7612991" y="3516548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3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66" name="Rectangle 23">
                <a:extLst>
                  <a:ext uri="{FF2B5EF4-FFF2-40B4-BE49-F238E27FC236}">
                    <a16:creationId xmlns:a16="http://schemas.microsoft.com/office/drawing/2014/main" xmlns="" id="{AC12C42D-8D9C-4EBB-9752-E562D1028F37}"/>
                  </a:ext>
                </a:extLst>
              </p:cNvPr>
              <p:cNvSpPr/>
              <p:nvPr/>
            </p:nvSpPr>
            <p:spPr>
              <a:xfrm rot="4079512">
                <a:off x="3971122" y="3406768"/>
                <a:ext cx="307352" cy="160072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5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Rectangle 24">
                <a:extLst>
                  <a:ext uri="{FF2B5EF4-FFF2-40B4-BE49-F238E27FC236}">
                    <a16:creationId xmlns:a16="http://schemas.microsoft.com/office/drawing/2014/main" xmlns="" id="{483DDEA4-F6E0-470A-BB25-54A126A57322}"/>
                  </a:ext>
                </a:extLst>
              </p:cNvPr>
              <p:cNvSpPr/>
              <p:nvPr/>
            </p:nvSpPr>
            <p:spPr>
              <a:xfrm rot="6813106">
                <a:off x="2773238" y="2098003"/>
                <a:ext cx="2016108" cy="64028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6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Phần</a:t>
                </a:r>
                <a:r>
                  <a:rPr lang="en-US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12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thưởng</a:t>
                </a:r>
                <a:endParaRPr lang="en-US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8" name="Rectangle 25">
                <a:extLst>
                  <a:ext uri="{FF2B5EF4-FFF2-40B4-BE49-F238E27FC236}">
                    <a16:creationId xmlns:a16="http://schemas.microsoft.com/office/drawing/2014/main" xmlns="" id="{A1B4C69A-8FEE-4CC5-9F84-C6B7E7214770}"/>
                  </a:ext>
                </a:extLst>
              </p:cNvPr>
              <p:cNvSpPr/>
              <p:nvPr/>
            </p:nvSpPr>
            <p:spPr>
              <a:xfrm rot="19939877">
                <a:off x="6175661" y="5271146"/>
                <a:ext cx="1822880" cy="69599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600" b="1" dirty="0" err="1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Mất</a:t>
                </a:r>
                <a:r>
                  <a:rPr 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1600" b="1" dirty="0" err="1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lượt</a:t>
                </a:r>
                <a:endParaRPr 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9" name="Oval 26">
                <a:extLst>
                  <a:ext uri="{FF2B5EF4-FFF2-40B4-BE49-F238E27FC236}">
                    <a16:creationId xmlns:a16="http://schemas.microsoft.com/office/drawing/2014/main" xmlns="" id="{D03B5362-A828-46D9-A8EC-7729B88DE364}"/>
                  </a:ext>
                </a:extLst>
              </p:cNvPr>
              <p:cNvSpPr/>
              <p:nvPr/>
            </p:nvSpPr>
            <p:spPr>
              <a:xfrm>
                <a:off x="2895599" y="124751"/>
                <a:ext cx="6400800" cy="6400800"/>
              </a:xfrm>
              <a:prstGeom prst="ellipse">
                <a:avLst/>
              </a:prstGeom>
              <a:noFill/>
              <a:ln w="1905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0">
              <a:extLst>
                <a:ext uri="{FF2B5EF4-FFF2-40B4-BE49-F238E27FC236}">
                  <a16:creationId xmlns:a16="http://schemas.microsoft.com/office/drawing/2014/main" xmlns="" id="{773614A0-2FBF-4D39-8666-DB529458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0193838">
              <a:off x="7922377" y="3496069"/>
              <a:ext cx="805938" cy="805938"/>
            </a:xfrm>
            <a:prstGeom prst="rect">
              <a:avLst/>
            </a:prstGeom>
          </p:spPr>
        </p:pic>
        <p:sp>
          <p:nvSpPr>
            <p:cNvPr id="41" name="Oval 38">
              <a:extLst>
                <a:ext uri="{FF2B5EF4-FFF2-40B4-BE49-F238E27FC236}">
                  <a16:creationId xmlns:a16="http://schemas.microsoft.com/office/drawing/2014/main" xmlns="" id="{F4D48558-AA22-43D2-B8A6-242964F35403}"/>
                </a:ext>
              </a:extLst>
            </p:cNvPr>
            <p:cNvSpPr/>
            <p:nvPr/>
          </p:nvSpPr>
          <p:spPr>
            <a:xfrm>
              <a:off x="7582479" y="2380169"/>
              <a:ext cx="548640" cy="548640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39">
              <a:extLst>
                <a:ext uri="{FF2B5EF4-FFF2-40B4-BE49-F238E27FC236}">
                  <a16:creationId xmlns:a16="http://schemas.microsoft.com/office/drawing/2014/main" xmlns="" id="{3F00257D-CA45-4545-8381-C1B1EE760063}"/>
                </a:ext>
              </a:extLst>
            </p:cNvPr>
            <p:cNvSpPr/>
            <p:nvPr/>
          </p:nvSpPr>
          <p:spPr>
            <a:xfrm>
              <a:off x="6766172" y="224459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0">
              <a:extLst>
                <a:ext uri="{FF2B5EF4-FFF2-40B4-BE49-F238E27FC236}">
                  <a16:creationId xmlns:a16="http://schemas.microsoft.com/office/drawing/2014/main" xmlns="" id="{EB23BCB4-6D82-4ACF-999C-2472EC60A41F}"/>
                </a:ext>
              </a:extLst>
            </p:cNvPr>
            <p:cNvSpPr/>
            <p:nvPr/>
          </p:nvSpPr>
          <p:spPr>
            <a:xfrm>
              <a:off x="8810034" y="253264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1">
              <a:extLst>
                <a:ext uri="{FF2B5EF4-FFF2-40B4-BE49-F238E27FC236}">
                  <a16:creationId xmlns:a16="http://schemas.microsoft.com/office/drawing/2014/main" xmlns="" id="{47A7188F-DC4B-4389-8865-E05B662AD56C}"/>
                </a:ext>
              </a:extLst>
            </p:cNvPr>
            <p:cNvSpPr/>
            <p:nvPr/>
          </p:nvSpPr>
          <p:spPr>
            <a:xfrm>
              <a:off x="5380313" y="1638052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2">
              <a:extLst>
                <a:ext uri="{FF2B5EF4-FFF2-40B4-BE49-F238E27FC236}">
                  <a16:creationId xmlns:a16="http://schemas.microsoft.com/office/drawing/2014/main" xmlns="" id="{9C063D5C-96C9-4DBB-826A-8B1606AE3369}"/>
                </a:ext>
              </a:extLst>
            </p:cNvPr>
            <p:cNvSpPr/>
            <p:nvPr/>
          </p:nvSpPr>
          <p:spPr>
            <a:xfrm>
              <a:off x="5421075" y="3539382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3">
              <a:extLst>
                <a:ext uri="{FF2B5EF4-FFF2-40B4-BE49-F238E27FC236}">
                  <a16:creationId xmlns:a16="http://schemas.microsoft.com/office/drawing/2014/main" xmlns="" id="{BE2F5F8E-6D22-405D-B4BB-7B23063731FC}"/>
                </a:ext>
              </a:extLst>
            </p:cNvPr>
            <p:cNvSpPr/>
            <p:nvPr/>
          </p:nvSpPr>
          <p:spPr>
            <a:xfrm>
              <a:off x="6781006" y="4927551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4">
              <a:extLst>
                <a:ext uri="{FF2B5EF4-FFF2-40B4-BE49-F238E27FC236}">
                  <a16:creationId xmlns:a16="http://schemas.microsoft.com/office/drawing/2014/main" xmlns="" id="{2A220D5C-4D06-4241-8CC3-8AA9C2C8E572}"/>
                </a:ext>
              </a:extLst>
            </p:cNvPr>
            <p:cNvSpPr/>
            <p:nvPr/>
          </p:nvSpPr>
          <p:spPr>
            <a:xfrm>
              <a:off x="10182053" y="1620304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5">
              <a:extLst>
                <a:ext uri="{FF2B5EF4-FFF2-40B4-BE49-F238E27FC236}">
                  <a16:creationId xmlns:a16="http://schemas.microsoft.com/office/drawing/2014/main" xmlns="" id="{AEE4ABEA-4CE6-43F5-80E1-350B7695B58D}"/>
                </a:ext>
              </a:extLst>
            </p:cNvPr>
            <p:cNvSpPr/>
            <p:nvPr/>
          </p:nvSpPr>
          <p:spPr>
            <a:xfrm>
              <a:off x="10150969" y="3619061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6">
              <a:extLst>
                <a:ext uri="{FF2B5EF4-FFF2-40B4-BE49-F238E27FC236}">
                  <a16:creationId xmlns:a16="http://schemas.microsoft.com/office/drawing/2014/main" xmlns="" id="{2A25A8CC-FFFA-4007-9F51-65FA84F55B12}"/>
                </a:ext>
              </a:extLst>
            </p:cNvPr>
            <p:cNvSpPr/>
            <p:nvPr/>
          </p:nvSpPr>
          <p:spPr>
            <a:xfrm>
              <a:off x="8852800" y="4898780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2" descr="Top 50 hình ảnh mặt cười đáng yêu dễ thương nhất quả đất | Photographer">
              <a:extLst>
                <a:ext uri="{FF2B5EF4-FFF2-40B4-BE49-F238E27FC236}">
                  <a16:creationId xmlns:a16="http://schemas.microsoft.com/office/drawing/2014/main" xmlns="" id="{BD79B20D-7373-431B-A9A3-E1DEFB11C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89582">
              <a:off x="6151409" y="1721751"/>
              <a:ext cx="805335" cy="78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Pentagon 37">
            <a:extLst>
              <a:ext uri="{FF2B5EF4-FFF2-40B4-BE49-F238E27FC236}">
                <a16:creationId xmlns:a16="http://schemas.microsoft.com/office/drawing/2014/main" xmlns="" id="{C585F1A9-F0FB-4C9C-902C-3DAD894DC893}"/>
              </a:ext>
            </a:extLst>
          </p:cNvPr>
          <p:cNvSpPr/>
          <p:nvPr/>
        </p:nvSpPr>
        <p:spPr>
          <a:xfrm rot="10800000">
            <a:off x="10590394" y="2605556"/>
            <a:ext cx="1484359" cy="209113"/>
          </a:xfrm>
          <a:prstGeom prst="homePlat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1" name="Heart 48">
            <a:extLst>
              <a:ext uri="{FF2B5EF4-FFF2-40B4-BE49-F238E27FC236}">
                <a16:creationId xmlns:a16="http://schemas.microsoft.com/office/drawing/2014/main" xmlns="" id="{60E3884D-6DDF-403D-9915-45B85479975F}"/>
              </a:ext>
            </a:extLst>
          </p:cNvPr>
          <p:cNvSpPr/>
          <p:nvPr/>
        </p:nvSpPr>
        <p:spPr>
          <a:xfrm>
            <a:off x="11217030" y="2539769"/>
            <a:ext cx="519448" cy="401240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99"/>
              </a:solidFill>
            </a:endParaRPr>
          </a:p>
        </p:txBody>
      </p:sp>
      <p:sp>
        <p:nvSpPr>
          <p:cNvPr id="72" name="Flowchart: Alternate Process 5">
            <a:extLst>
              <a:ext uri="{FF2B5EF4-FFF2-40B4-BE49-F238E27FC236}">
                <a16:creationId xmlns:a16="http://schemas.microsoft.com/office/drawing/2014/main" xmlns="" id="{60D77AFE-C45B-4960-91B2-DBAB90094361}"/>
              </a:ext>
            </a:extLst>
          </p:cNvPr>
          <p:cNvSpPr/>
          <p:nvPr/>
        </p:nvSpPr>
        <p:spPr>
          <a:xfrm>
            <a:off x="8782187" y="5003086"/>
            <a:ext cx="917825" cy="340627"/>
          </a:xfrm>
          <a:prstGeom prst="flowChartAlternateProces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Quay</a:t>
            </a:r>
          </a:p>
        </p:txBody>
      </p:sp>
      <p:pic>
        <p:nvPicPr>
          <p:cNvPr id="73" name="NhacCacVongQuayCuaChiecNonKyDieu-VA-6226417">
            <a:hlinkClick r:id="" action="ppaction://media"/>
            <a:extLst>
              <a:ext uri="{FF2B5EF4-FFF2-40B4-BE49-F238E27FC236}">
                <a16:creationId xmlns:a16="http://schemas.microsoft.com/office/drawing/2014/main" xmlns="" id="{A83F5264-77CB-412D-B94F-CB8BF88027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91200" y="3293358"/>
            <a:ext cx="440442" cy="440442"/>
          </a:xfrm>
          <a:prstGeom prst="rect">
            <a:avLst/>
          </a:prstGeom>
        </p:spPr>
      </p:pic>
      <p:pic>
        <p:nvPicPr>
          <p:cNvPr id="74" name="NhacCacVongQuayCuaChiecNonKyDieu-VA-6226417">
            <a:hlinkClick r:id="" action="ppaction://media"/>
            <a:extLst>
              <a:ext uri="{FF2B5EF4-FFF2-40B4-BE49-F238E27FC236}">
                <a16:creationId xmlns:a16="http://schemas.microsoft.com/office/drawing/2014/main" xmlns="" id="{8C82284F-D3EE-453D-92B7-2EC0E87CEA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44288" y="6453113"/>
            <a:ext cx="440442" cy="440442"/>
          </a:xfrm>
          <a:prstGeom prst="rect">
            <a:avLst/>
          </a:prstGeom>
        </p:spPr>
      </p:pic>
      <p:pic>
        <p:nvPicPr>
          <p:cNvPr id="3" name="giới thiệu vào (1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2A1A0BC1-7375-4F2C-89EC-07D30753F9A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387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41006" y="6182274"/>
            <a:ext cx="609600" cy="609600"/>
          </a:xfrm>
          <a:prstGeom prst="rect">
            <a:avLst/>
          </a:prstGeom>
        </p:spPr>
      </p:pic>
      <p:pic>
        <p:nvPicPr>
          <p:cNvPr id="4" name="Em-Di-Qua-Nga-Tu-Duong-Pho-Hop-Ca">
            <a:hlinkClick r:id="" action="ppaction://media"/>
            <a:extLst>
              <a:ext uri="{FF2B5EF4-FFF2-40B4-BE49-F238E27FC236}">
                <a16:creationId xmlns:a16="http://schemas.microsoft.com/office/drawing/2014/main" xmlns="" id="{D425E474-BF4E-4F6E-B534-A1E7188AB63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st="1215" end="107529.81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006966" y="6042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5185 L -0.76328 -0.05602 L -0.24779 -0.05185 L -0.51016 -0.05602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25" y="-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85 0.03217 L 0.49883 0.496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6667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4242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49" y="-45328"/>
            <a:ext cx="121513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16499" t="8300" r="11800" b="10399"/>
          <a:stretch/>
        </p:blipFill>
        <p:spPr>
          <a:xfrm>
            <a:off x="1537247" y="318655"/>
            <a:ext cx="4111636" cy="3906981"/>
          </a:xfrm>
          <a:prstGeom prst="rect">
            <a:avLst/>
          </a:prstGeom>
        </p:spPr>
      </p:pic>
      <p:sp>
        <p:nvSpPr>
          <p:cNvPr id="8" name="Left Arrow 7">
            <a:hlinkClick r:id="rId13" action="ppaction://hlinksldjump"/>
          </p:cNvPr>
          <p:cNvSpPr/>
          <p:nvPr/>
        </p:nvSpPr>
        <p:spPr>
          <a:xfrm>
            <a:off x="116113" y="5941735"/>
            <a:ext cx="1202621" cy="831044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3659" y="635987"/>
            <a:ext cx="3777223" cy="374204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405810" y="1361090"/>
            <a:ext cx="3975072" cy="3090388"/>
            <a:chOff x="7344092" y="1135248"/>
            <a:chExt cx="3487199" cy="23528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9580168">
              <a:off x="7344092" y="1506827"/>
              <a:ext cx="1922173" cy="192217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44933">
              <a:off x="8909118" y="1565920"/>
              <a:ext cx="1922173" cy="19221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59265" y="1135248"/>
              <a:ext cx="1922173" cy="1922173"/>
            </a:xfrm>
            <a:prstGeom prst="rect">
              <a:avLst/>
            </a:prstGeom>
          </p:spPr>
        </p:pic>
      </p:grpSp>
      <p:pic>
        <p:nvPicPr>
          <p:cNvPr id="19" name="Am-thanh-vo-tay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5008" y="600556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15" y="1419898"/>
            <a:ext cx="2654873" cy="2488943"/>
          </a:xfrm>
          <a:prstGeom prst="rect">
            <a:avLst/>
          </a:prstGeom>
        </p:spPr>
      </p:pic>
      <p:pic>
        <p:nvPicPr>
          <p:cNvPr id="23" name="FILE_20221005_152644_Phần thưở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42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07966" y="6005565"/>
            <a:ext cx="609600" cy="609600"/>
          </a:xfrm>
          <a:prstGeom prst="rect">
            <a:avLst/>
          </a:prstGeom>
        </p:spPr>
      </p:pic>
      <p:pic>
        <p:nvPicPr>
          <p:cNvPr id="24" name="Pháo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1374" end="1076.795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60604" y="6012645"/>
            <a:ext cx="609600" cy="609600"/>
          </a:xfrm>
          <a:prstGeom prst="rect">
            <a:avLst/>
          </a:prstGeom>
        </p:spPr>
      </p:pic>
      <p:pic>
        <p:nvPicPr>
          <p:cNvPr id="25" name="FILE_20221005_152635_Ly-ke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9676" y="5998131"/>
            <a:ext cx="609600" cy="609600"/>
          </a:xfrm>
          <a:prstGeom prst="rect">
            <a:avLst/>
          </a:prstGeom>
        </p:spPr>
      </p:pic>
      <p:pic>
        <p:nvPicPr>
          <p:cNvPr id="26" name="Kẹo-mú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855" end="1645.40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71355" y="6056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0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79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7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28"/>
                            </p:stCondLst>
                            <p:childTnLst>
                              <p:par>
                                <p:cTn id="2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28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6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7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309"/>
                            </p:stCondLst>
                            <p:childTnLst>
                              <p:par>
                                <p:cTn id="5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809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49" y="-45328"/>
            <a:ext cx="121513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16499" t="8300" r="11800" b="10399"/>
          <a:stretch/>
        </p:blipFill>
        <p:spPr>
          <a:xfrm>
            <a:off x="837257" y="270543"/>
            <a:ext cx="3796056" cy="3539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l="12288" t="6586" r="14827" b="14468"/>
          <a:stretch/>
        </p:blipFill>
        <p:spPr>
          <a:xfrm>
            <a:off x="5533146" y="1354732"/>
            <a:ext cx="4337058" cy="4099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l="8051" t="12154" r="8869" b="1522"/>
          <a:stretch/>
        </p:blipFill>
        <p:spPr>
          <a:xfrm>
            <a:off x="5805715" y="2042094"/>
            <a:ext cx="3904277" cy="3042523"/>
          </a:xfrm>
          <a:prstGeom prst="rect">
            <a:avLst/>
          </a:prstGeom>
        </p:spPr>
      </p:pic>
      <p:pic>
        <p:nvPicPr>
          <p:cNvPr id="19" name="Am-thanh-vo-tay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35008" y="600556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48" y="915726"/>
            <a:ext cx="2654873" cy="2488943"/>
          </a:xfrm>
          <a:prstGeom prst="rect">
            <a:avLst/>
          </a:prstGeom>
        </p:spPr>
      </p:pic>
      <p:pic>
        <p:nvPicPr>
          <p:cNvPr id="23" name="FILE_20221005_152644_Phần thưở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4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07966" y="6005565"/>
            <a:ext cx="609600" cy="609600"/>
          </a:xfrm>
          <a:prstGeom prst="rect">
            <a:avLst/>
          </a:prstGeom>
        </p:spPr>
      </p:pic>
      <p:pic>
        <p:nvPicPr>
          <p:cNvPr id="24" name="Pháo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1374" end="1076.79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0604" y="6012645"/>
            <a:ext cx="609600" cy="609600"/>
          </a:xfrm>
          <a:prstGeom prst="rect">
            <a:avLst/>
          </a:prstGeom>
        </p:spPr>
      </p:pic>
      <p:pic>
        <p:nvPicPr>
          <p:cNvPr id="25" name="FILE_20221005_152635_Ly-ke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39676" y="5998131"/>
            <a:ext cx="609600" cy="609600"/>
          </a:xfrm>
          <a:prstGeom prst="rect">
            <a:avLst/>
          </a:prstGeom>
        </p:spPr>
      </p:pic>
      <p:pic>
        <p:nvPicPr>
          <p:cNvPr id="26" name="Kẹo-mú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855" end="1645.40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71355" y="6056188"/>
            <a:ext cx="609600" cy="609600"/>
          </a:xfrm>
          <a:prstGeom prst="rect">
            <a:avLst/>
          </a:prstGeom>
        </p:spPr>
      </p:pic>
      <p:sp>
        <p:nvSpPr>
          <p:cNvPr id="20" name="Left Arrow 19">
            <a:hlinkClick r:id="rId17" action="ppaction://hlinksldjump"/>
          </p:cNvPr>
          <p:cNvSpPr/>
          <p:nvPr/>
        </p:nvSpPr>
        <p:spPr>
          <a:xfrm>
            <a:off x="116113" y="5941735"/>
            <a:ext cx="1202621" cy="831044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79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7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28"/>
                            </p:stCondLst>
                            <p:childTnLst>
                              <p:par>
                                <p:cTn id="2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28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8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77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126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626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9" y="0"/>
            <a:ext cx="121513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200" y="257740"/>
            <a:ext cx="11346763" cy="5729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 CHƠI, LUẬT CHƠI</a:t>
            </a:r>
          </a:p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</a:p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“quay”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“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”. Khi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ô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hẫn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Em-Di-Qua-Nga-Tu-Duong-Pho(0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0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4764" y="6141466"/>
            <a:ext cx="609600" cy="609600"/>
          </a:xfrm>
          <a:prstGeom prst="rect">
            <a:avLst/>
          </a:prstGeom>
        </p:spPr>
      </p:pic>
      <p:pic>
        <p:nvPicPr>
          <p:cNvPr id="3" name="vòng-quay-đầu_1">
            <a:hlinkClick r:id="" action="ppaction://media"/>
            <a:extLst>
              <a:ext uri="{FF2B5EF4-FFF2-40B4-BE49-F238E27FC236}">
                <a16:creationId xmlns:a16="http://schemas.microsoft.com/office/drawing/2014/main" xmlns="" id="{B7CE66FA-ECD7-43E2-8859-2D7494325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44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4364" y="61414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1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51515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3459"/>
            <a:ext cx="12151301" cy="6858000"/>
          </a:xfrm>
          <a:prstGeom prst="rect">
            <a:avLst/>
          </a:prstGeom>
        </p:spPr>
      </p:pic>
      <p:sp>
        <p:nvSpPr>
          <p:cNvPr id="36" name="Trapezoid 35"/>
          <p:cNvSpPr/>
          <p:nvPr/>
        </p:nvSpPr>
        <p:spPr>
          <a:xfrm>
            <a:off x="6575766" y="5083678"/>
            <a:ext cx="2617177" cy="1789138"/>
          </a:xfrm>
          <a:prstGeom prst="trapezoid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utoShape 2" descr="Khuôn Mặt Cười Màu Vàng PNG &amp; Khuôn Mặt Cười Màu Vàng Transparent Clipart  Miễn phí Tải về - Smiley Biểu tượng Clip nghệ thuật - khuôn mặt cười màu  vàn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368459" y="353193"/>
            <a:ext cx="5145315" cy="5114906"/>
            <a:chOff x="5284142" y="103272"/>
            <a:chExt cx="5145315" cy="5114906"/>
          </a:xfrm>
        </p:grpSpPr>
        <p:grpSp>
          <p:nvGrpSpPr>
            <p:cNvPr id="30" name="Group 29"/>
            <p:cNvGrpSpPr/>
            <p:nvPr/>
          </p:nvGrpSpPr>
          <p:grpSpPr>
            <a:xfrm>
              <a:off x="5284142" y="103272"/>
              <a:ext cx="5145315" cy="5114906"/>
              <a:chOff x="2895599" y="124751"/>
              <a:chExt cx="6400800" cy="6428449"/>
            </a:xfrm>
            <a:effectLst>
              <a:glow rad="228600">
                <a:schemeClr val="bg1">
                  <a:alpha val="40000"/>
                </a:schemeClr>
              </a:glow>
            </a:effectLst>
          </p:grpSpPr>
          <p:sp>
            <p:nvSpPr>
              <p:cNvPr id="5" name="Flowchart: Or 4"/>
              <p:cNvSpPr/>
              <p:nvPr/>
            </p:nvSpPr>
            <p:spPr>
              <a:xfrm>
                <a:off x="2895599" y="152400"/>
                <a:ext cx="6400800" cy="6400800"/>
              </a:xfrm>
              <a:prstGeom prst="flowChartOr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lowchart: Or 7"/>
              <p:cNvSpPr/>
              <p:nvPr/>
            </p:nvSpPr>
            <p:spPr>
              <a:xfrm rot="2747475">
                <a:off x="2895599" y="152400"/>
                <a:ext cx="6400800" cy="6400800"/>
              </a:xfrm>
              <a:prstGeom prst="flowChartOr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Isosceles Triangle 1"/>
              <p:cNvSpPr/>
              <p:nvPr/>
            </p:nvSpPr>
            <p:spPr>
              <a:xfrm rot="12098680">
                <a:off x="5470381" y="300600"/>
                <a:ext cx="2512074" cy="3183747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9390" h="3183747">
                    <a:moveTo>
                      <a:pt x="0" y="2930118"/>
                    </a:moveTo>
                    <a:lnTo>
                      <a:pt x="1248842" y="0"/>
                    </a:lnTo>
                    <a:lnTo>
                      <a:pt x="2429390" y="2974335"/>
                    </a:lnTo>
                    <a:cubicBezTo>
                      <a:pt x="2085748" y="3104670"/>
                      <a:pt x="1779956" y="3192661"/>
                      <a:pt x="1134829" y="3183028"/>
                    </a:cubicBezTo>
                    <a:cubicBezTo>
                      <a:pt x="994174" y="3161418"/>
                      <a:pt x="879377" y="3170538"/>
                      <a:pt x="738722" y="3148928"/>
                    </a:cubicBezTo>
                    <a:lnTo>
                      <a:pt x="483336" y="3084471"/>
                    </a:lnTo>
                    <a:lnTo>
                      <a:pt x="0" y="2930118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10" name="Isosceles Triangle 1"/>
              <p:cNvSpPr/>
              <p:nvPr/>
            </p:nvSpPr>
            <p:spPr>
              <a:xfrm rot="14836304">
                <a:off x="6424972" y="1157489"/>
                <a:ext cx="2417678" cy="3183530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  <a:gd name="connsiteX0" fmla="*/ 0 w 2431794"/>
                  <a:gd name="connsiteY0" fmla="*/ 2930118 h 3183539"/>
                  <a:gd name="connsiteX1" fmla="*/ 1248842 w 2431794"/>
                  <a:gd name="connsiteY1" fmla="*/ 0 h 3183539"/>
                  <a:gd name="connsiteX2" fmla="*/ 2431794 w 2431794"/>
                  <a:gd name="connsiteY2" fmla="*/ 2934249 h 3183539"/>
                  <a:gd name="connsiteX3" fmla="*/ 1134829 w 2431794"/>
                  <a:gd name="connsiteY3" fmla="*/ 3183028 h 3183539"/>
                  <a:gd name="connsiteX4" fmla="*/ 738722 w 2431794"/>
                  <a:gd name="connsiteY4" fmla="*/ 3148928 h 3183539"/>
                  <a:gd name="connsiteX5" fmla="*/ 483336 w 2431794"/>
                  <a:gd name="connsiteY5" fmla="*/ 3084471 h 3183539"/>
                  <a:gd name="connsiteX6" fmla="*/ 0 w 2431794"/>
                  <a:gd name="connsiteY6" fmla="*/ 2930118 h 3183539"/>
                  <a:gd name="connsiteX0" fmla="*/ 0 w 2431794"/>
                  <a:gd name="connsiteY0" fmla="*/ 2930118 h 3183539"/>
                  <a:gd name="connsiteX1" fmla="*/ 1228470 w 2431794"/>
                  <a:gd name="connsiteY1" fmla="*/ 2124 h 3183539"/>
                  <a:gd name="connsiteX2" fmla="*/ 1248842 w 2431794"/>
                  <a:gd name="connsiteY2" fmla="*/ 0 h 3183539"/>
                  <a:gd name="connsiteX3" fmla="*/ 2431794 w 2431794"/>
                  <a:gd name="connsiteY3" fmla="*/ 2934249 h 3183539"/>
                  <a:gd name="connsiteX4" fmla="*/ 1134829 w 2431794"/>
                  <a:gd name="connsiteY4" fmla="*/ 3183028 h 3183539"/>
                  <a:gd name="connsiteX5" fmla="*/ 738722 w 2431794"/>
                  <a:gd name="connsiteY5" fmla="*/ 3148928 h 3183539"/>
                  <a:gd name="connsiteX6" fmla="*/ 483336 w 2431794"/>
                  <a:gd name="connsiteY6" fmla="*/ 3084471 h 3183539"/>
                  <a:gd name="connsiteX7" fmla="*/ 0 w 2431794"/>
                  <a:gd name="connsiteY7" fmla="*/ 2930118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96842 w 2396842"/>
                  <a:gd name="connsiteY3" fmla="*/ 2934249 h 3183539"/>
                  <a:gd name="connsiteX4" fmla="*/ 1099877 w 2396842"/>
                  <a:gd name="connsiteY4" fmla="*/ 3183028 h 3183539"/>
                  <a:gd name="connsiteX5" fmla="*/ 703770 w 2396842"/>
                  <a:gd name="connsiteY5" fmla="*/ 3148928 h 3183539"/>
                  <a:gd name="connsiteX6" fmla="*/ 448384 w 2396842"/>
                  <a:gd name="connsiteY6" fmla="*/ 3084471 h 3183539"/>
                  <a:gd name="connsiteX7" fmla="*/ 0 w 2396842"/>
                  <a:gd name="connsiteY7" fmla="*/ 2875950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26321 w 2396842"/>
                  <a:gd name="connsiteY3" fmla="*/ 2709271 h 3183539"/>
                  <a:gd name="connsiteX4" fmla="*/ 2396842 w 2396842"/>
                  <a:gd name="connsiteY4" fmla="*/ 2934249 h 3183539"/>
                  <a:gd name="connsiteX5" fmla="*/ 1099877 w 2396842"/>
                  <a:gd name="connsiteY5" fmla="*/ 3183028 h 3183539"/>
                  <a:gd name="connsiteX6" fmla="*/ 703770 w 2396842"/>
                  <a:gd name="connsiteY6" fmla="*/ 3148928 h 3183539"/>
                  <a:gd name="connsiteX7" fmla="*/ 448384 w 2396842"/>
                  <a:gd name="connsiteY7" fmla="*/ 3084471 h 3183539"/>
                  <a:gd name="connsiteX8" fmla="*/ 0 w 2396842"/>
                  <a:gd name="connsiteY8" fmla="*/ 2875950 h 3183539"/>
                  <a:gd name="connsiteX0" fmla="*/ 0 w 2424720"/>
                  <a:gd name="connsiteY0" fmla="*/ 2875950 h 3183530"/>
                  <a:gd name="connsiteX1" fmla="*/ 1193518 w 2424720"/>
                  <a:gd name="connsiteY1" fmla="*/ 2124 h 3183530"/>
                  <a:gd name="connsiteX2" fmla="*/ 1213890 w 2424720"/>
                  <a:gd name="connsiteY2" fmla="*/ 0 h 3183530"/>
                  <a:gd name="connsiteX3" fmla="*/ 2326321 w 2424720"/>
                  <a:gd name="connsiteY3" fmla="*/ 2709271 h 3183530"/>
                  <a:gd name="connsiteX4" fmla="*/ 2424720 w 2424720"/>
                  <a:gd name="connsiteY4" fmla="*/ 2931949 h 3183530"/>
                  <a:gd name="connsiteX5" fmla="*/ 1099877 w 2424720"/>
                  <a:gd name="connsiteY5" fmla="*/ 3183028 h 3183530"/>
                  <a:gd name="connsiteX6" fmla="*/ 703770 w 2424720"/>
                  <a:gd name="connsiteY6" fmla="*/ 3148928 h 3183530"/>
                  <a:gd name="connsiteX7" fmla="*/ 448384 w 2424720"/>
                  <a:gd name="connsiteY7" fmla="*/ 3084471 h 3183530"/>
                  <a:gd name="connsiteX8" fmla="*/ 0 w 2424720"/>
                  <a:gd name="connsiteY8" fmla="*/ 2875950 h 3183530"/>
                  <a:gd name="connsiteX0" fmla="*/ 0 w 2413117"/>
                  <a:gd name="connsiteY0" fmla="*/ 2880691 h 3183530"/>
                  <a:gd name="connsiteX1" fmla="*/ 1181915 w 2413117"/>
                  <a:gd name="connsiteY1" fmla="*/ 2124 h 3183530"/>
                  <a:gd name="connsiteX2" fmla="*/ 1202287 w 2413117"/>
                  <a:gd name="connsiteY2" fmla="*/ 0 h 3183530"/>
                  <a:gd name="connsiteX3" fmla="*/ 2314718 w 2413117"/>
                  <a:gd name="connsiteY3" fmla="*/ 2709271 h 3183530"/>
                  <a:gd name="connsiteX4" fmla="*/ 2413117 w 2413117"/>
                  <a:gd name="connsiteY4" fmla="*/ 2931949 h 3183530"/>
                  <a:gd name="connsiteX5" fmla="*/ 1088274 w 2413117"/>
                  <a:gd name="connsiteY5" fmla="*/ 3183028 h 3183530"/>
                  <a:gd name="connsiteX6" fmla="*/ 692167 w 2413117"/>
                  <a:gd name="connsiteY6" fmla="*/ 3148928 h 3183530"/>
                  <a:gd name="connsiteX7" fmla="*/ 436781 w 2413117"/>
                  <a:gd name="connsiteY7" fmla="*/ 3084471 h 3183530"/>
                  <a:gd name="connsiteX8" fmla="*/ 0 w 2413117"/>
                  <a:gd name="connsiteY8" fmla="*/ 2880691 h 3183530"/>
                  <a:gd name="connsiteX0" fmla="*/ 99 w 2413216"/>
                  <a:gd name="connsiteY0" fmla="*/ 2880691 h 3183530"/>
                  <a:gd name="connsiteX1" fmla="*/ 402537 w 2413216"/>
                  <a:gd name="connsiteY1" fmla="*/ 1886898 h 3183530"/>
                  <a:gd name="connsiteX2" fmla="*/ 1182014 w 2413216"/>
                  <a:gd name="connsiteY2" fmla="*/ 2124 h 3183530"/>
                  <a:gd name="connsiteX3" fmla="*/ 1202386 w 2413216"/>
                  <a:gd name="connsiteY3" fmla="*/ 0 h 3183530"/>
                  <a:gd name="connsiteX4" fmla="*/ 2314817 w 2413216"/>
                  <a:gd name="connsiteY4" fmla="*/ 2709271 h 3183530"/>
                  <a:gd name="connsiteX5" fmla="*/ 2413216 w 2413216"/>
                  <a:gd name="connsiteY5" fmla="*/ 2931949 h 3183530"/>
                  <a:gd name="connsiteX6" fmla="*/ 1088373 w 2413216"/>
                  <a:gd name="connsiteY6" fmla="*/ 3183028 h 3183530"/>
                  <a:gd name="connsiteX7" fmla="*/ 692266 w 2413216"/>
                  <a:gd name="connsiteY7" fmla="*/ 3148928 h 3183530"/>
                  <a:gd name="connsiteX8" fmla="*/ 436880 w 2413216"/>
                  <a:gd name="connsiteY8" fmla="*/ 3084471 h 3183530"/>
                  <a:gd name="connsiteX9" fmla="*/ 99 w 2413216"/>
                  <a:gd name="connsiteY9" fmla="*/ 2880691 h 3183530"/>
                  <a:gd name="connsiteX0" fmla="*/ 89 w 2437155"/>
                  <a:gd name="connsiteY0" fmla="*/ 2870877 h 3183530"/>
                  <a:gd name="connsiteX1" fmla="*/ 426476 w 2437155"/>
                  <a:gd name="connsiteY1" fmla="*/ 1886898 h 3183530"/>
                  <a:gd name="connsiteX2" fmla="*/ 1205953 w 2437155"/>
                  <a:gd name="connsiteY2" fmla="*/ 2124 h 3183530"/>
                  <a:gd name="connsiteX3" fmla="*/ 1226325 w 2437155"/>
                  <a:gd name="connsiteY3" fmla="*/ 0 h 3183530"/>
                  <a:gd name="connsiteX4" fmla="*/ 2338756 w 2437155"/>
                  <a:gd name="connsiteY4" fmla="*/ 2709271 h 3183530"/>
                  <a:gd name="connsiteX5" fmla="*/ 2437155 w 2437155"/>
                  <a:gd name="connsiteY5" fmla="*/ 2931949 h 3183530"/>
                  <a:gd name="connsiteX6" fmla="*/ 1112312 w 2437155"/>
                  <a:gd name="connsiteY6" fmla="*/ 3183028 h 3183530"/>
                  <a:gd name="connsiteX7" fmla="*/ 716205 w 2437155"/>
                  <a:gd name="connsiteY7" fmla="*/ 3148928 h 3183530"/>
                  <a:gd name="connsiteX8" fmla="*/ 460819 w 2437155"/>
                  <a:gd name="connsiteY8" fmla="*/ 3084471 h 3183530"/>
                  <a:gd name="connsiteX9" fmla="*/ 89 w 2437155"/>
                  <a:gd name="connsiteY9" fmla="*/ 2870877 h 3183530"/>
                  <a:gd name="connsiteX0" fmla="*/ 24491 w 2461557"/>
                  <a:gd name="connsiteY0" fmla="*/ 2870877 h 3183530"/>
                  <a:gd name="connsiteX1" fmla="*/ 102345 w 2461557"/>
                  <a:gd name="connsiteY1" fmla="*/ 2686121 h 3183530"/>
                  <a:gd name="connsiteX2" fmla="*/ 450878 w 2461557"/>
                  <a:gd name="connsiteY2" fmla="*/ 1886898 h 3183530"/>
                  <a:gd name="connsiteX3" fmla="*/ 1230355 w 2461557"/>
                  <a:gd name="connsiteY3" fmla="*/ 2124 h 3183530"/>
                  <a:gd name="connsiteX4" fmla="*/ 1250727 w 2461557"/>
                  <a:gd name="connsiteY4" fmla="*/ 0 h 3183530"/>
                  <a:gd name="connsiteX5" fmla="*/ 2363158 w 2461557"/>
                  <a:gd name="connsiteY5" fmla="*/ 2709271 h 3183530"/>
                  <a:gd name="connsiteX6" fmla="*/ 2461557 w 2461557"/>
                  <a:gd name="connsiteY6" fmla="*/ 2931949 h 3183530"/>
                  <a:gd name="connsiteX7" fmla="*/ 1136714 w 2461557"/>
                  <a:gd name="connsiteY7" fmla="*/ 3183028 h 3183530"/>
                  <a:gd name="connsiteX8" fmla="*/ 740607 w 2461557"/>
                  <a:gd name="connsiteY8" fmla="*/ 3148928 h 3183530"/>
                  <a:gd name="connsiteX9" fmla="*/ 485221 w 2461557"/>
                  <a:gd name="connsiteY9" fmla="*/ 3084471 h 3183530"/>
                  <a:gd name="connsiteX10" fmla="*/ 24491 w 2461557"/>
                  <a:gd name="connsiteY10" fmla="*/ 2870877 h 3183530"/>
                  <a:gd name="connsiteX0" fmla="*/ 41740 w 2418933"/>
                  <a:gd name="connsiteY0" fmla="*/ 2895411 h 3183530"/>
                  <a:gd name="connsiteX1" fmla="*/ 59721 w 2418933"/>
                  <a:gd name="connsiteY1" fmla="*/ 2686121 h 3183530"/>
                  <a:gd name="connsiteX2" fmla="*/ 408254 w 2418933"/>
                  <a:gd name="connsiteY2" fmla="*/ 1886898 h 3183530"/>
                  <a:gd name="connsiteX3" fmla="*/ 1187731 w 2418933"/>
                  <a:gd name="connsiteY3" fmla="*/ 2124 h 3183530"/>
                  <a:gd name="connsiteX4" fmla="*/ 1208103 w 2418933"/>
                  <a:gd name="connsiteY4" fmla="*/ 0 h 3183530"/>
                  <a:gd name="connsiteX5" fmla="*/ 2320534 w 2418933"/>
                  <a:gd name="connsiteY5" fmla="*/ 2709271 h 3183530"/>
                  <a:gd name="connsiteX6" fmla="*/ 2418933 w 2418933"/>
                  <a:gd name="connsiteY6" fmla="*/ 2931949 h 3183530"/>
                  <a:gd name="connsiteX7" fmla="*/ 1094090 w 2418933"/>
                  <a:gd name="connsiteY7" fmla="*/ 3183028 h 3183530"/>
                  <a:gd name="connsiteX8" fmla="*/ 697983 w 2418933"/>
                  <a:gd name="connsiteY8" fmla="*/ 3148928 h 3183530"/>
                  <a:gd name="connsiteX9" fmla="*/ 442597 w 2418933"/>
                  <a:gd name="connsiteY9" fmla="*/ 3084471 h 3183530"/>
                  <a:gd name="connsiteX10" fmla="*/ 41740 w 2418933"/>
                  <a:gd name="connsiteY10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79779 w 2456972"/>
                  <a:gd name="connsiteY11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43328 w 2471493"/>
                  <a:gd name="connsiteY0" fmla="*/ 2915833 h 3183530"/>
                  <a:gd name="connsiteX1" fmla="*/ 15034 w 2471493"/>
                  <a:gd name="connsiteY1" fmla="*/ 2880349 h 3183530"/>
                  <a:gd name="connsiteX2" fmla="*/ 112281 w 2471493"/>
                  <a:gd name="connsiteY2" fmla="*/ 2686121 h 3183530"/>
                  <a:gd name="connsiteX3" fmla="*/ 460814 w 2471493"/>
                  <a:gd name="connsiteY3" fmla="*/ 1886898 h 3183530"/>
                  <a:gd name="connsiteX4" fmla="*/ 1240291 w 2471493"/>
                  <a:gd name="connsiteY4" fmla="*/ 2124 h 3183530"/>
                  <a:gd name="connsiteX5" fmla="*/ 1260663 w 2471493"/>
                  <a:gd name="connsiteY5" fmla="*/ 0 h 3183530"/>
                  <a:gd name="connsiteX6" fmla="*/ 2373094 w 2471493"/>
                  <a:gd name="connsiteY6" fmla="*/ 2709271 h 3183530"/>
                  <a:gd name="connsiteX7" fmla="*/ 2471493 w 2471493"/>
                  <a:gd name="connsiteY7" fmla="*/ 2931949 h 3183530"/>
                  <a:gd name="connsiteX8" fmla="*/ 1146650 w 2471493"/>
                  <a:gd name="connsiteY8" fmla="*/ 3183028 h 3183530"/>
                  <a:gd name="connsiteX9" fmla="*/ 750543 w 2471493"/>
                  <a:gd name="connsiteY9" fmla="*/ 3148928 h 3183530"/>
                  <a:gd name="connsiteX10" fmla="*/ 495157 w 2471493"/>
                  <a:gd name="connsiteY10" fmla="*/ 3084471 h 3183530"/>
                  <a:gd name="connsiteX11" fmla="*/ 160671 w 2471493"/>
                  <a:gd name="connsiteY11" fmla="*/ 2967566 h 3183530"/>
                  <a:gd name="connsiteX12" fmla="*/ 43328 w 2471493"/>
                  <a:gd name="connsiteY12" fmla="*/ 2915833 h 3183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1493" h="3183530">
                    <a:moveTo>
                      <a:pt x="43328" y="2915833"/>
                    </a:moveTo>
                    <a:cubicBezTo>
                      <a:pt x="-30841" y="2868146"/>
                      <a:pt x="12037" y="2915231"/>
                      <a:pt x="15034" y="2880349"/>
                    </a:cubicBezTo>
                    <a:cubicBezTo>
                      <a:pt x="18031" y="2845467"/>
                      <a:pt x="43836" y="2838030"/>
                      <a:pt x="112281" y="2686121"/>
                    </a:cubicBezTo>
                    <a:cubicBezTo>
                      <a:pt x="180726" y="2534212"/>
                      <a:pt x="273837" y="2320881"/>
                      <a:pt x="460814" y="1886898"/>
                    </a:cubicBezTo>
                    <a:cubicBezTo>
                      <a:pt x="647791" y="1452915"/>
                      <a:pt x="1107360" y="321325"/>
                      <a:pt x="1240291" y="2124"/>
                    </a:cubicBezTo>
                    <a:lnTo>
                      <a:pt x="1260663" y="0"/>
                    </a:lnTo>
                    <a:cubicBezTo>
                      <a:pt x="1628360" y="910945"/>
                      <a:pt x="2005397" y="1798326"/>
                      <a:pt x="2373094" y="2709271"/>
                    </a:cubicBezTo>
                    <a:lnTo>
                      <a:pt x="2471493" y="2931949"/>
                    </a:lnTo>
                    <a:cubicBezTo>
                      <a:pt x="2127851" y="3062284"/>
                      <a:pt x="1791777" y="3192661"/>
                      <a:pt x="1146650" y="3183028"/>
                    </a:cubicBezTo>
                    <a:cubicBezTo>
                      <a:pt x="1005995" y="3161418"/>
                      <a:pt x="891198" y="3170538"/>
                      <a:pt x="750543" y="3148928"/>
                    </a:cubicBezTo>
                    <a:lnTo>
                      <a:pt x="495157" y="3084471"/>
                    </a:lnTo>
                    <a:cubicBezTo>
                      <a:pt x="402185" y="3047252"/>
                      <a:pt x="227481" y="2999076"/>
                      <a:pt x="160671" y="2967566"/>
                    </a:cubicBezTo>
                    <a:cubicBezTo>
                      <a:pt x="93861" y="2936056"/>
                      <a:pt x="72941" y="2923378"/>
                      <a:pt x="43328" y="2915833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"/>
              <p:cNvSpPr/>
              <p:nvPr/>
            </p:nvSpPr>
            <p:spPr>
              <a:xfrm rot="1337181">
                <a:off x="4242011" y="3206722"/>
                <a:ext cx="2466591" cy="3183747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9390" h="3183747">
                    <a:moveTo>
                      <a:pt x="0" y="2930118"/>
                    </a:moveTo>
                    <a:lnTo>
                      <a:pt x="1248842" y="0"/>
                    </a:lnTo>
                    <a:lnTo>
                      <a:pt x="2429390" y="2974335"/>
                    </a:lnTo>
                    <a:cubicBezTo>
                      <a:pt x="2085748" y="3104670"/>
                      <a:pt x="1779956" y="3192661"/>
                      <a:pt x="1134829" y="3183028"/>
                    </a:cubicBezTo>
                    <a:cubicBezTo>
                      <a:pt x="994174" y="3161418"/>
                      <a:pt x="879377" y="3170538"/>
                      <a:pt x="738722" y="3148928"/>
                    </a:cubicBezTo>
                    <a:lnTo>
                      <a:pt x="483336" y="3084471"/>
                    </a:lnTo>
                    <a:lnTo>
                      <a:pt x="0" y="2930118"/>
                    </a:lnTo>
                    <a:close/>
                  </a:path>
                </a:pathLst>
              </a:custGeom>
              <a:solidFill>
                <a:srgbClr val="FF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66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0800000">
                <a:off x="2915096" y="3290223"/>
                <a:ext cx="3182388" cy="2322777"/>
              </a:xfrm>
              <a:prstGeom prst="rect">
                <a:avLst/>
              </a:prstGeom>
            </p:spPr>
          </p:pic>
          <p:sp>
            <p:nvSpPr>
              <p:cNvPr id="13" name="Isosceles Triangle 1"/>
              <p:cNvSpPr/>
              <p:nvPr/>
            </p:nvSpPr>
            <p:spPr>
              <a:xfrm rot="9378225">
                <a:off x="4240419" y="278951"/>
                <a:ext cx="2466591" cy="3183747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9390" h="3183747">
                    <a:moveTo>
                      <a:pt x="0" y="2930118"/>
                    </a:moveTo>
                    <a:lnTo>
                      <a:pt x="1248842" y="0"/>
                    </a:lnTo>
                    <a:lnTo>
                      <a:pt x="2429390" y="2974335"/>
                    </a:lnTo>
                    <a:cubicBezTo>
                      <a:pt x="2085748" y="3104670"/>
                      <a:pt x="1779956" y="3192661"/>
                      <a:pt x="1134829" y="3183028"/>
                    </a:cubicBezTo>
                    <a:cubicBezTo>
                      <a:pt x="994174" y="3161418"/>
                      <a:pt x="879377" y="3170538"/>
                      <a:pt x="738722" y="3148928"/>
                    </a:cubicBezTo>
                    <a:lnTo>
                      <a:pt x="483336" y="3084471"/>
                    </a:lnTo>
                    <a:lnTo>
                      <a:pt x="0" y="2930118"/>
                    </a:lnTo>
                    <a:close/>
                  </a:path>
                </a:pathLst>
              </a:custGeom>
              <a:solidFill>
                <a:srgbClr val="99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" name="Isosceles Triangle 1"/>
              <p:cNvSpPr/>
              <p:nvPr/>
            </p:nvSpPr>
            <p:spPr>
              <a:xfrm rot="17501525">
                <a:off x="6337553" y="2383543"/>
                <a:ext cx="2493935" cy="3183530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  <a:gd name="connsiteX0" fmla="*/ 0 w 2431794"/>
                  <a:gd name="connsiteY0" fmla="*/ 2930118 h 3183539"/>
                  <a:gd name="connsiteX1" fmla="*/ 1248842 w 2431794"/>
                  <a:gd name="connsiteY1" fmla="*/ 0 h 3183539"/>
                  <a:gd name="connsiteX2" fmla="*/ 2431794 w 2431794"/>
                  <a:gd name="connsiteY2" fmla="*/ 2934249 h 3183539"/>
                  <a:gd name="connsiteX3" fmla="*/ 1134829 w 2431794"/>
                  <a:gd name="connsiteY3" fmla="*/ 3183028 h 3183539"/>
                  <a:gd name="connsiteX4" fmla="*/ 738722 w 2431794"/>
                  <a:gd name="connsiteY4" fmla="*/ 3148928 h 3183539"/>
                  <a:gd name="connsiteX5" fmla="*/ 483336 w 2431794"/>
                  <a:gd name="connsiteY5" fmla="*/ 3084471 h 3183539"/>
                  <a:gd name="connsiteX6" fmla="*/ 0 w 2431794"/>
                  <a:gd name="connsiteY6" fmla="*/ 2930118 h 3183539"/>
                  <a:gd name="connsiteX0" fmla="*/ 0 w 2431794"/>
                  <a:gd name="connsiteY0" fmla="*/ 2930118 h 3183539"/>
                  <a:gd name="connsiteX1" fmla="*/ 1228470 w 2431794"/>
                  <a:gd name="connsiteY1" fmla="*/ 2124 h 3183539"/>
                  <a:gd name="connsiteX2" fmla="*/ 1248842 w 2431794"/>
                  <a:gd name="connsiteY2" fmla="*/ 0 h 3183539"/>
                  <a:gd name="connsiteX3" fmla="*/ 2431794 w 2431794"/>
                  <a:gd name="connsiteY3" fmla="*/ 2934249 h 3183539"/>
                  <a:gd name="connsiteX4" fmla="*/ 1134829 w 2431794"/>
                  <a:gd name="connsiteY4" fmla="*/ 3183028 h 3183539"/>
                  <a:gd name="connsiteX5" fmla="*/ 738722 w 2431794"/>
                  <a:gd name="connsiteY5" fmla="*/ 3148928 h 3183539"/>
                  <a:gd name="connsiteX6" fmla="*/ 483336 w 2431794"/>
                  <a:gd name="connsiteY6" fmla="*/ 3084471 h 3183539"/>
                  <a:gd name="connsiteX7" fmla="*/ 0 w 2431794"/>
                  <a:gd name="connsiteY7" fmla="*/ 2930118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96842 w 2396842"/>
                  <a:gd name="connsiteY3" fmla="*/ 2934249 h 3183539"/>
                  <a:gd name="connsiteX4" fmla="*/ 1099877 w 2396842"/>
                  <a:gd name="connsiteY4" fmla="*/ 3183028 h 3183539"/>
                  <a:gd name="connsiteX5" fmla="*/ 703770 w 2396842"/>
                  <a:gd name="connsiteY5" fmla="*/ 3148928 h 3183539"/>
                  <a:gd name="connsiteX6" fmla="*/ 448384 w 2396842"/>
                  <a:gd name="connsiteY6" fmla="*/ 3084471 h 3183539"/>
                  <a:gd name="connsiteX7" fmla="*/ 0 w 2396842"/>
                  <a:gd name="connsiteY7" fmla="*/ 2875950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26321 w 2396842"/>
                  <a:gd name="connsiteY3" fmla="*/ 2709271 h 3183539"/>
                  <a:gd name="connsiteX4" fmla="*/ 2396842 w 2396842"/>
                  <a:gd name="connsiteY4" fmla="*/ 2934249 h 3183539"/>
                  <a:gd name="connsiteX5" fmla="*/ 1099877 w 2396842"/>
                  <a:gd name="connsiteY5" fmla="*/ 3183028 h 3183539"/>
                  <a:gd name="connsiteX6" fmla="*/ 703770 w 2396842"/>
                  <a:gd name="connsiteY6" fmla="*/ 3148928 h 3183539"/>
                  <a:gd name="connsiteX7" fmla="*/ 448384 w 2396842"/>
                  <a:gd name="connsiteY7" fmla="*/ 3084471 h 3183539"/>
                  <a:gd name="connsiteX8" fmla="*/ 0 w 2396842"/>
                  <a:gd name="connsiteY8" fmla="*/ 2875950 h 3183539"/>
                  <a:gd name="connsiteX0" fmla="*/ 0 w 2424720"/>
                  <a:gd name="connsiteY0" fmla="*/ 2875950 h 3183530"/>
                  <a:gd name="connsiteX1" fmla="*/ 1193518 w 2424720"/>
                  <a:gd name="connsiteY1" fmla="*/ 2124 h 3183530"/>
                  <a:gd name="connsiteX2" fmla="*/ 1213890 w 2424720"/>
                  <a:gd name="connsiteY2" fmla="*/ 0 h 3183530"/>
                  <a:gd name="connsiteX3" fmla="*/ 2326321 w 2424720"/>
                  <a:gd name="connsiteY3" fmla="*/ 2709271 h 3183530"/>
                  <a:gd name="connsiteX4" fmla="*/ 2424720 w 2424720"/>
                  <a:gd name="connsiteY4" fmla="*/ 2931949 h 3183530"/>
                  <a:gd name="connsiteX5" fmla="*/ 1099877 w 2424720"/>
                  <a:gd name="connsiteY5" fmla="*/ 3183028 h 3183530"/>
                  <a:gd name="connsiteX6" fmla="*/ 703770 w 2424720"/>
                  <a:gd name="connsiteY6" fmla="*/ 3148928 h 3183530"/>
                  <a:gd name="connsiteX7" fmla="*/ 448384 w 2424720"/>
                  <a:gd name="connsiteY7" fmla="*/ 3084471 h 3183530"/>
                  <a:gd name="connsiteX8" fmla="*/ 0 w 2424720"/>
                  <a:gd name="connsiteY8" fmla="*/ 2875950 h 3183530"/>
                  <a:gd name="connsiteX0" fmla="*/ 0 w 2413117"/>
                  <a:gd name="connsiteY0" fmla="*/ 2880691 h 3183530"/>
                  <a:gd name="connsiteX1" fmla="*/ 1181915 w 2413117"/>
                  <a:gd name="connsiteY1" fmla="*/ 2124 h 3183530"/>
                  <a:gd name="connsiteX2" fmla="*/ 1202287 w 2413117"/>
                  <a:gd name="connsiteY2" fmla="*/ 0 h 3183530"/>
                  <a:gd name="connsiteX3" fmla="*/ 2314718 w 2413117"/>
                  <a:gd name="connsiteY3" fmla="*/ 2709271 h 3183530"/>
                  <a:gd name="connsiteX4" fmla="*/ 2413117 w 2413117"/>
                  <a:gd name="connsiteY4" fmla="*/ 2931949 h 3183530"/>
                  <a:gd name="connsiteX5" fmla="*/ 1088274 w 2413117"/>
                  <a:gd name="connsiteY5" fmla="*/ 3183028 h 3183530"/>
                  <a:gd name="connsiteX6" fmla="*/ 692167 w 2413117"/>
                  <a:gd name="connsiteY6" fmla="*/ 3148928 h 3183530"/>
                  <a:gd name="connsiteX7" fmla="*/ 436781 w 2413117"/>
                  <a:gd name="connsiteY7" fmla="*/ 3084471 h 3183530"/>
                  <a:gd name="connsiteX8" fmla="*/ 0 w 2413117"/>
                  <a:gd name="connsiteY8" fmla="*/ 2880691 h 3183530"/>
                  <a:gd name="connsiteX0" fmla="*/ 99 w 2413216"/>
                  <a:gd name="connsiteY0" fmla="*/ 2880691 h 3183530"/>
                  <a:gd name="connsiteX1" fmla="*/ 402537 w 2413216"/>
                  <a:gd name="connsiteY1" fmla="*/ 1886898 h 3183530"/>
                  <a:gd name="connsiteX2" fmla="*/ 1182014 w 2413216"/>
                  <a:gd name="connsiteY2" fmla="*/ 2124 h 3183530"/>
                  <a:gd name="connsiteX3" fmla="*/ 1202386 w 2413216"/>
                  <a:gd name="connsiteY3" fmla="*/ 0 h 3183530"/>
                  <a:gd name="connsiteX4" fmla="*/ 2314817 w 2413216"/>
                  <a:gd name="connsiteY4" fmla="*/ 2709271 h 3183530"/>
                  <a:gd name="connsiteX5" fmla="*/ 2413216 w 2413216"/>
                  <a:gd name="connsiteY5" fmla="*/ 2931949 h 3183530"/>
                  <a:gd name="connsiteX6" fmla="*/ 1088373 w 2413216"/>
                  <a:gd name="connsiteY6" fmla="*/ 3183028 h 3183530"/>
                  <a:gd name="connsiteX7" fmla="*/ 692266 w 2413216"/>
                  <a:gd name="connsiteY7" fmla="*/ 3148928 h 3183530"/>
                  <a:gd name="connsiteX8" fmla="*/ 436880 w 2413216"/>
                  <a:gd name="connsiteY8" fmla="*/ 3084471 h 3183530"/>
                  <a:gd name="connsiteX9" fmla="*/ 99 w 2413216"/>
                  <a:gd name="connsiteY9" fmla="*/ 2880691 h 3183530"/>
                  <a:gd name="connsiteX0" fmla="*/ 89 w 2437155"/>
                  <a:gd name="connsiteY0" fmla="*/ 2870877 h 3183530"/>
                  <a:gd name="connsiteX1" fmla="*/ 426476 w 2437155"/>
                  <a:gd name="connsiteY1" fmla="*/ 1886898 h 3183530"/>
                  <a:gd name="connsiteX2" fmla="*/ 1205953 w 2437155"/>
                  <a:gd name="connsiteY2" fmla="*/ 2124 h 3183530"/>
                  <a:gd name="connsiteX3" fmla="*/ 1226325 w 2437155"/>
                  <a:gd name="connsiteY3" fmla="*/ 0 h 3183530"/>
                  <a:gd name="connsiteX4" fmla="*/ 2338756 w 2437155"/>
                  <a:gd name="connsiteY4" fmla="*/ 2709271 h 3183530"/>
                  <a:gd name="connsiteX5" fmla="*/ 2437155 w 2437155"/>
                  <a:gd name="connsiteY5" fmla="*/ 2931949 h 3183530"/>
                  <a:gd name="connsiteX6" fmla="*/ 1112312 w 2437155"/>
                  <a:gd name="connsiteY6" fmla="*/ 3183028 h 3183530"/>
                  <a:gd name="connsiteX7" fmla="*/ 716205 w 2437155"/>
                  <a:gd name="connsiteY7" fmla="*/ 3148928 h 3183530"/>
                  <a:gd name="connsiteX8" fmla="*/ 460819 w 2437155"/>
                  <a:gd name="connsiteY8" fmla="*/ 3084471 h 3183530"/>
                  <a:gd name="connsiteX9" fmla="*/ 89 w 2437155"/>
                  <a:gd name="connsiteY9" fmla="*/ 2870877 h 3183530"/>
                  <a:gd name="connsiteX0" fmla="*/ 24491 w 2461557"/>
                  <a:gd name="connsiteY0" fmla="*/ 2870877 h 3183530"/>
                  <a:gd name="connsiteX1" fmla="*/ 102345 w 2461557"/>
                  <a:gd name="connsiteY1" fmla="*/ 2686121 h 3183530"/>
                  <a:gd name="connsiteX2" fmla="*/ 450878 w 2461557"/>
                  <a:gd name="connsiteY2" fmla="*/ 1886898 h 3183530"/>
                  <a:gd name="connsiteX3" fmla="*/ 1230355 w 2461557"/>
                  <a:gd name="connsiteY3" fmla="*/ 2124 h 3183530"/>
                  <a:gd name="connsiteX4" fmla="*/ 1250727 w 2461557"/>
                  <a:gd name="connsiteY4" fmla="*/ 0 h 3183530"/>
                  <a:gd name="connsiteX5" fmla="*/ 2363158 w 2461557"/>
                  <a:gd name="connsiteY5" fmla="*/ 2709271 h 3183530"/>
                  <a:gd name="connsiteX6" fmla="*/ 2461557 w 2461557"/>
                  <a:gd name="connsiteY6" fmla="*/ 2931949 h 3183530"/>
                  <a:gd name="connsiteX7" fmla="*/ 1136714 w 2461557"/>
                  <a:gd name="connsiteY7" fmla="*/ 3183028 h 3183530"/>
                  <a:gd name="connsiteX8" fmla="*/ 740607 w 2461557"/>
                  <a:gd name="connsiteY8" fmla="*/ 3148928 h 3183530"/>
                  <a:gd name="connsiteX9" fmla="*/ 485221 w 2461557"/>
                  <a:gd name="connsiteY9" fmla="*/ 3084471 h 3183530"/>
                  <a:gd name="connsiteX10" fmla="*/ 24491 w 2461557"/>
                  <a:gd name="connsiteY10" fmla="*/ 2870877 h 3183530"/>
                  <a:gd name="connsiteX0" fmla="*/ 41740 w 2418933"/>
                  <a:gd name="connsiteY0" fmla="*/ 2895411 h 3183530"/>
                  <a:gd name="connsiteX1" fmla="*/ 59721 w 2418933"/>
                  <a:gd name="connsiteY1" fmla="*/ 2686121 h 3183530"/>
                  <a:gd name="connsiteX2" fmla="*/ 408254 w 2418933"/>
                  <a:gd name="connsiteY2" fmla="*/ 1886898 h 3183530"/>
                  <a:gd name="connsiteX3" fmla="*/ 1187731 w 2418933"/>
                  <a:gd name="connsiteY3" fmla="*/ 2124 h 3183530"/>
                  <a:gd name="connsiteX4" fmla="*/ 1208103 w 2418933"/>
                  <a:gd name="connsiteY4" fmla="*/ 0 h 3183530"/>
                  <a:gd name="connsiteX5" fmla="*/ 2320534 w 2418933"/>
                  <a:gd name="connsiteY5" fmla="*/ 2709271 h 3183530"/>
                  <a:gd name="connsiteX6" fmla="*/ 2418933 w 2418933"/>
                  <a:gd name="connsiteY6" fmla="*/ 2931949 h 3183530"/>
                  <a:gd name="connsiteX7" fmla="*/ 1094090 w 2418933"/>
                  <a:gd name="connsiteY7" fmla="*/ 3183028 h 3183530"/>
                  <a:gd name="connsiteX8" fmla="*/ 697983 w 2418933"/>
                  <a:gd name="connsiteY8" fmla="*/ 3148928 h 3183530"/>
                  <a:gd name="connsiteX9" fmla="*/ 442597 w 2418933"/>
                  <a:gd name="connsiteY9" fmla="*/ 3084471 h 3183530"/>
                  <a:gd name="connsiteX10" fmla="*/ 41740 w 2418933"/>
                  <a:gd name="connsiteY10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79779 w 2456972"/>
                  <a:gd name="connsiteY11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43328 w 2471493"/>
                  <a:gd name="connsiteY0" fmla="*/ 2915833 h 3183530"/>
                  <a:gd name="connsiteX1" fmla="*/ 15034 w 2471493"/>
                  <a:gd name="connsiteY1" fmla="*/ 2880349 h 3183530"/>
                  <a:gd name="connsiteX2" fmla="*/ 112281 w 2471493"/>
                  <a:gd name="connsiteY2" fmla="*/ 2686121 h 3183530"/>
                  <a:gd name="connsiteX3" fmla="*/ 460814 w 2471493"/>
                  <a:gd name="connsiteY3" fmla="*/ 1886898 h 3183530"/>
                  <a:gd name="connsiteX4" fmla="*/ 1240291 w 2471493"/>
                  <a:gd name="connsiteY4" fmla="*/ 2124 h 3183530"/>
                  <a:gd name="connsiteX5" fmla="*/ 1260663 w 2471493"/>
                  <a:gd name="connsiteY5" fmla="*/ 0 h 3183530"/>
                  <a:gd name="connsiteX6" fmla="*/ 2373094 w 2471493"/>
                  <a:gd name="connsiteY6" fmla="*/ 2709271 h 3183530"/>
                  <a:gd name="connsiteX7" fmla="*/ 2471493 w 2471493"/>
                  <a:gd name="connsiteY7" fmla="*/ 2931949 h 3183530"/>
                  <a:gd name="connsiteX8" fmla="*/ 1146650 w 2471493"/>
                  <a:gd name="connsiteY8" fmla="*/ 3183028 h 3183530"/>
                  <a:gd name="connsiteX9" fmla="*/ 750543 w 2471493"/>
                  <a:gd name="connsiteY9" fmla="*/ 3148928 h 3183530"/>
                  <a:gd name="connsiteX10" fmla="*/ 495157 w 2471493"/>
                  <a:gd name="connsiteY10" fmla="*/ 3084471 h 3183530"/>
                  <a:gd name="connsiteX11" fmla="*/ 160671 w 2471493"/>
                  <a:gd name="connsiteY11" fmla="*/ 2967566 h 3183530"/>
                  <a:gd name="connsiteX12" fmla="*/ 43328 w 2471493"/>
                  <a:gd name="connsiteY12" fmla="*/ 2915833 h 3183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1493" h="3183530">
                    <a:moveTo>
                      <a:pt x="43328" y="2915833"/>
                    </a:moveTo>
                    <a:cubicBezTo>
                      <a:pt x="-30841" y="2868146"/>
                      <a:pt x="12037" y="2915231"/>
                      <a:pt x="15034" y="2880349"/>
                    </a:cubicBezTo>
                    <a:cubicBezTo>
                      <a:pt x="18031" y="2845467"/>
                      <a:pt x="43836" y="2838030"/>
                      <a:pt x="112281" y="2686121"/>
                    </a:cubicBezTo>
                    <a:cubicBezTo>
                      <a:pt x="180726" y="2534212"/>
                      <a:pt x="273837" y="2320881"/>
                      <a:pt x="460814" y="1886898"/>
                    </a:cubicBezTo>
                    <a:cubicBezTo>
                      <a:pt x="647791" y="1452915"/>
                      <a:pt x="1107360" y="321325"/>
                      <a:pt x="1240291" y="2124"/>
                    </a:cubicBezTo>
                    <a:lnTo>
                      <a:pt x="1260663" y="0"/>
                    </a:lnTo>
                    <a:cubicBezTo>
                      <a:pt x="1628360" y="910945"/>
                      <a:pt x="2005397" y="1798326"/>
                      <a:pt x="2373094" y="2709271"/>
                    </a:cubicBezTo>
                    <a:lnTo>
                      <a:pt x="2471493" y="2931949"/>
                    </a:lnTo>
                    <a:cubicBezTo>
                      <a:pt x="2127851" y="3062284"/>
                      <a:pt x="1791777" y="3192661"/>
                      <a:pt x="1146650" y="3183028"/>
                    </a:cubicBezTo>
                    <a:cubicBezTo>
                      <a:pt x="1005995" y="3161418"/>
                      <a:pt x="891198" y="3170538"/>
                      <a:pt x="750543" y="3148928"/>
                    </a:cubicBezTo>
                    <a:lnTo>
                      <a:pt x="495157" y="3084471"/>
                    </a:lnTo>
                    <a:cubicBezTo>
                      <a:pt x="402185" y="3047252"/>
                      <a:pt x="227481" y="2999076"/>
                      <a:pt x="160671" y="2967566"/>
                    </a:cubicBezTo>
                    <a:cubicBezTo>
                      <a:pt x="93861" y="2936056"/>
                      <a:pt x="72941" y="2923378"/>
                      <a:pt x="43328" y="2915833"/>
                    </a:cubicBezTo>
                    <a:close/>
                  </a:path>
                </a:pathLst>
              </a:cu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0800000">
                <a:off x="6095999" y="3319291"/>
                <a:ext cx="2310584" cy="3218967"/>
              </a:xfrm>
              <a:prstGeom prst="rect">
                <a:avLst/>
              </a:prstGeom>
            </p:spPr>
          </p:pic>
          <p:sp>
            <p:nvSpPr>
              <p:cNvPr id="17" name="Isosceles Triangle 1"/>
              <p:cNvSpPr/>
              <p:nvPr/>
            </p:nvSpPr>
            <p:spPr>
              <a:xfrm rot="6618640">
                <a:off x="3351524" y="1157488"/>
                <a:ext cx="2493935" cy="3183530"/>
              </a:xfrm>
              <a:custGeom>
                <a:avLst/>
                <a:gdLst>
                  <a:gd name="connsiteX0" fmla="*/ 0 w 2643655"/>
                  <a:gd name="connsiteY0" fmla="*/ 3054909 h 3054909"/>
                  <a:gd name="connsiteX1" fmla="*/ 1321828 w 2643655"/>
                  <a:gd name="connsiteY1" fmla="*/ 0 h 3054909"/>
                  <a:gd name="connsiteX2" fmla="*/ 2643655 w 2643655"/>
                  <a:gd name="connsiteY2" fmla="*/ 3054909 h 3054909"/>
                  <a:gd name="connsiteX3" fmla="*/ 0 w 2643655"/>
                  <a:gd name="connsiteY3" fmla="*/ 3054909 h 3054909"/>
                  <a:gd name="connsiteX0" fmla="*/ 0 w 2643655"/>
                  <a:gd name="connsiteY0" fmla="*/ 3054909 h 3183131"/>
                  <a:gd name="connsiteX1" fmla="*/ 1321828 w 2643655"/>
                  <a:gd name="connsiteY1" fmla="*/ 0 h 3183131"/>
                  <a:gd name="connsiteX2" fmla="*/ 2643655 w 2643655"/>
                  <a:gd name="connsiteY2" fmla="*/ 3054909 h 3183131"/>
                  <a:gd name="connsiteX3" fmla="*/ 1207815 w 2643655"/>
                  <a:gd name="connsiteY3" fmla="*/ 3183028 h 3183131"/>
                  <a:gd name="connsiteX4" fmla="*/ 0 w 2643655"/>
                  <a:gd name="connsiteY4" fmla="*/ 3054909 h 3183131"/>
                  <a:gd name="connsiteX0" fmla="*/ 0 w 2643655"/>
                  <a:gd name="connsiteY0" fmla="*/ 3054909 h 3185045"/>
                  <a:gd name="connsiteX1" fmla="*/ 1321828 w 2643655"/>
                  <a:gd name="connsiteY1" fmla="*/ 0 h 3185045"/>
                  <a:gd name="connsiteX2" fmla="*/ 2643655 w 2643655"/>
                  <a:gd name="connsiteY2" fmla="*/ 3054909 h 3185045"/>
                  <a:gd name="connsiteX3" fmla="*/ 1207815 w 2643655"/>
                  <a:gd name="connsiteY3" fmla="*/ 3183028 h 3185045"/>
                  <a:gd name="connsiteX4" fmla="*/ 0 w 2643655"/>
                  <a:gd name="connsiteY4" fmla="*/ 3054909 h 3185045"/>
                  <a:gd name="connsiteX0" fmla="*/ 0 w 2600934"/>
                  <a:gd name="connsiteY0" fmla="*/ 2955975 h 3185045"/>
                  <a:gd name="connsiteX1" fmla="*/ 1279107 w 2600934"/>
                  <a:gd name="connsiteY1" fmla="*/ 0 h 3185045"/>
                  <a:gd name="connsiteX2" fmla="*/ 2600934 w 2600934"/>
                  <a:gd name="connsiteY2" fmla="*/ 3054909 h 3185045"/>
                  <a:gd name="connsiteX3" fmla="*/ 1165094 w 2600934"/>
                  <a:gd name="connsiteY3" fmla="*/ 3183028 h 3185045"/>
                  <a:gd name="connsiteX4" fmla="*/ 0 w 2600934"/>
                  <a:gd name="connsiteY4" fmla="*/ 2955975 h 3185045"/>
                  <a:gd name="connsiteX0" fmla="*/ 0 w 2544535"/>
                  <a:gd name="connsiteY0" fmla="*/ 2955975 h 3184432"/>
                  <a:gd name="connsiteX1" fmla="*/ 1279107 w 2544535"/>
                  <a:gd name="connsiteY1" fmla="*/ 0 h 3184432"/>
                  <a:gd name="connsiteX2" fmla="*/ 2544535 w 2544535"/>
                  <a:gd name="connsiteY2" fmla="*/ 2981645 h 3184432"/>
                  <a:gd name="connsiteX3" fmla="*/ 1165094 w 2544535"/>
                  <a:gd name="connsiteY3" fmla="*/ 3183028 h 3184432"/>
                  <a:gd name="connsiteX4" fmla="*/ 0 w 2544535"/>
                  <a:gd name="connsiteY4" fmla="*/ 2955975 h 3184432"/>
                  <a:gd name="connsiteX0" fmla="*/ 0 w 2339736"/>
                  <a:gd name="connsiteY0" fmla="*/ 2955975 h 3183922"/>
                  <a:gd name="connsiteX1" fmla="*/ 1279107 w 2339736"/>
                  <a:gd name="connsiteY1" fmla="*/ 0 h 3183922"/>
                  <a:gd name="connsiteX2" fmla="*/ 2339736 w 2339736"/>
                  <a:gd name="connsiteY2" fmla="*/ 2844301 h 3183922"/>
                  <a:gd name="connsiteX3" fmla="*/ 1165094 w 2339736"/>
                  <a:gd name="connsiteY3" fmla="*/ 3183028 h 3183922"/>
                  <a:gd name="connsiteX4" fmla="*/ 0 w 2339736"/>
                  <a:gd name="connsiteY4" fmla="*/ 2955975 h 3183922"/>
                  <a:gd name="connsiteX0" fmla="*/ 0 w 2469024"/>
                  <a:gd name="connsiteY0" fmla="*/ 2955975 h 3184534"/>
                  <a:gd name="connsiteX1" fmla="*/ 1279107 w 2469024"/>
                  <a:gd name="connsiteY1" fmla="*/ 0 h 3184534"/>
                  <a:gd name="connsiteX2" fmla="*/ 2469024 w 2469024"/>
                  <a:gd name="connsiteY2" fmla="*/ 2997946 h 3184534"/>
                  <a:gd name="connsiteX3" fmla="*/ 1165094 w 2469024"/>
                  <a:gd name="connsiteY3" fmla="*/ 3183028 h 3184534"/>
                  <a:gd name="connsiteX4" fmla="*/ 0 w 2469024"/>
                  <a:gd name="connsiteY4" fmla="*/ 2955975 h 3184534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0 w 2469024"/>
                  <a:gd name="connsiteY4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5302"/>
                  <a:gd name="connsiteX1" fmla="*/ 1279107 w 2469024"/>
                  <a:gd name="connsiteY1" fmla="*/ 0 h 3185302"/>
                  <a:gd name="connsiteX2" fmla="*/ 2469024 w 2469024"/>
                  <a:gd name="connsiteY2" fmla="*/ 2997946 h 3185302"/>
                  <a:gd name="connsiteX3" fmla="*/ 1165094 w 2469024"/>
                  <a:gd name="connsiteY3" fmla="*/ 3183028 h 3185302"/>
                  <a:gd name="connsiteX4" fmla="*/ 768987 w 2469024"/>
                  <a:gd name="connsiteY4" fmla="*/ 3148928 h 3185302"/>
                  <a:gd name="connsiteX5" fmla="*/ 0 w 2469024"/>
                  <a:gd name="connsiteY5" fmla="*/ 2955975 h 3185302"/>
                  <a:gd name="connsiteX0" fmla="*/ 0 w 2469024"/>
                  <a:gd name="connsiteY0" fmla="*/ 2955975 h 3183569"/>
                  <a:gd name="connsiteX1" fmla="*/ 1279107 w 2469024"/>
                  <a:gd name="connsiteY1" fmla="*/ 0 h 3183569"/>
                  <a:gd name="connsiteX2" fmla="*/ 2469024 w 2469024"/>
                  <a:gd name="connsiteY2" fmla="*/ 2997946 h 3183569"/>
                  <a:gd name="connsiteX3" fmla="*/ 1165094 w 2469024"/>
                  <a:gd name="connsiteY3" fmla="*/ 3183028 h 3183569"/>
                  <a:gd name="connsiteX4" fmla="*/ 768987 w 2469024"/>
                  <a:gd name="connsiteY4" fmla="*/ 3148928 h 3183569"/>
                  <a:gd name="connsiteX5" fmla="*/ 0 w 2469024"/>
                  <a:gd name="connsiteY5" fmla="*/ 2955975 h 3183569"/>
                  <a:gd name="connsiteX0" fmla="*/ 0 w 2485513"/>
                  <a:gd name="connsiteY0" fmla="*/ 2955975 h 3183600"/>
                  <a:gd name="connsiteX1" fmla="*/ 1279107 w 2485513"/>
                  <a:gd name="connsiteY1" fmla="*/ 0 h 3183600"/>
                  <a:gd name="connsiteX2" fmla="*/ 2485513 w 2485513"/>
                  <a:gd name="connsiteY2" fmla="*/ 3005066 h 3183600"/>
                  <a:gd name="connsiteX3" fmla="*/ 1165094 w 2485513"/>
                  <a:gd name="connsiteY3" fmla="*/ 3183028 h 3183600"/>
                  <a:gd name="connsiteX4" fmla="*/ 768987 w 2485513"/>
                  <a:gd name="connsiteY4" fmla="*/ 3148928 h 3183600"/>
                  <a:gd name="connsiteX5" fmla="*/ 0 w 2485513"/>
                  <a:gd name="connsiteY5" fmla="*/ 2955975 h 3183600"/>
                  <a:gd name="connsiteX0" fmla="*/ 0 w 2450286"/>
                  <a:gd name="connsiteY0" fmla="*/ 2955975 h 3183424"/>
                  <a:gd name="connsiteX1" fmla="*/ 1279107 w 2450286"/>
                  <a:gd name="connsiteY1" fmla="*/ 0 h 3183424"/>
                  <a:gd name="connsiteX2" fmla="*/ 2450286 w 2450286"/>
                  <a:gd name="connsiteY2" fmla="*/ 2950727 h 3183424"/>
                  <a:gd name="connsiteX3" fmla="*/ 1165094 w 2450286"/>
                  <a:gd name="connsiteY3" fmla="*/ 3183028 h 3183424"/>
                  <a:gd name="connsiteX4" fmla="*/ 768987 w 2450286"/>
                  <a:gd name="connsiteY4" fmla="*/ 3148928 h 3183424"/>
                  <a:gd name="connsiteX5" fmla="*/ 0 w 2450286"/>
                  <a:gd name="connsiteY5" fmla="*/ 2955975 h 3183424"/>
                  <a:gd name="connsiteX0" fmla="*/ 0 w 2450286"/>
                  <a:gd name="connsiteY0" fmla="*/ 2955975 h 3183608"/>
                  <a:gd name="connsiteX1" fmla="*/ 1279107 w 2450286"/>
                  <a:gd name="connsiteY1" fmla="*/ 0 h 3183608"/>
                  <a:gd name="connsiteX2" fmla="*/ 2450286 w 2450286"/>
                  <a:gd name="connsiteY2" fmla="*/ 2950727 h 3183608"/>
                  <a:gd name="connsiteX3" fmla="*/ 1165094 w 2450286"/>
                  <a:gd name="connsiteY3" fmla="*/ 3183028 h 3183608"/>
                  <a:gd name="connsiteX4" fmla="*/ 768987 w 2450286"/>
                  <a:gd name="connsiteY4" fmla="*/ 3148928 h 3183608"/>
                  <a:gd name="connsiteX5" fmla="*/ 0 w 2450286"/>
                  <a:gd name="connsiteY5" fmla="*/ 2955975 h 3183608"/>
                  <a:gd name="connsiteX0" fmla="*/ 0 w 2459655"/>
                  <a:gd name="connsiteY0" fmla="*/ 2955975 h 3183747"/>
                  <a:gd name="connsiteX1" fmla="*/ 1279107 w 2459655"/>
                  <a:gd name="connsiteY1" fmla="*/ 0 h 3183747"/>
                  <a:gd name="connsiteX2" fmla="*/ 2459655 w 2459655"/>
                  <a:gd name="connsiteY2" fmla="*/ 2974335 h 3183747"/>
                  <a:gd name="connsiteX3" fmla="*/ 1165094 w 2459655"/>
                  <a:gd name="connsiteY3" fmla="*/ 3183028 h 3183747"/>
                  <a:gd name="connsiteX4" fmla="*/ 768987 w 2459655"/>
                  <a:gd name="connsiteY4" fmla="*/ 3148928 h 3183747"/>
                  <a:gd name="connsiteX5" fmla="*/ 0 w 2459655"/>
                  <a:gd name="connsiteY5" fmla="*/ 2955975 h 3183747"/>
                  <a:gd name="connsiteX0" fmla="*/ 0 w 2436402"/>
                  <a:gd name="connsiteY0" fmla="*/ 2946606 h 3183747"/>
                  <a:gd name="connsiteX1" fmla="*/ 1255854 w 2436402"/>
                  <a:gd name="connsiteY1" fmla="*/ 0 h 3183747"/>
                  <a:gd name="connsiteX2" fmla="*/ 2436402 w 2436402"/>
                  <a:gd name="connsiteY2" fmla="*/ 2974335 h 3183747"/>
                  <a:gd name="connsiteX3" fmla="*/ 1141841 w 2436402"/>
                  <a:gd name="connsiteY3" fmla="*/ 3183028 h 3183747"/>
                  <a:gd name="connsiteX4" fmla="*/ 745734 w 2436402"/>
                  <a:gd name="connsiteY4" fmla="*/ 3148928 h 3183747"/>
                  <a:gd name="connsiteX5" fmla="*/ 0 w 2436402"/>
                  <a:gd name="connsiteY5" fmla="*/ 2946606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0 w 2429390"/>
                  <a:gd name="connsiteY5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48457 w 2429390"/>
                  <a:gd name="connsiteY5" fmla="*/ 3098525 h 3183747"/>
                  <a:gd name="connsiteX6" fmla="*/ 0 w 2429390"/>
                  <a:gd name="connsiteY6" fmla="*/ 2930118 h 3183747"/>
                  <a:gd name="connsiteX0" fmla="*/ 0 w 2429390"/>
                  <a:gd name="connsiteY0" fmla="*/ 2930118 h 3183747"/>
                  <a:gd name="connsiteX1" fmla="*/ 1248842 w 2429390"/>
                  <a:gd name="connsiteY1" fmla="*/ 0 h 3183747"/>
                  <a:gd name="connsiteX2" fmla="*/ 2429390 w 2429390"/>
                  <a:gd name="connsiteY2" fmla="*/ 2974335 h 3183747"/>
                  <a:gd name="connsiteX3" fmla="*/ 1134829 w 2429390"/>
                  <a:gd name="connsiteY3" fmla="*/ 3183028 h 3183747"/>
                  <a:gd name="connsiteX4" fmla="*/ 738722 w 2429390"/>
                  <a:gd name="connsiteY4" fmla="*/ 3148928 h 3183747"/>
                  <a:gd name="connsiteX5" fmla="*/ 483336 w 2429390"/>
                  <a:gd name="connsiteY5" fmla="*/ 3084471 h 3183747"/>
                  <a:gd name="connsiteX6" fmla="*/ 0 w 2429390"/>
                  <a:gd name="connsiteY6" fmla="*/ 2930118 h 3183747"/>
                  <a:gd name="connsiteX0" fmla="*/ 0 w 2431794"/>
                  <a:gd name="connsiteY0" fmla="*/ 2930118 h 3183539"/>
                  <a:gd name="connsiteX1" fmla="*/ 1248842 w 2431794"/>
                  <a:gd name="connsiteY1" fmla="*/ 0 h 3183539"/>
                  <a:gd name="connsiteX2" fmla="*/ 2431794 w 2431794"/>
                  <a:gd name="connsiteY2" fmla="*/ 2934249 h 3183539"/>
                  <a:gd name="connsiteX3" fmla="*/ 1134829 w 2431794"/>
                  <a:gd name="connsiteY3" fmla="*/ 3183028 h 3183539"/>
                  <a:gd name="connsiteX4" fmla="*/ 738722 w 2431794"/>
                  <a:gd name="connsiteY4" fmla="*/ 3148928 h 3183539"/>
                  <a:gd name="connsiteX5" fmla="*/ 483336 w 2431794"/>
                  <a:gd name="connsiteY5" fmla="*/ 3084471 h 3183539"/>
                  <a:gd name="connsiteX6" fmla="*/ 0 w 2431794"/>
                  <a:gd name="connsiteY6" fmla="*/ 2930118 h 3183539"/>
                  <a:gd name="connsiteX0" fmla="*/ 0 w 2431794"/>
                  <a:gd name="connsiteY0" fmla="*/ 2930118 h 3183539"/>
                  <a:gd name="connsiteX1" fmla="*/ 1228470 w 2431794"/>
                  <a:gd name="connsiteY1" fmla="*/ 2124 h 3183539"/>
                  <a:gd name="connsiteX2" fmla="*/ 1248842 w 2431794"/>
                  <a:gd name="connsiteY2" fmla="*/ 0 h 3183539"/>
                  <a:gd name="connsiteX3" fmla="*/ 2431794 w 2431794"/>
                  <a:gd name="connsiteY3" fmla="*/ 2934249 h 3183539"/>
                  <a:gd name="connsiteX4" fmla="*/ 1134829 w 2431794"/>
                  <a:gd name="connsiteY4" fmla="*/ 3183028 h 3183539"/>
                  <a:gd name="connsiteX5" fmla="*/ 738722 w 2431794"/>
                  <a:gd name="connsiteY5" fmla="*/ 3148928 h 3183539"/>
                  <a:gd name="connsiteX6" fmla="*/ 483336 w 2431794"/>
                  <a:gd name="connsiteY6" fmla="*/ 3084471 h 3183539"/>
                  <a:gd name="connsiteX7" fmla="*/ 0 w 2431794"/>
                  <a:gd name="connsiteY7" fmla="*/ 2930118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408446"/>
                  <a:gd name="connsiteY0" fmla="*/ 2871209 h 3183539"/>
                  <a:gd name="connsiteX1" fmla="*/ 1205122 w 2408446"/>
                  <a:gd name="connsiteY1" fmla="*/ 2124 h 3183539"/>
                  <a:gd name="connsiteX2" fmla="*/ 1225494 w 2408446"/>
                  <a:gd name="connsiteY2" fmla="*/ 0 h 3183539"/>
                  <a:gd name="connsiteX3" fmla="*/ 2408446 w 2408446"/>
                  <a:gd name="connsiteY3" fmla="*/ 2934249 h 3183539"/>
                  <a:gd name="connsiteX4" fmla="*/ 1111481 w 2408446"/>
                  <a:gd name="connsiteY4" fmla="*/ 3183028 h 3183539"/>
                  <a:gd name="connsiteX5" fmla="*/ 715374 w 2408446"/>
                  <a:gd name="connsiteY5" fmla="*/ 3148928 h 3183539"/>
                  <a:gd name="connsiteX6" fmla="*/ 459988 w 2408446"/>
                  <a:gd name="connsiteY6" fmla="*/ 3084471 h 3183539"/>
                  <a:gd name="connsiteX7" fmla="*/ 0 w 2408446"/>
                  <a:gd name="connsiteY7" fmla="*/ 2871209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96842 w 2396842"/>
                  <a:gd name="connsiteY3" fmla="*/ 2934249 h 3183539"/>
                  <a:gd name="connsiteX4" fmla="*/ 1099877 w 2396842"/>
                  <a:gd name="connsiteY4" fmla="*/ 3183028 h 3183539"/>
                  <a:gd name="connsiteX5" fmla="*/ 703770 w 2396842"/>
                  <a:gd name="connsiteY5" fmla="*/ 3148928 h 3183539"/>
                  <a:gd name="connsiteX6" fmla="*/ 448384 w 2396842"/>
                  <a:gd name="connsiteY6" fmla="*/ 3084471 h 3183539"/>
                  <a:gd name="connsiteX7" fmla="*/ 0 w 2396842"/>
                  <a:gd name="connsiteY7" fmla="*/ 2875950 h 3183539"/>
                  <a:gd name="connsiteX0" fmla="*/ 0 w 2396842"/>
                  <a:gd name="connsiteY0" fmla="*/ 2875950 h 3183539"/>
                  <a:gd name="connsiteX1" fmla="*/ 1193518 w 2396842"/>
                  <a:gd name="connsiteY1" fmla="*/ 2124 h 3183539"/>
                  <a:gd name="connsiteX2" fmla="*/ 1213890 w 2396842"/>
                  <a:gd name="connsiteY2" fmla="*/ 0 h 3183539"/>
                  <a:gd name="connsiteX3" fmla="*/ 2326321 w 2396842"/>
                  <a:gd name="connsiteY3" fmla="*/ 2709271 h 3183539"/>
                  <a:gd name="connsiteX4" fmla="*/ 2396842 w 2396842"/>
                  <a:gd name="connsiteY4" fmla="*/ 2934249 h 3183539"/>
                  <a:gd name="connsiteX5" fmla="*/ 1099877 w 2396842"/>
                  <a:gd name="connsiteY5" fmla="*/ 3183028 h 3183539"/>
                  <a:gd name="connsiteX6" fmla="*/ 703770 w 2396842"/>
                  <a:gd name="connsiteY6" fmla="*/ 3148928 h 3183539"/>
                  <a:gd name="connsiteX7" fmla="*/ 448384 w 2396842"/>
                  <a:gd name="connsiteY7" fmla="*/ 3084471 h 3183539"/>
                  <a:gd name="connsiteX8" fmla="*/ 0 w 2396842"/>
                  <a:gd name="connsiteY8" fmla="*/ 2875950 h 3183539"/>
                  <a:gd name="connsiteX0" fmla="*/ 0 w 2424720"/>
                  <a:gd name="connsiteY0" fmla="*/ 2875950 h 3183530"/>
                  <a:gd name="connsiteX1" fmla="*/ 1193518 w 2424720"/>
                  <a:gd name="connsiteY1" fmla="*/ 2124 h 3183530"/>
                  <a:gd name="connsiteX2" fmla="*/ 1213890 w 2424720"/>
                  <a:gd name="connsiteY2" fmla="*/ 0 h 3183530"/>
                  <a:gd name="connsiteX3" fmla="*/ 2326321 w 2424720"/>
                  <a:gd name="connsiteY3" fmla="*/ 2709271 h 3183530"/>
                  <a:gd name="connsiteX4" fmla="*/ 2424720 w 2424720"/>
                  <a:gd name="connsiteY4" fmla="*/ 2931949 h 3183530"/>
                  <a:gd name="connsiteX5" fmla="*/ 1099877 w 2424720"/>
                  <a:gd name="connsiteY5" fmla="*/ 3183028 h 3183530"/>
                  <a:gd name="connsiteX6" fmla="*/ 703770 w 2424720"/>
                  <a:gd name="connsiteY6" fmla="*/ 3148928 h 3183530"/>
                  <a:gd name="connsiteX7" fmla="*/ 448384 w 2424720"/>
                  <a:gd name="connsiteY7" fmla="*/ 3084471 h 3183530"/>
                  <a:gd name="connsiteX8" fmla="*/ 0 w 2424720"/>
                  <a:gd name="connsiteY8" fmla="*/ 2875950 h 3183530"/>
                  <a:gd name="connsiteX0" fmla="*/ 0 w 2413117"/>
                  <a:gd name="connsiteY0" fmla="*/ 2880691 h 3183530"/>
                  <a:gd name="connsiteX1" fmla="*/ 1181915 w 2413117"/>
                  <a:gd name="connsiteY1" fmla="*/ 2124 h 3183530"/>
                  <a:gd name="connsiteX2" fmla="*/ 1202287 w 2413117"/>
                  <a:gd name="connsiteY2" fmla="*/ 0 h 3183530"/>
                  <a:gd name="connsiteX3" fmla="*/ 2314718 w 2413117"/>
                  <a:gd name="connsiteY3" fmla="*/ 2709271 h 3183530"/>
                  <a:gd name="connsiteX4" fmla="*/ 2413117 w 2413117"/>
                  <a:gd name="connsiteY4" fmla="*/ 2931949 h 3183530"/>
                  <a:gd name="connsiteX5" fmla="*/ 1088274 w 2413117"/>
                  <a:gd name="connsiteY5" fmla="*/ 3183028 h 3183530"/>
                  <a:gd name="connsiteX6" fmla="*/ 692167 w 2413117"/>
                  <a:gd name="connsiteY6" fmla="*/ 3148928 h 3183530"/>
                  <a:gd name="connsiteX7" fmla="*/ 436781 w 2413117"/>
                  <a:gd name="connsiteY7" fmla="*/ 3084471 h 3183530"/>
                  <a:gd name="connsiteX8" fmla="*/ 0 w 2413117"/>
                  <a:gd name="connsiteY8" fmla="*/ 2880691 h 3183530"/>
                  <a:gd name="connsiteX0" fmla="*/ 99 w 2413216"/>
                  <a:gd name="connsiteY0" fmla="*/ 2880691 h 3183530"/>
                  <a:gd name="connsiteX1" fmla="*/ 402537 w 2413216"/>
                  <a:gd name="connsiteY1" fmla="*/ 1886898 h 3183530"/>
                  <a:gd name="connsiteX2" fmla="*/ 1182014 w 2413216"/>
                  <a:gd name="connsiteY2" fmla="*/ 2124 h 3183530"/>
                  <a:gd name="connsiteX3" fmla="*/ 1202386 w 2413216"/>
                  <a:gd name="connsiteY3" fmla="*/ 0 h 3183530"/>
                  <a:gd name="connsiteX4" fmla="*/ 2314817 w 2413216"/>
                  <a:gd name="connsiteY4" fmla="*/ 2709271 h 3183530"/>
                  <a:gd name="connsiteX5" fmla="*/ 2413216 w 2413216"/>
                  <a:gd name="connsiteY5" fmla="*/ 2931949 h 3183530"/>
                  <a:gd name="connsiteX6" fmla="*/ 1088373 w 2413216"/>
                  <a:gd name="connsiteY6" fmla="*/ 3183028 h 3183530"/>
                  <a:gd name="connsiteX7" fmla="*/ 692266 w 2413216"/>
                  <a:gd name="connsiteY7" fmla="*/ 3148928 h 3183530"/>
                  <a:gd name="connsiteX8" fmla="*/ 436880 w 2413216"/>
                  <a:gd name="connsiteY8" fmla="*/ 3084471 h 3183530"/>
                  <a:gd name="connsiteX9" fmla="*/ 99 w 2413216"/>
                  <a:gd name="connsiteY9" fmla="*/ 2880691 h 3183530"/>
                  <a:gd name="connsiteX0" fmla="*/ 89 w 2437155"/>
                  <a:gd name="connsiteY0" fmla="*/ 2870877 h 3183530"/>
                  <a:gd name="connsiteX1" fmla="*/ 426476 w 2437155"/>
                  <a:gd name="connsiteY1" fmla="*/ 1886898 h 3183530"/>
                  <a:gd name="connsiteX2" fmla="*/ 1205953 w 2437155"/>
                  <a:gd name="connsiteY2" fmla="*/ 2124 h 3183530"/>
                  <a:gd name="connsiteX3" fmla="*/ 1226325 w 2437155"/>
                  <a:gd name="connsiteY3" fmla="*/ 0 h 3183530"/>
                  <a:gd name="connsiteX4" fmla="*/ 2338756 w 2437155"/>
                  <a:gd name="connsiteY4" fmla="*/ 2709271 h 3183530"/>
                  <a:gd name="connsiteX5" fmla="*/ 2437155 w 2437155"/>
                  <a:gd name="connsiteY5" fmla="*/ 2931949 h 3183530"/>
                  <a:gd name="connsiteX6" fmla="*/ 1112312 w 2437155"/>
                  <a:gd name="connsiteY6" fmla="*/ 3183028 h 3183530"/>
                  <a:gd name="connsiteX7" fmla="*/ 716205 w 2437155"/>
                  <a:gd name="connsiteY7" fmla="*/ 3148928 h 3183530"/>
                  <a:gd name="connsiteX8" fmla="*/ 460819 w 2437155"/>
                  <a:gd name="connsiteY8" fmla="*/ 3084471 h 3183530"/>
                  <a:gd name="connsiteX9" fmla="*/ 89 w 2437155"/>
                  <a:gd name="connsiteY9" fmla="*/ 2870877 h 3183530"/>
                  <a:gd name="connsiteX0" fmla="*/ 24491 w 2461557"/>
                  <a:gd name="connsiteY0" fmla="*/ 2870877 h 3183530"/>
                  <a:gd name="connsiteX1" fmla="*/ 102345 w 2461557"/>
                  <a:gd name="connsiteY1" fmla="*/ 2686121 h 3183530"/>
                  <a:gd name="connsiteX2" fmla="*/ 450878 w 2461557"/>
                  <a:gd name="connsiteY2" fmla="*/ 1886898 h 3183530"/>
                  <a:gd name="connsiteX3" fmla="*/ 1230355 w 2461557"/>
                  <a:gd name="connsiteY3" fmla="*/ 2124 h 3183530"/>
                  <a:gd name="connsiteX4" fmla="*/ 1250727 w 2461557"/>
                  <a:gd name="connsiteY4" fmla="*/ 0 h 3183530"/>
                  <a:gd name="connsiteX5" fmla="*/ 2363158 w 2461557"/>
                  <a:gd name="connsiteY5" fmla="*/ 2709271 h 3183530"/>
                  <a:gd name="connsiteX6" fmla="*/ 2461557 w 2461557"/>
                  <a:gd name="connsiteY6" fmla="*/ 2931949 h 3183530"/>
                  <a:gd name="connsiteX7" fmla="*/ 1136714 w 2461557"/>
                  <a:gd name="connsiteY7" fmla="*/ 3183028 h 3183530"/>
                  <a:gd name="connsiteX8" fmla="*/ 740607 w 2461557"/>
                  <a:gd name="connsiteY8" fmla="*/ 3148928 h 3183530"/>
                  <a:gd name="connsiteX9" fmla="*/ 485221 w 2461557"/>
                  <a:gd name="connsiteY9" fmla="*/ 3084471 h 3183530"/>
                  <a:gd name="connsiteX10" fmla="*/ 24491 w 2461557"/>
                  <a:gd name="connsiteY10" fmla="*/ 2870877 h 3183530"/>
                  <a:gd name="connsiteX0" fmla="*/ 41740 w 2418933"/>
                  <a:gd name="connsiteY0" fmla="*/ 2895411 h 3183530"/>
                  <a:gd name="connsiteX1" fmla="*/ 59721 w 2418933"/>
                  <a:gd name="connsiteY1" fmla="*/ 2686121 h 3183530"/>
                  <a:gd name="connsiteX2" fmla="*/ 408254 w 2418933"/>
                  <a:gd name="connsiteY2" fmla="*/ 1886898 h 3183530"/>
                  <a:gd name="connsiteX3" fmla="*/ 1187731 w 2418933"/>
                  <a:gd name="connsiteY3" fmla="*/ 2124 h 3183530"/>
                  <a:gd name="connsiteX4" fmla="*/ 1208103 w 2418933"/>
                  <a:gd name="connsiteY4" fmla="*/ 0 h 3183530"/>
                  <a:gd name="connsiteX5" fmla="*/ 2320534 w 2418933"/>
                  <a:gd name="connsiteY5" fmla="*/ 2709271 h 3183530"/>
                  <a:gd name="connsiteX6" fmla="*/ 2418933 w 2418933"/>
                  <a:gd name="connsiteY6" fmla="*/ 2931949 h 3183530"/>
                  <a:gd name="connsiteX7" fmla="*/ 1094090 w 2418933"/>
                  <a:gd name="connsiteY7" fmla="*/ 3183028 h 3183530"/>
                  <a:gd name="connsiteX8" fmla="*/ 697983 w 2418933"/>
                  <a:gd name="connsiteY8" fmla="*/ 3148928 h 3183530"/>
                  <a:gd name="connsiteX9" fmla="*/ 442597 w 2418933"/>
                  <a:gd name="connsiteY9" fmla="*/ 3084471 h 3183530"/>
                  <a:gd name="connsiteX10" fmla="*/ 41740 w 2418933"/>
                  <a:gd name="connsiteY10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79779 w 2456972"/>
                  <a:gd name="connsiteY11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79779 w 2456972"/>
                  <a:gd name="connsiteY0" fmla="*/ 2895411 h 3183530"/>
                  <a:gd name="connsiteX1" fmla="*/ 513 w 2456972"/>
                  <a:gd name="connsiteY1" fmla="*/ 2880349 h 3183530"/>
                  <a:gd name="connsiteX2" fmla="*/ 97760 w 2456972"/>
                  <a:gd name="connsiteY2" fmla="*/ 2686121 h 3183530"/>
                  <a:gd name="connsiteX3" fmla="*/ 446293 w 2456972"/>
                  <a:gd name="connsiteY3" fmla="*/ 1886898 h 3183530"/>
                  <a:gd name="connsiteX4" fmla="*/ 1225770 w 2456972"/>
                  <a:gd name="connsiteY4" fmla="*/ 2124 h 3183530"/>
                  <a:gd name="connsiteX5" fmla="*/ 1246142 w 2456972"/>
                  <a:gd name="connsiteY5" fmla="*/ 0 h 3183530"/>
                  <a:gd name="connsiteX6" fmla="*/ 2358573 w 2456972"/>
                  <a:gd name="connsiteY6" fmla="*/ 2709271 h 3183530"/>
                  <a:gd name="connsiteX7" fmla="*/ 2456972 w 2456972"/>
                  <a:gd name="connsiteY7" fmla="*/ 2931949 h 3183530"/>
                  <a:gd name="connsiteX8" fmla="*/ 1132129 w 2456972"/>
                  <a:gd name="connsiteY8" fmla="*/ 3183028 h 3183530"/>
                  <a:gd name="connsiteX9" fmla="*/ 736022 w 2456972"/>
                  <a:gd name="connsiteY9" fmla="*/ 3148928 h 3183530"/>
                  <a:gd name="connsiteX10" fmla="*/ 480636 w 2456972"/>
                  <a:gd name="connsiteY10" fmla="*/ 3084471 h 3183530"/>
                  <a:gd name="connsiteX11" fmla="*/ 146150 w 2456972"/>
                  <a:gd name="connsiteY11" fmla="*/ 2967566 h 3183530"/>
                  <a:gd name="connsiteX12" fmla="*/ 79779 w 2456972"/>
                  <a:gd name="connsiteY12" fmla="*/ 2895411 h 3183530"/>
                  <a:gd name="connsiteX0" fmla="*/ 43328 w 2471493"/>
                  <a:gd name="connsiteY0" fmla="*/ 2915833 h 3183530"/>
                  <a:gd name="connsiteX1" fmla="*/ 15034 w 2471493"/>
                  <a:gd name="connsiteY1" fmla="*/ 2880349 h 3183530"/>
                  <a:gd name="connsiteX2" fmla="*/ 112281 w 2471493"/>
                  <a:gd name="connsiteY2" fmla="*/ 2686121 h 3183530"/>
                  <a:gd name="connsiteX3" fmla="*/ 460814 w 2471493"/>
                  <a:gd name="connsiteY3" fmla="*/ 1886898 h 3183530"/>
                  <a:gd name="connsiteX4" fmla="*/ 1240291 w 2471493"/>
                  <a:gd name="connsiteY4" fmla="*/ 2124 h 3183530"/>
                  <a:gd name="connsiteX5" fmla="*/ 1260663 w 2471493"/>
                  <a:gd name="connsiteY5" fmla="*/ 0 h 3183530"/>
                  <a:gd name="connsiteX6" fmla="*/ 2373094 w 2471493"/>
                  <a:gd name="connsiteY6" fmla="*/ 2709271 h 3183530"/>
                  <a:gd name="connsiteX7" fmla="*/ 2471493 w 2471493"/>
                  <a:gd name="connsiteY7" fmla="*/ 2931949 h 3183530"/>
                  <a:gd name="connsiteX8" fmla="*/ 1146650 w 2471493"/>
                  <a:gd name="connsiteY8" fmla="*/ 3183028 h 3183530"/>
                  <a:gd name="connsiteX9" fmla="*/ 750543 w 2471493"/>
                  <a:gd name="connsiteY9" fmla="*/ 3148928 h 3183530"/>
                  <a:gd name="connsiteX10" fmla="*/ 495157 w 2471493"/>
                  <a:gd name="connsiteY10" fmla="*/ 3084471 h 3183530"/>
                  <a:gd name="connsiteX11" fmla="*/ 160671 w 2471493"/>
                  <a:gd name="connsiteY11" fmla="*/ 2967566 h 3183530"/>
                  <a:gd name="connsiteX12" fmla="*/ 43328 w 2471493"/>
                  <a:gd name="connsiteY12" fmla="*/ 2915833 h 3183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1493" h="3183530">
                    <a:moveTo>
                      <a:pt x="43328" y="2915833"/>
                    </a:moveTo>
                    <a:cubicBezTo>
                      <a:pt x="-30841" y="2868146"/>
                      <a:pt x="12037" y="2915231"/>
                      <a:pt x="15034" y="2880349"/>
                    </a:cubicBezTo>
                    <a:cubicBezTo>
                      <a:pt x="18031" y="2845467"/>
                      <a:pt x="43836" y="2838030"/>
                      <a:pt x="112281" y="2686121"/>
                    </a:cubicBezTo>
                    <a:cubicBezTo>
                      <a:pt x="180726" y="2534212"/>
                      <a:pt x="273837" y="2320881"/>
                      <a:pt x="460814" y="1886898"/>
                    </a:cubicBezTo>
                    <a:cubicBezTo>
                      <a:pt x="647791" y="1452915"/>
                      <a:pt x="1107360" y="321325"/>
                      <a:pt x="1240291" y="2124"/>
                    </a:cubicBezTo>
                    <a:lnTo>
                      <a:pt x="1260663" y="0"/>
                    </a:lnTo>
                    <a:cubicBezTo>
                      <a:pt x="1628360" y="910945"/>
                      <a:pt x="2005397" y="1798326"/>
                      <a:pt x="2373094" y="2709271"/>
                    </a:cubicBezTo>
                    <a:lnTo>
                      <a:pt x="2471493" y="2931949"/>
                    </a:lnTo>
                    <a:cubicBezTo>
                      <a:pt x="2127851" y="3062284"/>
                      <a:pt x="1791777" y="3192661"/>
                      <a:pt x="1146650" y="3183028"/>
                    </a:cubicBezTo>
                    <a:cubicBezTo>
                      <a:pt x="1005995" y="3161418"/>
                      <a:pt x="891198" y="3170538"/>
                      <a:pt x="750543" y="3148928"/>
                    </a:cubicBezTo>
                    <a:lnTo>
                      <a:pt x="495157" y="3084471"/>
                    </a:lnTo>
                    <a:cubicBezTo>
                      <a:pt x="402185" y="3047252"/>
                      <a:pt x="227481" y="2999076"/>
                      <a:pt x="160671" y="2967566"/>
                    </a:cubicBezTo>
                    <a:cubicBezTo>
                      <a:pt x="93861" y="2936056"/>
                      <a:pt x="72941" y="2923378"/>
                      <a:pt x="43328" y="2915833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2328961">
                <a:off x="6614532" y="829110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4679549">
                <a:off x="7870668" y="2041683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2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8735224">
                <a:off x="5013098" y="884880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6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1421427">
                <a:off x="5092017" y="4677178"/>
                <a:ext cx="435432" cy="923330"/>
              </a:xfrm>
              <a:prstGeom prst="rect">
                <a:avLst/>
              </a:prstGeom>
              <a:noFill/>
              <a:ln>
                <a:solidFill>
                  <a:srgbClr val="FF6600"/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4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6977989">
                <a:off x="8072937" y="3693789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3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4079512">
                <a:off x="3875341" y="3689264"/>
                <a:ext cx="43543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5</a:t>
                </a:r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6813106">
                <a:off x="2773239" y="2188423"/>
                <a:ext cx="2016108" cy="45945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Phần</a:t>
                </a:r>
                <a:r>
                  <a:rPr lang="en-US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thưởng</a:t>
                </a:r>
                <a:endParaRPr lang="en-US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9939877">
                <a:off x="6175661" y="5419086"/>
                <a:ext cx="1822879" cy="4001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err="1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Mất</a:t>
                </a:r>
                <a:r>
                  <a:rPr 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000" b="1" dirty="0" err="1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lượt</a:t>
                </a:r>
                <a:endParaRPr 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95599" y="124751"/>
                <a:ext cx="6400800" cy="6400800"/>
              </a:xfrm>
              <a:prstGeom prst="ellipse">
                <a:avLst/>
              </a:prstGeom>
              <a:noFill/>
              <a:ln w="1905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193838">
              <a:off x="7922377" y="3496069"/>
              <a:ext cx="805938" cy="805938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7582479" y="2380169"/>
              <a:ext cx="548640" cy="548640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766172" y="224459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810034" y="253264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380313" y="1638052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21075" y="3539382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781006" y="4927551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0182053" y="1620304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0150969" y="3619061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852800" y="4898780"/>
              <a:ext cx="142075" cy="134128"/>
            </a:xfrm>
            <a:prstGeom prst="ellipse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2" descr="Top 50 hình ảnh mặt cười đáng yêu dễ thương nhất quả đất | Photographe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89582">
              <a:off x="6151409" y="1721751"/>
              <a:ext cx="805335" cy="78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Pentagon 37"/>
          <p:cNvSpPr/>
          <p:nvPr/>
        </p:nvSpPr>
        <p:spPr>
          <a:xfrm rot="10800000">
            <a:off x="10146533" y="1996185"/>
            <a:ext cx="2068596" cy="289426"/>
          </a:xfrm>
          <a:prstGeom prst="homePlat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Heart 48"/>
          <p:cNvSpPr/>
          <p:nvPr/>
        </p:nvSpPr>
        <p:spPr>
          <a:xfrm>
            <a:off x="11106156" y="1900303"/>
            <a:ext cx="723900" cy="55534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99"/>
              </a:solidFill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06018" y="5895833"/>
            <a:ext cx="1119116" cy="501079"/>
          </a:xfrm>
          <a:prstGeom prst="flowChartAlternateProces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Quay</a:t>
            </a:r>
          </a:p>
        </p:txBody>
      </p:sp>
      <p:pic>
        <p:nvPicPr>
          <p:cNvPr id="7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44288" y="6283955"/>
            <a:ext cx="609600" cy="609600"/>
          </a:xfrm>
          <a:prstGeom prst="rect">
            <a:avLst/>
          </a:prstGeom>
        </p:spPr>
      </p:pic>
      <p:sp>
        <p:nvSpPr>
          <p:cNvPr id="16" name="Rounded Rectangle 15">
            <a:hlinkClick r:id="rId15" action="ppaction://hlinksldjump"/>
          </p:cNvPr>
          <p:cNvSpPr/>
          <p:nvPr/>
        </p:nvSpPr>
        <p:spPr>
          <a:xfrm>
            <a:off x="1278951" y="1144837"/>
            <a:ext cx="903968" cy="6110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48" name="Rounded Rectangle 47">
            <a:hlinkClick r:id="rId16" action="ppaction://hlinksldjump"/>
          </p:cNvPr>
          <p:cNvSpPr/>
          <p:nvPr/>
        </p:nvSpPr>
        <p:spPr>
          <a:xfrm>
            <a:off x="2423960" y="1144791"/>
            <a:ext cx="903968" cy="6110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50" name="Rounded Rectangle 49">
            <a:hlinkClick r:id="rId17" action="ppaction://hlinksldjump"/>
          </p:cNvPr>
          <p:cNvSpPr/>
          <p:nvPr/>
        </p:nvSpPr>
        <p:spPr>
          <a:xfrm>
            <a:off x="1259192" y="2074668"/>
            <a:ext cx="903968" cy="6110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52" name="Rounded Rectangle 51">
            <a:hlinkClick r:id="rId18" action="ppaction://hlinksldjump"/>
          </p:cNvPr>
          <p:cNvSpPr/>
          <p:nvPr/>
        </p:nvSpPr>
        <p:spPr>
          <a:xfrm>
            <a:off x="2404201" y="2074622"/>
            <a:ext cx="903968" cy="6110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53" name="Rounded Rectangle 52">
            <a:hlinkClick r:id="rId19" action="ppaction://hlinksldjump"/>
          </p:cNvPr>
          <p:cNvSpPr/>
          <p:nvPr/>
        </p:nvSpPr>
        <p:spPr>
          <a:xfrm>
            <a:off x="1278951" y="3046020"/>
            <a:ext cx="903968" cy="6110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54" name="Rounded Rectangle 53">
            <a:hlinkClick r:id="rId20" action="ppaction://hlinksldjump"/>
          </p:cNvPr>
          <p:cNvSpPr/>
          <p:nvPr/>
        </p:nvSpPr>
        <p:spPr>
          <a:xfrm>
            <a:off x="2423960" y="3045974"/>
            <a:ext cx="903968" cy="6110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298677" y="3853129"/>
            <a:ext cx="2029251" cy="13034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56" name="Picture 5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l="16499" t="8300" r="11800" b="10399"/>
          <a:stretch/>
        </p:blipFill>
        <p:spPr>
          <a:xfrm>
            <a:off x="1569571" y="3927320"/>
            <a:ext cx="1458515" cy="1122538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249232" y="5255748"/>
            <a:ext cx="2029251" cy="13034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58" name="Picture 5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91783" y="5324145"/>
            <a:ext cx="1356194" cy="1143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8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9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90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6667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6" grpId="0" animBg="1"/>
      <p:bldP spid="48" grpId="0" animBg="1"/>
      <p:bldP spid="50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345" y="-15146"/>
            <a:ext cx="122123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210" y="297021"/>
            <a:ext cx="836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ngồi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770" y="1507520"/>
            <a:ext cx="282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A: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mũ</a:t>
            </a:r>
            <a:r>
              <a:rPr lang="en-US" sz="2400" b="1" dirty="0"/>
              <a:t> BH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7186" y="1507522"/>
            <a:ext cx="183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B: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nón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84889" y="1507521"/>
            <a:ext cx="2687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C: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mũ</a:t>
            </a:r>
            <a:r>
              <a:rPr lang="en-US" sz="2400" b="1" dirty="0"/>
              <a:t> </a:t>
            </a:r>
            <a:r>
              <a:rPr lang="en-US" sz="2400" b="1" dirty="0" err="1"/>
              <a:t>bảo</a:t>
            </a:r>
            <a:r>
              <a:rPr lang="en-US" sz="2400" b="1" dirty="0"/>
              <a:t> </a:t>
            </a:r>
            <a:r>
              <a:rPr lang="en-US" sz="2400" b="1" dirty="0" err="1"/>
              <a:t>hiểm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15181" t="23051" r="23234" b="-872"/>
          <a:stretch/>
        </p:blipFill>
        <p:spPr>
          <a:xfrm>
            <a:off x="4032689" y="2052959"/>
            <a:ext cx="3828375" cy="3293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/>
          <a:srcRect l="24697" t="13452" r="14370" b="397"/>
          <a:stretch/>
        </p:blipFill>
        <p:spPr>
          <a:xfrm>
            <a:off x="259329" y="2159346"/>
            <a:ext cx="3433763" cy="3128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0270" y="2052959"/>
            <a:ext cx="3742133" cy="3128641"/>
          </a:xfrm>
          <a:prstGeom prst="rect">
            <a:avLst/>
          </a:prstGeom>
        </p:spPr>
      </p:pic>
      <p:pic>
        <p:nvPicPr>
          <p:cNvPr id="14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0" end="99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71737" y="5985487"/>
            <a:ext cx="609600" cy="609600"/>
          </a:xfrm>
          <a:prstGeom prst="rect">
            <a:avLst/>
          </a:prstGeom>
        </p:spPr>
      </p:pic>
      <p:pic>
        <p:nvPicPr>
          <p:cNvPr id="3" name="Câu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00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30237" y="6007046"/>
            <a:ext cx="609600" cy="609600"/>
          </a:xfrm>
          <a:prstGeom prst="rect">
            <a:avLst/>
          </a:prstGeom>
        </p:spPr>
      </p:pic>
      <p:sp>
        <p:nvSpPr>
          <p:cNvPr id="18" name="Left Arrow 17">
            <a:hlinkClick r:id="rId18" action="ppaction://hlinksldjump"/>
          </p:cNvPr>
          <p:cNvSpPr/>
          <p:nvPr/>
        </p:nvSpPr>
        <p:spPr>
          <a:xfrm>
            <a:off x="159986" y="6007046"/>
            <a:ext cx="1211614" cy="76066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AI 1.(0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2803" y="6208922"/>
            <a:ext cx="609600" cy="609600"/>
          </a:xfrm>
          <a:prstGeom prst="rect">
            <a:avLst/>
          </a:prstGeom>
        </p:spPr>
      </p:pic>
      <p:pic>
        <p:nvPicPr>
          <p:cNvPr id="13" name="SAI 2(0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72268" y="6007046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77" y="5390215"/>
            <a:ext cx="1496421" cy="14028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86" y="5507165"/>
            <a:ext cx="1918415" cy="1323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7" y="5556322"/>
            <a:ext cx="1838541" cy="1268594"/>
          </a:xfrm>
          <a:prstGeom prst="rect">
            <a:avLst/>
          </a:prstGeom>
        </p:spPr>
      </p:pic>
      <p:pic>
        <p:nvPicPr>
          <p:cNvPr id="8" name="SAI-1 (1)(0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50839" y="61690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9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93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935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1315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131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171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977"/>
                            </p:stCondLst>
                            <p:childTnLst>
                              <p:par>
                                <p:cTn id="8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7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977"/>
                            </p:stCondLst>
                            <p:childTnLst>
                              <p:par>
                                <p:cTn id="10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95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14"/>
                            </p:stCondLst>
                            <p:childTnLst>
                              <p:par>
                                <p:cTn id="1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0345" y="-15146"/>
            <a:ext cx="122123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701" y="329398"/>
            <a:ext cx="7750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08676" y="83130"/>
            <a:ext cx="1829142" cy="1674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162" y="1939227"/>
            <a:ext cx="230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A: </a:t>
            </a:r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32465" y="1873972"/>
            <a:ext cx="230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B: </a:t>
            </a:r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thủy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54326" y="1860398"/>
            <a:ext cx="306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C: </a:t>
            </a:r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757" y="2519377"/>
            <a:ext cx="3748026" cy="297323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2416" y="2487484"/>
            <a:ext cx="3607871" cy="30051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85565" y="2430219"/>
            <a:ext cx="3743206" cy="3062394"/>
          </a:xfrm>
          <a:prstGeom prst="rect">
            <a:avLst/>
          </a:prstGeom>
        </p:spPr>
      </p:pic>
      <p:sp>
        <p:nvSpPr>
          <p:cNvPr id="17" name="Left Arrow 16">
            <a:hlinkClick r:id="rId20" action="ppaction://hlinksldjump"/>
          </p:cNvPr>
          <p:cNvSpPr/>
          <p:nvPr/>
        </p:nvSpPr>
        <p:spPr>
          <a:xfrm>
            <a:off x="243113" y="6052564"/>
            <a:ext cx="1211614" cy="76066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âu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78033" y="6211416"/>
            <a:ext cx="609600" cy="609600"/>
          </a:xfrm>
          <a:prstGeom prst="rect">
            <a:avLst/>
          </a:prstGeom>
        </p:spPr>
      </p:pic>
      <p:pic>
        <p:nvPicPr>
          <p:cNvPr id="19" name="du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4">
                  <p14:trim st="15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50173" y="6248400"/>
            <a:ext cx="609600" cy="609600"/>
          </a:xfrm>
        </p:spPr>
      </p:pic>
      <p:pic>
        <p:nvPicPr>
          <p:cNvPr id="6" name="SAI 1.(0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23247" y="6264782"/>
            <a:ext cx="609600" cy="609600"/>
          </a:xfrm>
          <a:prstGeom prst="rect">
            <a:avLst/>
          </a:prstGeom>
        </p:spPr>
      </p:pic>
      <p:pic>
        <p:nvPicPr>
          <p:cNvPr id="8" name="SAI 2(0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83736" y="6203627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93" y="5570757"/>
            <a:ext cx="1384688" cy="12981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6" y="5667709"/>
            <a:ext cx="1788968" cy="12343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918" y="5600769"/>
            <a:ext cx="1787464" cy="1233350"/>
          </a:xfrm>
          <a:prstGeom prst="rect">
            <a:avLst/>
          </a:prstGeom>
        </p:spPr>
      </p:pic>
      <p:pic>
        <p:nvPicPr>
          <p:cNvPr id="3" name="SAI-2(0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AI-1 (1)(0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23943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876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876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165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116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1451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grpId="1" nodeType="withEffect">
                                  <p:stCondLst>
                                    <p:cond delay="1451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6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106"/>
                            </p:stCondLst>
                            <p:childTnLst>
                              <p:par>
                                <p:cTn id="8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7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388"/>
                            </p:stCondLst>
                            <p:childTnLst>
                              <p:par>
                                <p:cTn id="1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467"/>
                            </p:stCondLst>
                            <p:childTnLst>
                              <p:par>
                                <p:cTn id="13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7879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0345" y="-15146"/>
            <a:ext cx="122123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8786" y="257023"/>
            <a:ext cx="8310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tiện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đỗ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4619" y="1400022"/>
            <a:ext cx="230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A: </a:t>
            </a:r>
            <a:r>
              <a:rPr lang="en-US" sz="2800" b="1" dirty="0" err="1"/>
              <a:t>Bến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42698" y="1401766"/>
            <a:ext cx="272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B: </a:t>
            </a:r>
            <a:r>
              <a:rPr lang="en-US" sz="2800" b="1" dirty="0" err="1"/>
              <a:t>Bến</a:t>
            </a:r>
            <a:r>
              <a:rPr lang="en-US" sz="2800" b="1" dirty="0"/>
              <a:t> </a:t>
            </a:r>
            <a:r>
              <a:rPr lang="en-US" sz="2800" b="1" dirty="0" err="1"/>
              <a:t>cảng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72403" y="1400022"/>
            <a:ext cx="230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C: </a:t>
            </a:r>
            <a:r>
              <a:rPr lang="en-US" sz="2800" b="1" dirty="0" err="1"/>
              <a:t>Sân</a:t>
            </a:r>
            <a:r>
              <a:rPr lang="en-US" sz="2800" b="1" dirty="0"/>
              <a:t> bay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/>
          <a:srcRect t="13418" r="-142"/>
          <a:stretch/>
        </p:blipFill>
        <p:spPr>
          <a:xfrm>
            <a:off x="253361" y="2096371"/>
            <a:ext cx="3864953" cy="2970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74435" y="2063297"/>
            <a:ext cx="4018747" cy="2978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49303" y="2070971"/>
            <a:ext cx="3416681" cy="2970416"/>
          </a:xfrm>
          <a:prstGeom prst="rect">
            <a:avLst/>
          </a:prstGeom>
        </p:spPr>
      </p:pic>
      <p:pic>
        <p:nvPicPr>
          <p:cNvPr id="4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35754" y="6233254"/>
            <a:ext cx="609600" cy="609600"/>
          </a:xfrm>
          <a:prstGeom prst="rect">
            <a:avLst/>
          </a:prstGeom>
        </p:spPr>
      </p:pic>
      <p:pic>
        <p:nvPicPr>
          <p:cNvPr id="5" name="Câu-hỏ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81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86640" y="6216568"/>
            <a:ext cx="609600" cy="609600"/>
          </a:xfrm>
          <a:prstGeom prst="rect">
            <a:avLst/>
          </a:prstGeom>
        </p:spPr>
      </p:pic>
      <p:pic>
        <p:nvPicPr>
          <p:cNvPr id="7" name="Câu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782096" y="6186482"/>
            <a:ext cx="609600" cy="609600"/>
          </a:xfrm>
          <a:prstGeom prst="rect">
            <a:avLst/>
          </a:prstGeom>
        </p:spPr>
      </p:pic>
      <p:sp>
        <p:nvSpPr>
          <p:cNvPr id="16" name="Left Arrow 15">
            <a:hlinkClick r:id="rId22" action="ppaction://hlinksldjump"/>
          </p:cNvPr>
          <p:cNvSpPr/>
          <p:nvPr/>
        </p:nvSpPr>
        <p:spPr>
          <a:xfrm>
            <a:off x="71398" y="6043093"/>
            <a:ext cx="1211614" cy="76066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249" y="5366757"/>
            <a:ext cx="1932094" cy="1566563"/>
          </a:xfrm>
          <a:prstGeom prst="rect">
            <a:avLst/>
          </a:prstGeom>
        </p:spPr>
      </p:pic>
      <p:pic>
        <p:nvPicPr>
          <p:cNvPr id="3" name="SAI 1.(0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0543" y="6118624"/>
            <a:ext cx="609600" cy="609600"/>
          </a:xfrm>
          <a:prstGeom prst="rect">
            <a:avLst/>
          </a:prstGeom>
        </p:spPr>
      </p:pic>
      <p:pic>
        <p:nvPicPr>
          <p:cNvPr id="23" name="SAI 2(0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80914" y="6118624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4" y="5398756"/>
            <a:ext cx="2114846" cy="1459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36" y="5279171"/>
            <a:ext cx="2232314" cy="1540297"/>
          </a:xfrm>
          <a:prstGeom prst="rect">
            <a:avLst/>
          </a:prstGeom>
        </p:spPr>
      </p:pic>
      <p:pic>
        <p:nvPicPr>
          <p:cNvPr id="14" name="SAI-1 (1)(0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95830" y="6179010"/>
            <a:ext cx="609600" cy="609600"/>
          </a:xfrm>
          <a:prstGeom prst="rect">
            <a:avLst/>
          </a:prstGeom>
        </p:spPr>
      </p:pic>
      <p:pic>
        <p:nvPicPr>
          <p:cNvPr id="15" name="SAI-2(0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66129" y="61790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8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1215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1215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1565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56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grpId="1" nodeType="withEffect">
                                  <p:stCondLst>
                                    <p:cond delay="183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9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467"/>
                            </p:stCondLst>
                            <p:childTnLst>
                              <p:par>
                                <p:cTn id="8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7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388"/>
                            </p:stCondLst>
                            <p:childTnLst>
                              <p:par>
                                <p:cTn id="1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222"/>
                            </p:stCondLst>
                            <p:childTnLst>
                              <p:par>
                                <p:cTn id="1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4697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/>
          <a:srcRect t="10034" r="33362" b="20316"/>
          <a:stretch/>
        </p:blipFill>
        <p:spPr>
          <a:xfrm>
            <a:off x="0" y="-323850"/>
            <a:ext cx="12192000" cy="7167895"/>
          </a:xfrm>
          <a:prstGeom prst="rect">
            <a:avLst/>
          </a:prstGeom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116113" y="5776686"/>
            <a:ext cx="1366323" cy="838479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Quay </a:t>
            </a:r>
            <a:r>
              <a:rPr lang="en-US" dirty="0" err="1">
                <a:solidFill>
                  <a:schemeClr val="tx1"/>
                </a:solidFill>
              </a:rPr>
              <a:t>lại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8002" y="238005"/>
            <a:ext cx="1023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4: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/>
          <a:srcRect l="2082" t="7304" r="65167" b="20052"/>
          <a:stretch/>
        </p:blipFill>
        <p:spPr>
          <a:xfrm>
            <a:off x="650072" y="1555372"/>
            <a:ext cx="3226143" cy="25444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/>
          <a:srcRect l="36421" t="7478" r="34712" b="21467"/>
          <a:stretch/>
        </p:blipFill>
        <p:spPr>
          <a:xfrm>
            <a:off x="4566975" y="1555371"/>
            <a:ext cx="3128048" cy="2544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/>
          <a:srcRect l="68400" t="6701" r="3567" b="20739"/>
          <a:stretch/>
        </p:blipFill>
        <p:spPr>
          <a:xfrm>
            <a:off x="8570700" y="1521071"/>
            <a:ext cx="2971228" cy="2650435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34" end="63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1964" y="6005565"/>
            <a:ext cx="609600" cy="609600"/>
          </a:xfrm>
          <a:prstGeom prst="rect">
            <a:avLst/>
          </a:prstGeom>
        </p:spPr>
      </p:pic>
      <p:pic>
        <p:nvPicPr>
          <p:cNvPr id="6" name="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5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7180" y="6005565"/>
            <a:ext cx="609600" cy="609600"/>
          </a:xfrm>
          <a:prstGeom prst="rect">
            <a:avLst/>
          </a:prstGeom>
        </p:spPr>
      </p:pic>
      <p:pic>
        <p:nvPicPr>
          <p:cNvPr id="8" name="FILE_20221004_133337_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12163" y="6065262"/>
            <a:ext cx="609600" cy="609600"/>
          </a:xfrm>
          <a:prstGeom prst="rect">
            <a:avLst/>
          </a:prstGeom>
        </p:spPr>
      </p:pic>
      <p:pic>
        <p:nvPicPr>
          <p:cNvPr id="3" name="SAI 1.(0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92924" y="6005565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64" y="5406903"/>
            <a:ext cx="1644218" cy="1408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97" y="5394503"/>
            <a:ext cx="1529006" cy="14334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16" y="5476416"/>
            <a:ext cx="1940767" cy="1339129"/>
          </a:xfrm>
          <a:prstGeom prst="rect">
            <a:avLst/>
          </a:prstGeom>
        </p:spPr>
      </p:pic>
      <p:pic>
        <p:nvPicPr>
          <p:cNvPr id="9" name="SAI-1 (1)(0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61100" y="6111224"/>
            <a:ext cx="609600" cy="609600"/>
          </a:xfrm>
          <a:prstGeom prst="rect">
            <a:avLst/>
          </a:prstGeom>
        </p:spPr>
      </p:pic>
      <p:sp>
        <p:nvSpPr>
          <p:cNvPr id="17" name="Oval 24">
            <a:extLst>
              <a:ext uri="{FF2B5EF4-FFF2-40B4-BE49-F238E27FC236}">
                <a16:creationId xmlns:a16="http://schemas.microsoft.com/office/drawing/2014/main" xmlns="" id="{4ACBCB5B-6962-4309-905C-8401B69C1012}"/>
              </a:ext>
            </a:extLst>
          </p:cNvPr>
          <p:cNvSpPr/>
          <p:nvPr/>
        </p:nvSpPr>
        <p:spPr>
          <a:xfrm>
            <a:off x="1602969" y="4287540"/>
            <a:ext cx="1174098" cy="8811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endParaRPr lang="vi-VN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24">
            <a:extLst>
              <a:ext uri="{FF2B5EF4-FFF2-40B4-BE49-F238E27FC236}">
                <a16:creationId xmlns:a16="http://schemas.microsoft.com/office/drawing/2014/main" xmlns="" id="{7CA881AB-F6EE-436C-B775-F1B8A54850E3}"/>
              </a:ext>
            </a:extLst>
          </p:cNvPr>
          <p:cNvSpPr/>
          <p:nvPr/>
        </p:nvSpPr>
        <p:spPr>
          <a:xfrm>
            <a:off x="5484009" y="4325046"/>
            <a:ext cx="1174098" cy="8811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endParaRPr lang="vi-VN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xmlns="" id="{538E0B48-4313-4B4A-8EEF-8ABEE25BAC7A}"/>
              </a:ext>
            </a:extLst>
          </p:cNvPr>
          <p:cNvSpPr/>
          <p:nvPr/>
        </p:nvSpPr>
        <p:spPr>
          <a:xfrm>
            <a:off x="9414933" y="4296921"/>
            <a:ext cx="1174098" cy="8811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lang="vi-VN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âu-4-VQKD">
            <a:hlinkClick r:id="" action="ppaction://media"/>
            <a:extLst>
              <a:ext uri="{FF2B5EF4-FFF2-40B4-BE49-F238E27FC236}">
                <a16:creationId xmlns:a16="http://schemas.microsoft.com/office/drawing/2014/main" xmlns="" id="{7CB564DF-EF99-467D-B27C-316E19E72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109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60652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1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35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24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35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24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35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" tmFilter="0, 0; 0.125,0.2665; 0.25,0.4; 0.375,0.465; 0.5,0.5;  0.625,0.535; 0.75,0.6; 0.875,0.7335; 1,1">
                                          <p:stCondLst>
                                            <p:cond delay="24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" decel="50000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41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45" tmFilter="0, 0; 0.125,0.2665; 0.25,0.4; 0.375,0.465; 0.5,0.5;  0.625,0.535; 0.75,0.6; 0.875,0.7335; 1,1">
                                          <p:stCondLst>
                                            <p:cond delay="12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22" tmFilter="0, 0; 0.125,0.2665; 0.25,0.4; 0.375,0.465; 0.5,0.5;  0.625,0.535; 0.75,0.6; 0.875,0.7335; 1,1">
                                          <p:stCondLst>
                                            <p:cond delay="248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8" tmFilter="0, 0; 0.125,0.2665; 0.25,0.4; 0.375,0.465; 0.5,0.5;  0.625,0.535; 0.75,0.6; 0.875,0.7335; 1,1">
                                          <p:stCondLst>
                                            <p:cond delay="31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49">
                                          <p:stCondLst>
                                            <p:cond delay="12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311" decel="50000">
                                          <p:stCondLst>
                                            <p:cond delay="12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49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311" decel="50000">
                                          <p:stCondLst>
                                            <p:cond delay="25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49">
                                          <p:stCondLst>
                                            <p:cond delay="307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311" decel="50000">
                                          <p:stCondLst>
                                            <p:cond delay="31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49">
                                          <p:stCondLst>
                                            <p:cond delay="33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311" decel="50000">
                                          <p:stCondLst>
                                            <p:cond delay="343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41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45" tmFilter="0, 0; 0.125,0.2665; 0.25,0.4; 0.375,0.465; 0.5,0.5;  0.625,0.535; 0.75,0.6; 0.875,0.7335; 1,1">
                                          <p:stCondLst>
                                            <p:cond delay="12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22" tmFilter="0, 0; 0.125,0.2665; 0.25,0.4; 0.375,0.465; 0.5,0.5;  0.625,0.535; 0.75,0.6; 0.875,0.7335; 1,1">
                                          <p:stCondLst>
                                            <p:cond delay="248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8" tmFilter="0, 0; 0.125,0.2665; 0.25,0.4; 0.375,0.465; 0.5,0.5;  0.625,0.535; 0.75,0.6; 0.875,0.7335; 1,1">
                                          <p:stCondLst>
                                            <p:cond delay="310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49">
                                          <p:stCondLst>
                                            <p:cond delay="121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311" decel="50000">
                                          <p:stCondLst>
                                            <p:cond delay="12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9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311" decel="50000">
                                          <p:stCondLst>
                                            <p:cond delay="25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49">
                                          <p:stCondLst>
                                            <p:cond delay="307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311" decel="50000">
                                          <p:stCondLst>
                                            <p:cond delay="31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49">
                                          <p:stCondLst>
                                            <p:cond delay="339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311" decel="50000">
                                          <p:stCondLst>
                                            <p:cond delay="343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41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45" tmFilter="0, 0; 0.125,0.2665; 0.25,0.4; 0.375,0.465; 0.5,0.5;  0.625,0.535; 0.75,0.6; 0.875,0.7335; 1,1">
                                          <p:stCondLst>
                                            <p:cond delay="12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22" tmFilter="0, 0; 0.125,0.2665; 0.25,0.4; 0.375,0.465; 0.5,0.5;  0.625,0.535; 0.75,0.6; 0.875,0.7335; 1,1">
                                          <p:stCondLst>
                                            <p:cond delay="24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8" tmFilter="0, 0; 0.125,0.2665; 0.25,0.4; 0.375,0.465; 0.5,0.5;  0.625,0.535; 0.75,0.6; 0.875,0.7335; 1,1">
                                          <p:stCondLst>
                                            <p:cond delay="310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49">
                                          <p:stCondLst>
                                            <p:cond delay="121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311" decel="50000">
                                          <p:stCondLst>
                                            <p:cond delay="12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49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311" decel="50000">
                                          <p:stCondLst>
                                            <p:cond delay="25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49">
                                          <p:stCondLst>
                                            <p:cond delay="307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311" decel="50000">
                                          <p:stCondLst>
                                            <p:cond delay="31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9">
                                          <p:stCondLst>
                                            <p:cond delay="33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311" decel="50000">
                                          <p:stCondLst>
                                            <p:cond delay="34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1617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grpId="1" nodeType="withEffect">
                                  <p:stCondLst>
                                    <p:cond delay="1617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2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1" nodeType="withEffect">
                                  <p:stCondLst>
                                    <p:cond delay="2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7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467"/>
                            </p:stCondLst>
                            <p:childTnLst>
                              <p:par>
                                <p:cTn id="1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5455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6364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0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1164"/>
                            </p:stCondLst>
                            <p:childTnLst>
                              <p:par>
                                <p:cTn id="16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37879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7170" y="0"/>
            <a:ext cx="122123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415" y="155901"/>
            <a:ext cx="1007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5: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chở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nhiều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140" y="882400"/>
            <a:ext cx="2816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A: 2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lớn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1 </a:t>
            </a:r>
            <a:r>
              <a:rPr lang="en-US" sz="2400" b="1" err="1"/>
              <a:t>trẻ</a:t>
            </a:r>
            <a:r>
              <a:rPr lang="en-US" sz="2400" b="1"/>
              <a:t> em dưới 7 tuổi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1327" y="921672"/>
            <a:ext cx="2816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B: 2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lớn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2 </a:t>
            </a:r>
            <a:r>
              <a:rPr lang="en-US" sz="2400" b="1" dirty="0" err="1"/>
              <a:t>trẻ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5518" y="1041209"/>
            <a:ext cx="2816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C: 3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lớn</a:t>
            </a:r>
            <a:r>
              <a:rPr lang="en-US" sz="2400" b="1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/>
          <a:srcRect l="26310" t="21063" r="21821" b="10091"/>
          <a:stretch/>
        </p:blipFill>
        <p:spPr>
          <a:xfrm>
            <a:off x="8347561" y="1795037"/>
            <a:ext cx="3729696" cy="3296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9"/>
          <a:srcRect l="24766" t="12132" r="10995"/>
          <a:stretch/>
        </p:blipFill>
        <p:spPr>
          <a:xfrm>
            <a:off x="4011751" y="1772953"/>
            <a:ext cx="4122132" cy="3210291"/>
          </a:xfrm>
          <a:prstGeom prst="rect">
            <a:avLst/>
          </a:prstGeom>
        </p:spPr>
      </p:pic>
      <p:sp>
        <p:nvSpPr>
          <p:cNvPr id="15" name="Left Arrow 14">
            <a:hlinkClick r:id="rId20" action="ppaction://hlinksldjump"/>
          </p:cNvPr>
          <p:cNvSpPr/>
          <p:nvPr/>
        </p:nvSpPr>
        <p:spPr>
          <a:xfrm>
            <a:off x="215404" y="5914019"/>
            <a:ext cx="1211614" cy="76066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7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74488" y="5989550"/>
            <a:ext cx="609600" cy="609600"/>
          </a:xfrm>
          <a:prstGeom prst="rect">
            <a:avLst/>
          </a:prstGeom>
        </p:spPr>
      </p:pic>
      <p:pic>
        <p:nvPicPr>
          <p:cNvPr id="16" name="FILE_20221004_135631_Câu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86" end="780.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09401" y="5989550"/>
            <a:ext cx="609600" cy="609600"/>
          </a:xfrm>
          <a:prstGeom prst="rect">
            <a:avLst/>
          </a:prstGeom>
        </p:spPr>
      </p:pic>
      <p:pic>
        <p:nvPicPr>
          <p:cNvPr id="3" name="SAI 1.(0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61776" y="6018952"/>
            <a:ext cx="609600" cy="609600"/>
          </a:xfrm>
          <a:prstGeom prst="rect">
            <a:avLst/>
          </a:prstGeom>
        </p:spPr>
      </p:pic>
      <p:pic>
        <p:nvPicPr>
          <p:cNvPr id="6" name="SAI 2(0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93857" y="6065082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8" y="5213432"/>
            <a:ext cx="1655718" cy="15522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213555"/>
            <a:ext cx="2008109" cy="13855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28" y="5329625"/>
            <a:ext cx="1870660" cy="12907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5404" y="1558845"/>
            <a:ext cx="3681604" cy="3493119"/>
          </a:xfrm>
          <a:prstGeom prst="rect">
            <a:avLst/>
          </a:prstGeom>
        </p:spPr>
      </p:pic>
      <p:pic>
        <p:nvPicPr>
          <p:cNvPr id="4" name="SAI-1 (1)(0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24110" y="6065082"/>
            <a:ext cx="609600" cy="609600"/>
          </a:xfrm>
          <a:prstGeom prst="rect">
            <a:avLst/>
          </a:prstGeom>
        </p:spPr>
      </p:pic>
      <p:pic>
        <p:nvPicPr>
          <p:cNvPr id="5" name="SAI-2(0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56191" y="6156068"/>
            <a:ext cx="609600" cy="609600"/>
          </a:xfrm>
          <a:prstGeom prst="rect">
            <a:avLst/>
          </a:prstGeom>
        </p:spPr>
      </p:pic>
      <p:pic>
        <p:nvPicPr>
          <p:cNvPr id="13" name="câu-5-VQKD">
            <a:hlinkClick r:id="" action="ppaction://media"/>
            <a:extLst>
              <a:ext uri="{FF2B5EF4-FFF2-40B4-BE49-F238E27FC236}">
                <a16:creationId xmlns:a16="http://schemas.microsoft.com/office/drawing/2014/main" xmlns="" id="{C25CF6B5-0D0F-4A8B-92F5-2A2D959CD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24454" y="61189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1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3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24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2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3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24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124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3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" tmFilter="0, 0; 0.125,0.2665; 0.25,0.4; 0.375,0.465; 0.5,0.5;  0.625,0.535; 0.75,0.6; 0.875,0.7335; 1,1">
                                          <p:stCondLst>
                                            <p:cond delay="24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" decel="50000">
                                          <p:stCondLst>
                                            <p:cond delay="124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3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" tmFilter="0, 0; 0.125,0.2665; 0.25,0.4; 0.375,0.465; 0.5,0.5;  0.625,0.535; 0.75,0.6; 0.875,0.7335; 1,1">
                                          <p:stCondLst>
                                            <p:cond delay="24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12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3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" tmFilter="0, 0; 0.125,0.2665; 0.25,0.4; 0.375,0.465; 0.5,0.5;  0.625,0.535; 0.75,0.6; 0.875,0.7335; 1,1">
                                          <p:stCondLst>
                                            <p:cond delay="24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" decel="50000">
                                          <p:stCondLst>
                                            <p:cond delay="124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3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" tmFilter="0, 0; 0.125,0.2665; 0.25,0.4; 0.375,0.465; 0.5,0.5;  0.625,0.535; 0.75,0.6; 0.875,0.7335; 1,1">
                                          <p:stCondLst>
                                            <p:cond delay="24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12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grpId="1" nodeType="withEffect">
                                  <p:stCondLst>
                                    <p:cond delay="908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908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grpId="1" nodeType="withEffect">
                                  <p:stCondLst>
                                    <p:cond delay="1351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1351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grpId="1" nodeType="withEffect">
                                  <p:stCondLst>
                                    <p:cond delay="1766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1766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10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693"/>
                            </p:stCondLst>
                            <p:childTnLst>
                              <p:par>
                                <p:cTn id="1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967"/>
                            </p:stCondLst>
                            <p:childTnLst>
                              <p:par>
                                <p:cTn id="16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7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888"/>
                            </p:stCondLst>
                            <p:childTnLst>
                              <p:par>
                                <p:cTn id="18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43939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0345" y="-15146"/>
            <a:ext cx="122123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8686" y="435548"/>
            <a:ext cx="9625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6: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GT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/>
          <a:srcRect l="6461" t="21150" r="20025" b="-751"/>
          <a:stretch/>
        </p:blipFill>
        <p:spPr>
          <a:xfrm>
            <a:off x="131576" y="1471017"/>
            <a:ext cx="3729975" cy="3260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6485" y="1471017"/>
            <a:ext cx="3953253" cy="3287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9"/>
          <a:srcRect l="-100" t="-1592" r="1" b="1"/>
          <a:stretch/>
        </p:blipFill>
        <p:spPr>
          <a:xfrm>
            <a:off x="4101174" y="1471017"/>
            <a:ext cx="3795688" cy="32875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351" y="4772380"/>
            <a:ext cx="336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A: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dàn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ngang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81362" y="4844091"/>
            <a:ext cx="403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B: </a:t>
            </a:r>
            <a:r>
              <a:rPr lang="en-US" sz="2400" b="1" dirty="0" err="1"/>
              <a:t>Ngồi</a:t>
            </a:r>
            <a:r>
              <a:rPr lang="en-US" sz="2400" b="1" dirty="0"/>
              <a:t> </a:t>
            </a:r>
            <a:r>
              <a:rPr lang="en-US" sz="2400" b="1" dirty="0" err="1"/>
              <a:t>ngay</a:t>
            </a:r>
            <a:r>
              <a:rPr lang="en-US" sz="2400" b="1" dirty="0"/>
              <a:t> </a:t>
            </a:r>
            <a:r>
              <a:rPr lang="en-US" sz="2400" b="1" dirty="0" err="1"/>
              <a:t>ngắn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03044" y="4865054"/>
            <a:ext cx="427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C: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điện</a:t>
            </a:r>
            <a:r>
              <a:rPr lang="en-US" sz="2400" b="1" dirty="0"/>
              <a:t> </a:t>
            </a:r>
            <a:r>
              <a:rPr lang="en-US" sz="2400" b="1" dirty="0" err="1"/>
              <a:t>thoại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lái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sp>
        <p:nvSpPr>
          <p:cNvPr id="14" name="Left Arrow 13">
            <a:hlinkClick r:id="rId20" action="ppaction://hlinksldjump"/>
          </p:cNvPr>
          <p:cNvSpPr/>
          <p:nvPr/>
        </p:nvSpPr>
        <p:spPr>
          <a:xfrm>
            <a:off x="243113" y="6052564"/>
            <a:ext cx="1205573" cy="762780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0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75990" y="619561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2" y="5490741"/>
            <a:ext cx="1919714" cy="1324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23" y="5277964"/>
            <a:ext cx="2033628" cy="1648888"/>
          </a:xfrm>
          <a:prstGeom prst="rect">
            <a:avLst/>
          </a:prstGeom>
        </p:spPr>
      </p:pic>
      <p:pic>
        <p:nvPicPr>
          <p:cNvPr id="18" name="_Câu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203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42360" y="6102408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84" y="5503793"/>
            <a:ext cx="1900798" cy="1311551"/>
          </a:xfrm>
          <a:prstGeom prst="rect">
            <a:avLst/>
          </a:prstGeom>
        </p:spPr>
      </p:pic>
      <p:pic>
        <p:nvPicPr>
          <p:cNvPr id="25" name="SAI 1.(0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0198" y="6123847"/>
            <a:ext cx="609600" cy="609600"/>
          </a:xfrm>
          <a:prstGeom prst="rect">
            <a:avLst/>
          </a:prstGeom>
        </p:spPr>
      </p:pic>
      <p:pic>
        <p:nvPicPr>
          <p:cNvPr id="26" name="SAI 2(0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08311" y="6159569"/>
            <a:ext cx="609600" cy="609600"/>
          </a:xfrm>
          <a:prstGeom prst="rect">
            <a:avLst/>
          </a:prstGeom>
        </p:spPr>
      </p:pic>
      <p:pic>
        <p:nvPicPr>
          <p:cNvPr id="2" name="SAI-2(0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12313" y="5939903"/>
            <a:ext cx="609600" cy="609600"/>
          </a:xfrm>
          <a:prstGeom prst="rect">
            <a:avLst/>
          </a:prstGeom>
        </p:spPr>
      </p:pic>
      <p:pic>
        <p:nvPicPr>
          <p:cNvPr id="3" name="SAI-1 (1)(0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73394" y="5989114"/>
            <a:ext cx="609600" cy="609600"/>
          </a:xfrm>
          <a:prstGeom prst="rect">
            <a:avLst/>
          </a:prstGeom>
        </p:spPr>
      </p:pic>
      <p:pic>
        <p:nvPicPr>
          <p:cNvPr id="5" name="câu-6">
            <a:hlinkClick r:id="" action="ppaction://media"/>
            <a:extLst>
              <a:ext uri="{FF2B5EF4-FFF2-40B4-BE49-F238E27FC236}">
                <a16:creationId xmlns:a16="http://schemas.microsoft.com/office/drawing/2014/main" xmlns="" id="{43E4D151-0D45-4F30-B16C-FFA674E89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3">
                  <p14:trim st="89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11719" y="62447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62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2" nodeType="withEffect">
                                  <p:stCondLst>
                                    <p:cond delay="721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721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grpId="2" nodeType="withEffect">
                                  <p:stCondLst>
                                    <p:cond delay="1103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1103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2" nodeType="withEffect">
                                  <p:stCondLst>
                                    <p:cond delay="1424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1424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388"/>
                            </p:stCondLst>
                            <p:childTnLst>
                              <p:par>
                                <p:cTn id="10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0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164"/>
                            </p:stCondLst>
                            <p:childTnLst>
                              <p:par>
                                <p:cTn id="1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090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4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17"/>
                            </p:stCondLst>
                            <p:childTnLst>
                              <p:par>
                                <p:cTn id="1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3939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7F9C89B-9B87-46B3-BD71-51770534EED9}"/>
  <p:tag name="ISPRING_RESOURCE_FOLDER" val="C:\Users\Microsoft Windows\Desktop\TC vong quay ki dieu 3\"/>
  <p:tag name="ISPRING_PRESENTATION_PATH" val="C:\Users\Microsoft Windows\Desktop\TC vong quay ki dieu 3.pptx"/>
  <p:tag name="ISPRING_PROJECT_VERSION" val="9"/>
  <p:tag name="ISPRING_PROJECT_FOLDER_UPDATED" val="1"/>
  <p:tag name="ISPRING_SCREEN_RECS_UPDATED" val="C:\Users\Microsoft Windows\Desktop\TC vong quay ki dieu 3\"/>
  <p:tag name="FLASHSPRING_ZOOM_TAG" val="70"/>
  <p:tag name="ISPRING_LMS_API_VERSION" val="SCORM 2004 (2nd edition)"/>
  <p:tag name="ISPRING_ULTRA_SCORM_COURSE_ID" val="14F25968-837F-4EE5-B581-7C07DCD309F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D:\"/>
  <p:tag name="ISPRING_SCORM_RATE_SLIDES" val="0"/>
  <p:tag name="ISPRING_SCORM_PASSING_SCORE" val="0.000000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rTJZ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K0yW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rTJZTP3F3XjkFAAC5GgAAJwAAAHVuaXZlcnNhbC9mbGFzaF9wdWJsaXNoaW5nX3NldHRpbmdzLnhtbOVZbXPaOBD+nl+h8U0/NoQmadMM0KHgTJgS4LDTl7m5yQh7wbrIkk+SSemn+zX3w+6X3AoHAyEvoi2de/nQSS3vPrvS7j7aNbU3n1NOpqA0k6LuVfcPPAIikjETk7p3GZ49P/GINlTElEsBdU9Ij7xp7NWyfMSZTgIwBkU1QRihTzNT9xJjstNK5ebmZp/pTNm3kucG8fV+JNNKpkCDMKAqGacz/GNmGWjvFsEBAP+lUtyqNfb2CKkVSBcyzjkQFqPngtlNUX7GqU68SiE2otH1RMlcxC3JpSJqMqp7P7X8drV9uJApoNosBWHPRDdw0S6bUxrHzHpBecC+AEmATRJ0t3pw5JEbFpuk7h0evLA4KF/ZxJmjF5unFqcl8RSEuTWQgqExNbR4LCwqGIPCcIBuGJUDgq6trUga+GzKhWIpngmasijEN8SeVd1rh1dD/8wf+r2Wf3U57BauOmuEnbDrO+kE3U7bv+r1Qz+4Og8vulsrhf7HcAulbT1zhh8M/cDvhf7w6m2nv6WGu1NLHf+i2eluqfPBfxt0wm0t9ZoX26oMzvs9N53zTwN/2O303l2F/X437AyWWvMcXsnWWmU98WtYIDJXq+ltkjwdCco4ks2dHNdgkK44VRMI5RnDahxTrsEjv2Uw+TmnnJmZrVBktWuArKkziMzQVl/dsxXlLeEKQHQMS7Ks7ePXZWm/OlnbeqWwvtzWvV7WSrIbJNLIH+x99eC4dP/10ePuP+BobcpikD2q1JyyNjfwpAsvluxYPXz58nEvHrBWo8bQKEEqNQsmXF1ZSDHrP40MmyJPwx1fxznnQZ5lUpklma4ulk48AFMbS7GWf/aZjCSPy7hBOoK4R1NYuYCCaybOULLqkTFWCseI9jMQJKACLz1mMMpRCaDzkTbMzC+7s1vppmKUE8TDWxnIRbAR9SihSq+VRhkfe9FEjV960oD+tTjuYulB0YBjCIgtUCd5X8SkregNXtIu4gMQLmLnmDzcJhAoJycU1VtIkibnLsLDBRO5CF9QdQ2KhFJyJ/nBot5IR4ylk+8pkouL4AcYaWbARTQAIKlU4BaU2Enug8x5TGYyJ5xdYypJglvNU/xfAmS1/yFjJdP5KvZohuh55k0Z3ED8xsXQJzSR5qiJDWHGwRQWfs/ZFzKCMe6KcKBTzExcZ7rA398KOKNaL0HpwsdnRRfR6bX9j8/sBmk8pdiRbQeODAZpZnaCT2dESLPQw+OIaI6Jb4MSs3j+zmVv+18fhpJEMc7fKRpr+JqlOaffE748kBXoHYZ8N1a2CfyTHjibTeh0Xui2eOfQWOIMQ1Jg4osIL0AmcnAFjKggUvAZoRHyr7a0MWUy17hSEEQBrb/ew0If03T+NMHLGi2qGJQT5EH1xeHR8ctXJ69P9yt//fHn80eVbnvkAafWXNEktx6drJw170xxT+g9MC25ad2ZmZ5QenByctbb1s1HpihnzXtmKWfduxOVs+LGXPWE5iPT1YbumVSpZZ14I573D9oO6h3rdLMVdt53wk/3AMxLYbMnrVVsv3x/+zwfZv6p3XPgN4etc4LhuuyGwakLPfQkMrGJEiSYsf3a5Kgzn35cZPuXIcbfd4K1YXZqSIf+eydADLgT67qZ7fWdNvzOsWG3feZgpcd0cgH7hklxD2LnwFmKzXP8w26Bb+Fkpxr+znS+M5r7d1DVN0/6BdftiKqAqijZWer+Py6TXQboP3XsxVP5HXftw235QXH9lw77JmWCpRgM24CXP480jo8OapX7X+3tIdr6z02Nvb8BUEsDBBQAAgAIACtMllO28mV+TwMAADoMAAAhAAAAdW5pdmVyc2FsL2ZsYXNoX3NraW5fc2V0dGluZ3MueG1slVfbTuMwEH3nK6ruO1lKdwtSiNQbEtouoKXLu9NMW6uOHdlO2f79ju2kcdqEFCIkPHOOPZfjsQjVjvLeHqSigj/0B/3oqtcLV7mUwPUS0owRDT2aPPQf/y4W/cC5BRPyDbSmfKOMpbRZYJxrLfj1SnCNe1xzIVPC+tG3R/sTBhbZxRIY0qWcNVlBdcyPwd1kdhGlOGM4Gc2m922ElUgzwg8LsRHXMVntNlLkPDGh3ZqvjbY9ZCAZ5bvOiBhV+klDWotpfjMfzAeXUTIJSoEJ6X42Hox/drIYiYEdsx8N74bjCznVUZ835oS2p4pqSxsNRrejYRstIxuoF3k6n93MbtvxHHevd+XTuBxBwz/dmTkK/wDyS5uLLM++opFMio0p6AlnZL5ODhMkweuHhNm9+ToJJiFzUKcgFaMJtkHIxEnxu/nawG21LP70h0Ro7rYU7NU04WR6GIXEDCItcwiDcuV8ais+XnKNlwmiNWEKAb6pAr1ihq8kV+U2dVuF+wMflCceqDBUiHfB8hSmLl4PWLdX+Ol0YueKH9/R5gUoYV8YvQgrY4V8xrKeIT1jhXwz3Xrh7HAGP/U4TqmHCSma+Xn10Quc4LKsV7kqveakhbnlyju6MJSYVCQQWVktaQqma2FgbS6k4CymkJM93RCNb9Jvg4sPNhkVBieOQmnNugo11Qya5GZjxInu98uuu9XoHpAqN7fuaZz3D/2UyB3IpRBM9XsFD+8IbuNeznOGmaj43oF84mtxIYcLDf7+Nok2sHDX5FI40ZqstimG1JZBGHglCIPmGofFsU3F53kag5xjzyiUoqnbHG5LN1uGv/qdwgckdUKL0zH1FrfjhB416RkKAQCRq22pWLdwnjRnmjLYQ3nvPYNNuC2zUKFC28Q21gtYa19uheUiPRZjohKKj6s7GgjvGJeoDxzf0S15TWJlE6td+nL+VhvXJnI5yIxW/Rlm14WQahujv6mA2KpaNUmuxZsmUhebVusidbKHMaepnRHo8I5v8DgOEyIrqmKdZXnP7FUI5l05bqZKQoOnjWImYTRooljP6Rhc4u2M1hLAH4HWeOUN6V9wiAWRyfMRUpvaDW7HxhzxXbMTFWdxmukw8EyuOcc24N/4P0P0H1BLAwQUAAIACAArTJZTxuHXPiQFAABKGgAAJgAAAHVuaXZlcnNhbC9odG1sX3B1Ymxpc2hpbmdfc2V0dGluZ3MueG1s3VndUts4FL7nKTTe6WUJlP5QJoFJEzNkGpJsbNoyOzuMYp/EWmTJK8mh6dU+zT7YPske2cRJCASlW9rpXjBg+XyfjnR0Pp1j6iefU06moDSTouHt7+55BEQkYyYmDe8iPH1+6BFtqIgplwIanpAeOTneqWf5iDOdBGAMmmqCNEIfZabhJcZkR7Xazc3NLtOZsm8lzw3y691IprVMgQZhQNUyTmf4y8wy0N4tgwMB/qRS3MKOd3YIqZdM5zLOORAWo+eC2UVRfmZS7tVKqxGNridK5iJuSS4VUZNRw/ul5bf32wdzm5KpzVIQdkv0MQ7aYXNE45hZJygP2BcgCbBJgt7u7730yA2LTdLwDvZeWB60r63zFOzl2qnlaUncBGFuJ0jB0JgaWj6WMyoYg8JogD42KgckXRlbsjTw2VQD5VA8EzRlUYhviN2qhtcOr4b+qT/0ey3/6mLYLV11RoSdsOs7YYJup+1f9fqhH1ydhefdrUGh/yncArStZ870g6Ef+L3QH1696/S3RLg7tcD4581Od0vMR/9d0Am3nanXPN8WMjjr99wwZ5cDf9jt9N5fhf1+N+wMFqjiDC+d1npt9eDXMUFkrpaPt0nydCQo46g1d864BoNqxamaQChPGWbjmHINHvkjg8mvOeXMzGyGoqhdA2RNnUFkhjb7Gp7NKG9BVxKiY5iSVW6/elul9pvDlaXXytkXy7rXy3qldYNEGvmdvd/fe1W5//blZvcfcLQ+ZTHIHlWqkKz1BTzqwouFOu4fvH692YsHZqtTY2iUoJSauRIuj8ytmPWfRoZNUafhjq/jnPMgzzKpzEJMlwcrJx6gqY+lWDl/9pmMJI+ruEE6grhHU8yCwanwyBhTg2MI+xkIElCBlxwzGNaoQuh8pA0zxeV2emvdVIxyghcY3sJAzoO1MEcJVXolF6qA2JslOv6tJw3o38v9LYceNA047jmxGelk74uYtBW9wUvZxXwAwsXsDE8LtycGlJMTiuotLEmTcxfj4Vx6XIzPqboGRUIpuZP9YJ5gpCPG0sn3FNXExfAjjDQz4GIaAJBUKnALSuxk91HmPCYzmRPOrvEoSYJLzVP8KwGyXPCQsZJpMcqpNkQXJ2/K4AbiE5eJLnGKNEckFoAZB1PO8GfOvpARjHFVhAOd4snEcaZL/t2tiDOq9YKUzn18VpYNnV7b//TMLpDGU4ol2HbkKFmQZuZJ+OmMCGnmONyOiOZ48G1QYhYX71zWtvv1YahUE+P8jaKxwq9ZmnP6LemrDVmifsKQP80s2wT+UQ+cp03otEh0m7wFNaY4w5CUnPgiwruRiRxcCSMqiBR8RmiE+qutbEyZzDWOlAJRUuuv97DE4zEtnibYHeKMKgblRLm3/+Lg5avXbw7fHu3W/vnr7+cbQbdF8YBTO11ZFbc2tlLOyDtt2yO4B9ojN9SdJukR0IOtkjNuWzc3tE3OyHuaJ2fs3RbKGbjWSD2C3NBOrWFPpUqt6sRr8by/s3aAd6zTzVbY+dAJL+8hKFJhvSat12yBfH+9XHQvd8rl0Y+rlwO/OWydEQzQRTcMjlwEoSdRe02UoKSM7QclR0zR4LjY9i9CjLjvRGsD61SCDv0PToQYYieddZu213da8HvHEt1WloOlqtLJBawUJuXNh7UCZymWy/F30/3/osJOWfuNBfzJhO3nEKd7m3m2UZ1KPXsicQKqouTJDutPfGH8uJj8r3a6fKq+x658gK0+DK7+x2IHx1f//3O88y9QSwMEFAACAAgAK0yWU/WTHZWwAQAATwYAAB8AAAB1bml2ZXJzYWwvaHRtbF9za2luX3NldHRpbmdzLmpzjZRRT8IwEMff/RRkvhoiA534BgwTEh5M5M340I1jLHS9pi0TJHx314HabTdhfVn/+/V/vet6h5tO8Xix13nuHMr3cv5anZcaWM2oLdxVdd6iZ1b3NE+XsEgz4KkAr4bkP0t/5eMfQRl7ojSN9m/WVjt+HtovK8a1i0vCQhGaJrSc0D4JbUcF/qpkds7qlJFT5mhrDIpujMKAMF2BKmMl492+lI+bYA3GHNQFdMViqJg++E/jsJX8cxyMg3AydLkYM8nEfo4JdiMWbxKFW7E8x+/b4dLrvQRVHPimLSxPtZkZyOqBp72pP/XbSalAazjHHYYjf/RIwpxFwN2EgsHTYPQPWjFuFrRG56lOzQ8d+EE/GLi0ZAk0qjSZhr2wX8VE4dWoZiP4iTOwM23JSM72oK6xQrmVVxygVJjYijTRwA4S5ciWqUhOXDi0g+TsZq1t279RdoxuhGr5+1fc2+EyjWJUrhnWrtmauLVZW3O5ojMY8nLrWtQ51Rc4JVJxkdAktTgnN2PqncbO34u0mdqAWiDyonnaQwFdNBNQM7FCKzBjWLzOCq1I5+PSxmuxb47fUEsDBBQAAgAIACtMllOMqCNv0jAAACNMAAAXAAAAdW5pdmVyc2FsL3VuaXZlcnNhbC5wbmftfHtY0tn2t02nyxmcLjNzRBvTrDmTFULpTGkpjlpZU2ZlqShqZWSNooYZggJdRu2MJVomNaZ09ZIhXkG8QOk0GJh0UVBRyVGkREWxLwgIvNC9c+Y8z+88z/t73/f5vfOH8rC/3733Z62111qf9f3uzT927vD97NNFn1pYWHy2dcvG3RYWfwFbWHxCnjvb1LIWsfTvpo8ZCbt9vS3K2mxfmL78JcrLz8vCooIMmt4/y/T9r/FbEAkWFvOazX8zuHHFBy0sttVu3ei1Jyl8tNdIHgkiyDR6xfdbNDPSdhFPrubNB7U6drcs3TDy6Y0Taz/JOVGduXHL1xfmnr9/MP1qY+CWlrNdNlENrP3Zfxt5uNLh0veWfGB12oJp1OKYH9UdPQluhp4AyY78srIAIGmLf2IiAQ6UDMOoybqG+jodBzHDhMj2brz5w/VM/yemj/gFzWaYz5akgUwfd70sTeJZnDh97DMwUXmB+vzMGrKQ6y+eaWExxBDFX6txfDTxe3UN/FC3h4XFvvA00Bf3j0QTWquTTV0bjttBq61mrideKRRyf9DNsbBofRC/v9LVj0a+qJpvYXHpgn3GJccdofLIwl7zeKja1buuMITc7fVzLGwFpXR2HV4jpQTBGl8+Gfb11GbfBMGMVoOSn6bFj/jx+6//Hh2hqy+lXCng6MX07zxju50snrkqjWMgWMMj5L4tdSPKOB+FaMgE6W9poCJ+fH+5xYmB8ZhZW/N4nIUehYuh070SAgHwN770f4guam/h2qSBIhuUvFVB/jrNBJmUov6l2QZqa2URb0u7/9PXHUCtqr8pTi9cHsgxfGWPjuUDXX3dDJp6mscJ03dEEGpYtCL3TNsEhGJgldT6hl3US0twAcmg6cBydL0dara6sWM+cfx06SagxLqmViL7ukU30BVFbcRHHGxZ/YMg/lpKnxQ51V5EIgEsT21KAmfbXAvXTPwMh600PFIX7wAqYk5nkHDA4mmttqFAXtXIJoo2Q7spjf3n4n4MlzxdYQl2Dm75/loK0xAq0QqH74MjGuqBocGJgyc9vTOr5BVKw3OP/Wtf2EBzBGT3woZWt6NhVFGRnUk+/qafvnaSH83p95Z3gaQIEBDfnxExXZWsk9XXAoDN5sH6OlaY1QHguoeYCAR5Jim48w2TX/gje+FShtTVLVb1AOjiIDl3vkMWky8rrXkMZBmzI6NZe/QQx71g5MLAqG7g86Mt8ddaXKx3D9ZP0RtV3R1N0yxZQX1dWUP4bWpY1sBgnb1hPJ2uKyOl/Q1l1F6ogBNX0GWXcEjcbK/wXHHOSR8e4aCkRRXDT8SN8KPcc8QbVXwDELmyOcfd0CPDsifzS3XnbEtHKMPqDvg8k5AivmwnjtArw8BlfAAYXUcoEMpCeJqdaURaAkQK2C6XbWNRMfNqxpbpBut6ymyTRab10SLaer66xM7XBnpwIlvRIhRxdBHGvNLULY3PHpz6OuNGzijOQxRVcV6UQEA8y9mEsFoPuCxTOusOVeSMSok8NG90rVNKbnMqxh5xVsrAuQMDZeQ87iUC/9lVNgcZ0ZdmO1CYBkKMRy1cjFp4eRQVnOXgo3qQiGiNSmbBQTok1b+2cp9gtDJYkNiVy5caMGJM3p75a3kH2C1LrsF3qFaJJ53FGKq0s0Yb3BVekJ/Nx10W8b8/oDEUS+agJM7tndwz/d5WKtSZ8rEEN9kmFjJcYBDD/SlUEUBgtlUgKdyAsaIU9qFHO8eWqcPGloko+slLCXeQnGiLu0dz7p/+mlbK3ZUGkqIQ30pRVlDET+0Z1LoYfynGygVQ9UAzKJVTK0WU+364RvgOll8Xo0y6FAIqtmWyx0Y54/QyK9IKihzdxYRMYag4d0TDUK1u3pfD17G1O62GbRZBwN2oLQukNrNq4oiTeUGwhLM9xBUiUQaAv8ZxJ6pWcenqDEvnYRFFxxirLyZfFKMW7OIf5UXegUWtPh/l3K5UDVaMlGJrswT9DRAKX9ZSJ5CmsKM4GMKRp7Ij0LivoBBBheXKYVFAH5YVRghzix1Lxp0lfGKReaMmK+tmnZ3vV9CDXnugMpTVCsDkUVdTZC70IsjPvJ1XIbcxrD2qEurfd5bRwdEllvYYVvgdWjRrbijW6BaoX5szrJfrWvcti4tsfCYucj1Wm7UpQb9sFuC9AePWnI6MAGtiiVZTiLMikD5GcIDdx0nxHlIqp1jQ4ZPfD2I0a/6xm0WVsrcBKi3854ZwO18Cq0bB0IUUmYS59j3cV4nbRSIeEpvk6flGrNTkcKnytYSCISWjv0nJ4OsDVAK3IM/CHLTbfBdki/ixiylpZEayzmTdRHlkrkVuQeQcPHp+1q5wgbTSQzwctaQ9I1/YtJzJP+AhEql3ldHVNObF++2FuRm33cukB1aA6i3nVpaHEsFuOiiVtTMOxiyR9IX9vNDTaldoLF8qxepDnW86SiYEa4ajlreHcAWJFchfZcq6qOUxoeMisVznOMzdFdF2FaVRDa2xnbwMkk4uo84HZE8KBdLdsXkJy6kZeXD/BFZUbXlKoZ8qgshm8mSkNEsaWv6BLRZDD/ZfmLUNsRp1bTdDhkJkRXldSN2KGKm2ggNNjhn5lR6gO84NWxDBF2ftJuT5OYH3I84OwZXOprAANK0Q88R77JK7mGwBJowXiWT7iX+W20E3ps2WqmGDXZ9KMfqz6cggInIpNUVK8drMuChBlLsTobK6ltVLBMWOmOkeLAsdDlPjwppTHTl8B4wEZwmI60oXchKuwecLCVAKJkyTwl+jPI7Wujv5nMHUO4/w5abQ4Tn0SGv7cI18IIcvJQaUhRb4ij95Z4wyQu1O0vLvMsjSAyUxAinkUGUtD44IvhVTCqNg6vEnL4gv3vezisI17lGVxlWV9BzChY1xbGHkKvgOKAVdYohNIFABOO4r/idHRdejarMUv1Jm3NsdHRouuO6pEOwp8Mvyr8SE3fZ8ocw34EPdhkwrDJlJSZ1WBiMGRdwVIhmKQHq9yLRHq+0CCFR5QWqFnyB+v8bt8n0iIbMaTqFQ4wAFovMl7hcBH5MpRWWGMUyBIYWYqw/oKhC3iygJtWwF3hg202SplN6vt8qHj442zzq3Cp8GsvUVxHt5gkxpSejtfX4Ybw3dvscaegXanNr83q4fJ9zDTl9/XVKW3t+0MbW/6YUz0hViytIhoL9uvS3f/2G+9412cNia6GEJ/ubnp0LtpSPqj/oe7Q6xdxk1pypaqjkVr0a+Jw4fzPuWe9w9Wm31+fk9omYTTXBF08iXj89/h3nkO+QZ4fXvRfYJhwkj1R4Wz5Jeo6lQm1nQpaC3OEwU6NTbUUwXoFv+gwuR9P6mdRyN39bzX29dLoR/OIHr4jTQ+c2vu35zqHbJkWOveu478J82y7ryN2ADqbjBqtI5dkmCvXFEfmhQXNJA3o7b7oXKKWXw5KXQuIyh0nQzq9veGt8/zVuqz1fgsQleJJ50zVerr/i+H0uUDp/OHvqdkKbsDI27MHT7faf19+1Pdta4q4Tialoo0w4dTs8reX/1R6fuqNvAWvTK06kF4hfa4f21JrL4hQvSlZObAXT92OgnN10hxBXJae/73AYPJ2oyLJlxkti+oUseQPvTIPItwDpAvpY2fK8JznwKvJM3ntgBGqsTstch5GsKhWx+7unUsLiigfb3153AvbfeXU+k3WuCMp9OfAAjBKRo71Z/E+3xW3s3szq2PCtEJz/0b66vQy+C3BSij7mYlpeJ8v7DBnolgpaK/XE0+UKNXeSPo/VoU3fm04cfTF9j1VdSo/AT4s8eYUmgp1OrG/Jjy+zMzHn1mubUydKa8R00QlylMHI7AK+fZ7WbsKE35r3Wg6L780N0fQdp3Es8FWE2qATOiGX8Ye8uhmKfgxOZnlf6oe4bAqIleXdMqhPsc6gZ81kXMN9M3S9d6m/SdIQkFb3Wi91uOfyPRRr4P9YpUvso3fNJAzGUpnv0x+pbIcbPtuQPyIf+0DZ7GIoN+4rJtDzaH4rfKIDPTNMer+syBSRT3fGrJbiNLmzaUKNqfBBCXuOkFifeLf+3hqERsDarq2OLPl7W78aOllSj7z6qOxdb+G96b8ubbUnTJ/67RRPKjL37qDvojzVmXtMhM9OExLrLH0CXXq9/edkXLu4xflOXKH88ZJpFH+o0x5JG+Ei7wKnk30LintYNz/CJrv8IXnixIFiO7t5jkovx4sPV3qcpw0qY+6i3XvuzpXWI6CNvsCNOXXiYqrOUVjD7vnm49z3kRFlbfoe4z5A59Ls+hx/ZFhnX6PdL6fspIRkv1R5ThqGlhi/5kd8Fu1LfifP1ubK3evV68vx/VHMVVi68UZpup304tLZ3+zu35ipUo+LSdQ0TfkGNo6OKYI/xu8mBiuRxfWlRAb6OZSz5VjuBcsxicmpGfewNLXuxYz0svKfHZKvLQ/2T5vkk5TChs7vwg+U4dbHfGxp1r0DkgkyaDO2rO7qQ8FQ6UVOmoFnOC/HJ6BFFkgkvhjF9nvzRRFPiDXpntonSdNCtykdt2MlJfPihR1kUhDtl1nGVrnUZtbGujM3eo/JHXBE1/zwSypBauwUS6kfyUoldRWzBdKeXXURXYCzzxcQgxsy0AilRyyGkmw7keruD7WoKb4K3ZhLjhixWI9i0EqJnjR1l3vvINIXqr7eF3kRS0Kwr9zFWbBYUNK7s1WPZ8t4gzx+y0IgckWdglvhQMuLbIkw9pJNfgSGoSsEdLE5OZK44N2r3zZ6y75CdL5N4iW47MsP6GHXSJQ5Oc+YBupXcFoP06EFODD0dJO4T9hTGbJMSwhjy8Xf2yYyIrs26H9vY0naKCRnjJyKWyLjLefIVdEpqQma24olIvA3xUuRJzOIDS5aoKWKKKMBmzyBGviYu2Z2Fjr1wn9goqGzIR1Hdm5cwS+yjCRw3okfSFtwVIH7/U/Ev6qjMIM8L13qi9Gzh/ne+aMup3Enn/14bvoDJziuQ84BbeA5kuGqngI+fQI7R2WG8RKCiKgLXiAzK7F0EjUl2lwLatTTndsfT59xV+OfZw7qHUunAHUWUWByiCA3yjF0c/t6I0U7tFFSFOGSEsik+rDGiYEZWKt7qOaqiIfZeGIMSyRyjjzzFt4rt/HGNbL9Sre+yEMH2YsU6CoXsos7mZvNNimqA6IQdcaXz6O9tVGM1zK/sDINed/k2GNoguhgFPXg3K7Ka+OU+hNwwPAv7SiPAdWKo1HdZruen519BJCPaZ55Gx0UX2GTb3wgO50w3Wq6/8y4KDIg2IFvkiBSRJ3wXswEOMlbWCiZ4ZLvq7sTanbBppkcBIQ2Eu4N4xrQymGwpiCkmCXxsruf0e3e/ZBwy9vjqLyW4xXEL+zNUHyymi6n46NCSmk5/TRkhNm90BYVPxDVCqgOsHqPuXaEAKuGpFByJVWY3b3Ct9DjqKPvFxIipRJrAiIWwm62AFKPiR7aIc3V8vuXnGNZI1SjaqfknZBCDwvSNfBf5LtEhP1Wd8Aew4sk7pzCmyl6EklTSotaExXKmK1ITybK625JMaeSR0aoxdO9xS+B/A337s/n/rWaGQvQc1vhyd8Iah60rjJtfvvbtUd132lI6uxu5c8tu81PD1908Im5wVN3RpeCIlApWedaxy9I3DyXNAw1FH3v25etwlHJu3pVPXvsx/fHJgH2vVtvkd+vjP309DnvznB0nXy900fO7K15PqVm02HXWa5eKuDGz6O5/OmijCZx2uLSUEkHEAU+2wcKAG/b6LXthDeNNjWq/Pn9PwwRZwZZpG8eV0aUwD/2NDp+Iqb7he77serzYRxLSKBUZDXd44r34l6s8kR5qcjpHcun0K5R3ZNEvIbmhoB/R0JnpfQ4+aZ/KXLd3BvYNpdsnG8aSTyYcegVGrDbdlhkKihoNLwAqyClzODXj7Jt2uN/nYCVfXVn1Cnsn2wRz6veMh7OqVPIaUXi9zq4XIgg+7MSAVVgiXCNeKaCCwNkc55RTQ9KEWYoHsRDk72TvGJ5i35vLppCTFy0m+w76zggBjWyDclrPTx5849G1LGXGmnU4WZynGLkvAoOjxhe8Nfk68Xp/YzP/4f0ag2GY0KxZ8yaK98TIDd+iCgySkGA+efMbnKYA/FCovZ+p2ZRJ21RDDOzzvQJ+LUDifLBd8si2UmajfvGrbK/Gm5Oz1pRcCb3E+e7jBaVoc40TbhxvpjbgG+FtlVI4P/JirjihHhPmtrkkZpVuCNXFjMXVE7QP/IkYdaMuoJFEVJoskayeqzYGb+piTP89e76napoAAqY3pY1EqLpeRs6VEoWjAZnZOpoUPg93fPMHiOaBC/DDL5IzFK9S7elTDRARKrkLK+r3DqeTL3htYo0Jab501QquwgY6mGTmHUxFYb83S6JlJ2tlJIOsXtFL1Y7LqNHQYube+eDrdguq00A2kC9t5t1UFtnJPU9rngcRk+KSd4ULGCMBDKkKFXpbsQHTE+eu5nVIfQyLflOiUcTXtpPbQnNm3NXZpRjlZTCQKgYmQp0Mh/1OEcGoNjutNF3hEVQMQR4sZ1C4F+55hxOfN9u/htMlexSeMnHfjAXaFprxImwlaEy5/SdtML/fe/acTWmWKM6e2bNQ8TuDIHQY88hnlrwqK165g5QOz+nfFIda0IR77Uhhovj+y1EFLOZcOvValrL1RKWTTloXYA11f/kork8caDe5Jg1UMn14Y7QXJxp1IsvexnFmmvLGHNM0mltnuujwzTyX5de/e+6YK4pbBM3R8VyslK654uRSKu7e9OvFJDLRFMZcmJh3Xf+lKbVdjnIaxLiNmWTordN11yhvLJw/3Yf9BWQSYeZPkJfyfq8Ch3JbaHWBX7n7Dgjzb3w5P/5aYGa+Dub56UIb4uBlED9yJDTznuYtsWgg1mZF7c2xJ7eo/JpTe7BHNCNnCcn9qeB52uwze+aDlXjEeFRW/J1+77405A5+1P5BYKkPuU/itCtojKKxeRUvyqJrdxqDN2oep/uJeQv2uy1wFNmbOJJokgJR4g28+ya0bn3FcDVYEge9ikW7IVuqlvys3J7mjHSkM2cvymOYYS7l2JLCcAwvzbb50qN2u3F3WgWv4tLxsObUPYa/SJXg9bkSdNaotG7kgnzYwVsPOTW9lY8h1LX1e6/knK1s+IxrDZ2eMHYZi2yeYmqzeFWznB3PVE7RSTevGlIzNQvTnB0P67e2HsDpC/ublJR1sfhDG/2l6m2r171b284LHEETkCcuc4uNX6I8VrdQMRBRFGePlcpmdTvXr94SjImQBpdMP/fuYh+p3Tl/4TBBLpdH2iuLHLdJpto814IF9cJF0IO7ImBs+X2SPvJTlt9KnzM9hUDywp+lAOqVlniMnqhMCqWkx7eLeFh6eUHrw9di5jen5txPwqm8TETyPj5ML1r0g6m4IlK9EINR+zk9DPfNJT0yJSCMd7gYMRasCB3DdikZjXosdcS4KZ3W732bdGyfpvWUMALZAouI+cxqd0UDXN11Hk3TtRiAKpt5JcRv/jLp/HrZquMdpNyvKh1hUkBIXME5fa2PWSNwUysKpmAPZ71MzPXytnp+SwhPD5RwHUgLI8OkXQtaX6ee42f7Tx1XPLI/V9seIsjcB30bJZ/KSVP6uHXgRyERBTb3et4GwiIReN506UJKCDHo7eSmuvJQnI7K6UJ+H00gfnsg9t0QI5HMMhl4VUHCx618kk4/9ElIXqh6+Ro3wrv2UY7+V+YvoMM0xTVYimIsamXV2yh7JdY49g/jE/P4ccnPQ7GeAZfPveV6x3S/YQ0VrBPCoVjS6P16Kq3117cp+8WjcPyLWx18GKcBD3QEKQzbKjzfBOhTN3c1jjeBSqnTg8uxxppO8ruyrUUJSXvLTmdtvSF/S/eyvq37v9Zc8bg5VVaQHAt00ImJwOAF/zI70vTRrVG7215cEbtxQ2XEsNfUv/N5f9OomEnP1DQqCHEAbxV9y/oLmB2ynja3vvVq+ZuKZ7MpCCxuEzZtfILLSWhIHBO9K0q2dC83j/MMbiI5qgdmPdaSTboimA1tMRZpYkFU80I4obP+8NYn0pd6hfkNpIAQC/Sp2epw++lnc4JI2iJSdw/nolm18fbNqTq+dzT1fu63PgK4bmTYnDqCPNUJnqIRCvEF5Rdm6Csi0CPLSQNRDS+LIpidmue+nnggXyhkixDsPJ25x0P0k7NSd974EtnetiptA++RgyDcUYYk1AeaFXWXsANVO27ST7hTbGWxMY+jyUv2l8SOJvdK6+tp8luIVafrE5tP46eyEipq/F/LJyixBFdOPXCZHSLeza7/hfADf9Tmh0Et5GxlnKYiDeOWURRDJ/Vcs3XxOWv5LSYs/FD2RX3CHUwD5qsjvxEnwKSJHw8HekbuR9iMo5NVp17JSg2wgR58TJ31qO6+/+z5iJdR1uXTYz8yUP05aLfNKt2vy+FHa5xOn4bkKqsVe2KDVA/5MTCf9IbW0SonbgujIXxs2y8VV1zy0rC3wlQurzSfsLI5VVk9AhmW3/PiWVwNHx/EaLL/4R7pQKdc25g2E7HkouRyVv/34XQqIWsgyvoxfrP37E+B8aWCgy1yvv7m5W7U4azjXYJ3Au+e/RfU0QgjO1VpeRoy5QJpkaNWZ53cqOeDq/xjI9I+A6qsf3D7TVm32yqwKzxcMHEckbO1CNl2Wttw+OKko+7OhnU/vNG3KWquFEBavB2lGKupFT5p+JPVyNUX7enBTA/Utb1EblPlSITnDQc1E13x93y8xr1NdtzDtZTvtnv2AnnbufNv9GWq/CEY54OdL1tPxvBPFbPLiENe0cm8CoroFuT28L2NPMWR2hJOiMO5O5bzMZntM5lKHBW9Quc0B5P4Bsd+UwXvp485aTlHGZOKbAOkCEsTjWFCfuYxLGeYTCk9i2sE7pzu+eZ0uhToImnye23pNfRvQ938nSGrfH7yQy9abXYOC7Vbar83+0IILMaUaKi/5M8ilQmIXYFpc1ZkXEVSKCy4LqffJzZIEcpLlCaxwgqc+7o9uQ+IeeyMVQ8DNX8vvmVC5hXiNudp3YzTb4Szht60/EJpeTJR8LmjeDjK9SaEiCF4nO28ZRv1VL+VEth2DX83i0+b5L0zz9e9Kai75bHlWX/gbP+BX769VWCKChf84bjEVuH1jU96pP8SDQqSx1gdX/i7HwV6/baaPGv0ygAtgfPmoVXMy3iv8/9PPD4bWZ8GkhgN6qAInJIeSNLas6u1N3yNScAc0pTb1gu5Ca4yjDki0hKIiPfxMH+DgAYHLpvKkukS46Ynly8mbJAlyXvob8LsVx7IpBFPeB8yZ8t6MiaT2aZ/H3RnCUKy2ur/SRnXaqyzj4XXvLvPHLN1wvf6zPwOOaUwcuckDtXAx9YLQt4H5zXpIIGnsaGtOpQZ+53nR9dMGWnzwdp4xEfDnmuJ76/8MV+X+K7yXJTd34TqeD+XJfjbpc2p/NsfxvDDG9NAlL3vBXRBPjpjCYaWClkR76rZqwttoMjA92KZFL7MGVl7509AfwL6rwMK48X3P6VqIoKopJegh2i+YSrDeA2nL1a6KpNCxGX1H98NzAPDdSwjGngY51E/eUpv1HKMhwBjirpNzgNwXVWXBHpmWUTQ2I2eKAJrb3WZpF050c4NjpUT8nzbP4J7vaDf2+o3I6BR0A0vjMaGrsTshlivXl3YtOXaEBG91M4xJtnK580IcXJM3qtA7Py6ZxPHKDE+7eATrB7IVQ9dFvG8PSlV4yQlvaCOuUTAaCjgjXJUQFSgUbGKjlzswlzBXVkTe4GCqs0aBUYNT0mGjGSdDJODlk7khAguHfYoMFUQSbhGU24AdL/D2NMXk7lxjeTNwo8R+xBlTZjshpJEnVAkw+A8Zp6A1E1a/qOhQIlX8aUjQfZF1Xz0MN/G7qApD28tizBVLoMtd6/aliZygIkfgDXD/BW6obWsK5FDcCWeF/kC9w237GM7P7/UnArRTjp3SPph3Bap8s6ZnFRibEA4DGUcqW+Aj2LytBgrNW7IqzFuEFVwq7yBWkkrA5KG9eahc5luzT8listufGyy/G4XcK4uJ2rpYL1O6vt5pb+Kpi4VHzeNpDn6E0b8JYqjHJiXCLBRHCkgtea/wogKJYzsIW4fXP/xontcMh/8AwsO0kMaEtx0DFVpKNY0zGwQXyJegOIIq5bk1tj5mygH5rakrbbN/nTwPykwuznVfdsSz9ydioCQMXEdkeVv1Yvqz6dI6QE3peQvctb2fsMVAIDUfWgkIJaKNj9sUG4/ZUsH7pwSDpSQF0ptviwhbphcZoMr3NQVWMYp+9hvjrXEO0gm6GAxbdPxI6w4uVYKZ11JTSox9M5lXZHnCtYHY/OQESoarGi6IL3SqLxs2cXsCQrpiziiScKwYvjjV3vg9Ciq7TqKS3kxOUIy9s/iOzTPehj0Z8j5E9D/YEAbhuK9ZOLT9lPUX+yx+VEfsab+AKqmeejAP5ec5+yg7ip7+zjolq/zff+5kjUxN5zq1LHCfyWsTzzddaMdNFhKBcs1+9sot6KEWGabBvUGvWgNMutY1/uidtF70W8+/i83d1akgUjK5aTrLnTgqAglfK3i4639TZMCT7rLqJAW+pBcD636UIleHynw1PCHypvV8ZHibn9kxT0fWbD4I+vt/MhyV+v+nPC/MCEUVxtv3n8Q4O/R2yP8kaqPk7B7GwztH9yiWgw9eFL/yIfDwj87qUYC7DkSDn7octQvOiGqIiz2AuaskMi9414oZAQCBnGsLm0duwSnL/mQ0liC4S/7yT06KBEadfdRNzOnvzlPohR2mF+u/7iLKBfeCIKF6uyqfNJA4oL7+2rL08xSX7Ey5+tH9hmdqJMFhD6VCvst85blYvNGiiDU+M4ywc7fXcgpqmGt5Wre90tFFH0ACy61WYiYEokn8V3hmUEh6k4XV0ddzoAoLpohErBbBqAmTuKBDIYXhBW8OBrwgVbS54Ers/pUramQsknTvxGKuHILSVbfR0i8AulLYEGGqhYIXJYp8St9TkHGA8r4+5Zyy5gdzAfSHDSu0ZYTE/0ZWOkq1/MG2qSVJAKrgQC4uAz3e/d52mzMiawZm9wz/F6h82yggxvGEY5Rj3u6wymzkqwmET9FHd6ZNgO1YKdqlaRXIB0JLYOhrCtSrDZm7pptgXNHDFLQwIIlGdOQ6VDxcKV/Gogvl+vlfJbC+a7jxX5vnH0NI//A+wWwSxHvkDEEMcjv3YVKjyPOUO4nW/WxrlBuOVscdmoKnXkSvyQbDUTeVkuq0Qicynv251Ku9bBpQEBP4UUKiDhPlKQOLwm4/X71DZtAI+YgkkSCTzqLetgQdtWjMuqRnRQCz8X2B8RzGHVvlr1bMZVVHnuivIGOF9fx4pcILhWr6bCo8vJpORiI369J8me9X7KHJf3eNpCDa6ipCStEUf2SRa6DWkgbX95VNH3YByriVDnoLp70LugvT9n8PU9PcfBSPazgVYEqnwkGTPwJY/MJRLGKG/sZGNOqtOZN8MVdi6CDbLl9RwtDiwB3BfYZbOnEiCshH3ALton5PaoqDg9kV0m0Hn/liw+ejICVuxQXM0WgCUtrHuC2o0ygwhu1XXNxs70II8gyk1B8YDRX4LqFP0CRFO20j8b12JaOcFK+8VHRJJlCQsEPH3IXzqNdsqD/5phw7vU7ljLz26ghRrq9YXAvDb2+8SPW32TecShqNPtVaVQBbqhPKmbGScSHalcHfawOd5/+h3E4uTxttom32yU98whqTo/hy/n93mX8cYeLJ3/aUfRegOKo2nGTb7/oO7FEhLq6M22WIkVUH2TeJBlEl7ASZInNqQ0GBpMz0DfuQPnMekfpB11l3KXOyOIIWHOqVGp+t1JvY36/p2ZIgUq/ol0f8MvWfm+G9PJnuMvK1lnNqU8/WIDrVfHX+gqfln6wJBdDB9XLc0SU5tTpU9xKmh10EEX88nrM0xcdH8WePvUznUKf5BNOTwdpUJmao+lISoQheD7YOasFXeUkpe9I+qb5yMd9jrH/zEL/X0xoIiqn2phce1KD5gP2csfEdfgl/1M31/3Z/Gfzn81/Nv/Z/N/aPOKBzPp66/lj6z2M05NYTojE7/VpFtUi8xu0hOg3J3BMHZBZb8/8mAaadeQ/uGCaI6lfKgoku0+c7jhNTsECbRLicSA3wqi7ACO7kNeRN5DtLVz9yURpepBRVsT0eEkbEs3q7pvJUeeXqvtf7U/7StCIUTfWc1J6gfFIgUR3qXpsm25vHwXHURHDxCFbtuwOIzemgQT6AXKRkbye7Bk3xyI+vHJJrF5Cb67X14AVbAqWcu2nGQIgVx0nGC96fWgo+TOwc2OsvnltKG6DxYnJ7ChItUEgulR5pleU7mlETgYvCu0T6H58JRQ3vDk14TJcPT3nrxZXoP4sjqHAkE5RsJnYp+vTyooINW/P/njL7asQMy3a0u3/UWtQ6R+fEa455jFa+vaY0t3H5wz3yxs51R0DphkFGqHm6lHcUNMLBv2dIn0TeznWa7l9UgoDbxsfbgku8zQxTXTE29NPFpnD1hzr45SI7uGjd3FrkLUGS/AO5hsEzfH7r27Ajt0hAjPtkQS9XNDTeKheMnWOHN5bpvr1CyO34yhRGmQY3Ut66Uvl1Kc+Zms76H3JETKUvmKqylOnVsNnc4B/SMKTz6O740SRkBo4DCP2J2nVisV0Q0MLm+XXlcssRYmJLLJ7m/uYHJMvuQWTwhkTrs8arKFIUhqoSMxWGhu/Rpu4cdMSxM1G8yHaDth0EyekvjyUt2ApE8G7vmZmWsrOhDvmrXPJn0E6w+DhuAiZ/oraVAZmb0rSBBda2oWAxvx0o/iztxKpYBY6c1cmhYCxz+bm3/MpE4gv6NBd1RGZFwdktV2yuuo2rvxwnhBddgMdwmRlPuuxeQskN2Pu1hATadqfBWk/8BR7jqJc/HtYwcVywZquMPghxHZRnxJmkHY8qJ7ubAcZIE3835OfEvMY6MqxyaVMWvr2ruW6oYmhoyLl8YuCB5Z/V2qq0JyGVjhObAn+reYhnOk26Ov4wXTv5N6ns/yE5308LwXLCt/jvDl6YRicSCNHFnh9rgnOufZroX4tWnywV3ZfyQAGWvkhegbKIvvePYb+Z2Hispo2LsreMJ0QRFJCIlpU0GLmkd6h9d2HRGJbbb3Ns55zttD2jOfI2NEEE3F8ie2lBuhugxecb7/NPTcPnHu8d+11+ZOQnYzB+gfSFVN5g/VP+YoyFzMEmJBizxXu2/eUWG93g/Fi0nwyd6QuQl6XHSKLXEEqMpj9DCug8qgBMaP1NJMuu4R13MoXSeIRTF6f2mvxlfpdzamv9nsuJGmjDqg1k+Wv/BbEzZlxpK13j/0yY9tFwu6u5TN/xXMawhVBPMJBjhIvVzNSXrywD0Pzrx5njWZhWgnVmUe3ADqshnFRHa1aIULj7Yf0geERdqvoFLSmYSVFtFdyPExzqYO0yJUaRdPjxe9O5s2OdnIMHS66Qb+gcIWBT599GrJRlAFIuRPWzal+VLAMjmwB4wHq9lZpymPGdCaBvYTPQHJeUBxin9Y9rOOBr8ljmWPa6odQ5gPwTU0Tq0ZRdo/11RpkCy5QjD0absgP5rkhDY28AWRRuHXUs0e7raqkEr6Uk4341QooP7BR3sdODOG63tQaJlUiMU9X00B6wlDv75NUuAfiJId0heSgXZLjAZqU24u1Cnwv+91px+BoL9Ye4mPJN5p5x4m/sdUz+ccRv8Kof6vkK5DFr1ztSzEchifJvCvkxHXfIYs5h1vBP9EIu9lfBfOxz0MirqKrekhhmqZKQ2xAI60hPJzRfegpWsn4G/D7zeWu2GVpIMClSBnnF031u0jiYsYOOSBgsQlhqhJwKYqqRcJmnsSI3Qt7CvcYGleBBjA9u9M+yxZ3iMjFBiweTIu0faI0yI2rTBJZzjNL5NEO5a5kPgC6Cnijw1E17dxVauY2wLh/medmHU/0F/NB+TTQ6VFnpGNGUyJvnwN3RUfGD789OFDfEFfVApV0CRIRzylflE5fTG1ZsMT+Rme1pBDtZJKwstEuLUeQ3QKgsrK5Qca+NHchEpynWhV7oHYn2zpTCubxhSWclp7qiF2K+pgLUiLADxTfqffTxB7Usx+ArzfOnO2K1UGVuRc3oV7Om+T9zjSoiy3n8a6vI1c56m5eb1gsnWjPkNYpLVPdhVptZVIY/Mb+jfz7+rUmGXezjMpK4GyWVl8zSrjEq/or5o7WFxwiCEGoK8RF7n0Y+4ppTimTIDUSt3bvmd+ceq/StWft3JalVRBVSOXdMMaRx1s5KbaVz9p0rjD5FytAaqHOUyQSWAQzI2K6GdWjk0udrR25q2Zmtgy0TfAZ2oTVdMrJpkL9z7ZMuOowbbIiZQ2SHdDevdyJuvsX2CNlKkJewhFD1HTxzZi4xpgaP/la/iYvNj+X+R0AP2fV1uvQnIp/bN3IXZnRJ4y/5v7F9ZrvafRQeIKDETqEKSHG2LhuRsyVSQTXo1wraUrV6O3Esz4r1dQodLtnXRZaSuhcBI3B2xdqjVcd7UtRNHKYP3D0gCYJ3x2EcN/ypO5Vvql5kQKJ+LqslDgcH4P/4cVamjhn7QpxKCwU/bTOr9Tyb/g5oL+akICqK7eQE0H8sJUZEsjuBFb4Wcq1fsx+RCmVtdfqt20s9khAQWGEYRQys9OnL82vI04ANXsKxoizb28esjzI032ny9FjcfaF0+KQUHUcWl8RjZYUOT86s9DTruKD/GfCgyTeY95J8UKQ7nV2w8wwjlyobAQqO0zYRkLkNl/JTyVgW+L7szgLdolCUmRJwLNjvfH7Ncv2SyUsiHtC3m59J8bNubVFjrJIXuz5ebZ5fxOnIBWP4zDSQHl96Svsqd11XlgW+TBaUtNDgsN+XkhyO/BBiv3xqaZ29DLolhZ0T6iqNpnllh9PJTQtxerYqm2IjdXE7Qd6sT3PelD9Im2PpGahZCs0o/cKFeVQPz3xk/STGsiJBLhIlyuX38eUKu9k2DIhwfQB36W7cbrjHet/c7iogzWnam3mSC9b0vqbCtX7CWcrSdUGpzDiCH6VfZU1ALnwPqH7SgwqZhDZXdkyPGBvnJLzErtmjxQmwnNh1nyshLGXvVpcbdFZmJj35Bu+fphCYxzpPRQKgGuBEw6wSS3G+BcZVLZJnkASVS6BZUw6gjoJIVBiaI1VsVRSTQD/VjL9RIQ5K3VZsjmwjx1WYwrNNHWczVqKhFKu0JU3SHhLOZaXQ4ycs9bQHO6X/JNPHN7TmdCD8VkOTVy4qqKDwpmWdog4BkAETA2Q6cRREXH0R3uf2Z1lZqSZkU/B0hKDm9jP/++9JqiBAPjUrjhTvH8NlzKsRrC/fyhH7W/vtm/rvdacuseo+5ymCI+7XTMVJgy5mntvXw5JlGtUfclPxVgV1TR8BqiyLzLjgsxeLdfX237aoaCiFc2VjeGDIm4o0Xb+YujgAPIrTUX3u9yxNunFLUrZ7Dk2S2LO63lZDpSTgCnxrZQk/iwFH7uV4hDIfl7KsX7lhHIeOEdKDBWLwqhmeKLhGT60GtiV+oUmYMQ4r8F6UZ4hHyEMmYaGMr934qgdjMLBKCXT6aychxUniKWMt9ie1Knj9HH79Yaul/A7JIVXrGR9uIkCyOfbQAcni923Ld3s2Xzw3brrfIYlqbF04sj+INL4HFK5Nl+iyTdvfIXko+gNyirYWbyJHewhyaDKTcHs1ZAOz/mLxeyBKhPiPB44jQYbflo4YHKXh/AadlLs6BxZbHu8gwzvMdIDYO8hvdd5IC+xtNhZ0slo6rUO6FszrluPrH3AeEB2H7w8V6e9OwderpVzDPKhpu3r0+d1rLffppm3S5+fn2u55DhiY4xp9ESzQ9QzbFu+pBH6e84tgh4mvKI/b5Nd+eaCiixJRXlOkdMQ6NKegqZgHZ8zze8oggMlQ9ffjCpX9l65Egpg5y2jyzZ4AgF71pkVL3psdvEndfe8q1XpCVG18XrztuE3JNxErBYpkiW6QIGnUdvvJZcNDFMfnu0ZMm+STdj1Tb5PekiBj8gcJJC+JkdNWHyP5fIv9PicukHmgYXpt8tdj7ygkDSUvAznF7br259TXdAXdZ2/mXj5gX+dNg20u97HibRKnVg9Rndsd5/nCksDiaj9HzL3O4+1FWeUzCJ5Lgd7j7zpec+G9sTp3JE622SNblHIH3fJ9vTp0qZmAlibUMlnrbBjL2WOiW3nsjhzjy4GnbRNEEfkFeNs4+FlA7ZP5C5I115Vx6tyx5Savisgal90mF2vnj5qojPoGScG/qkYMP8UQSI8UX1JOtq5afYssqdhqlfE4LM9Zv7V4tlq7pT+75Q+tueBGjl1nnC/VN9Ap4TjS1iXsm7mkJaZfyvBlWKsxeqlhzT6v2p6QRHTv4MV4U9zsUTVEX3BbItn2hoDsvq3jqoT34277agnhoUmAx1BeaBPt/6gWXfdXDDJDfcjuYclEbG5+72IRm+tVsQhqrupKzzh2aOzQRbxCXZTjYpvjQpRf6+hOwMr4ddvSKd/5d9I4JTRGv/gkFW0qbxCimB2GzanT2OqpjFcMml6IIh0vRIqqiFOLLOIR8Iapn9R5M6HCoKf20C+dCH1Jg0vViY63U3sTDY/W7XY+WofrsW8A6++2f76X/jxq1fbSS3mrPmo474ardHC3xE3Xle67rG5ZeumHRvLvPed+l9QSwMEFAACAAgAK0yWU1pZ8z9NAAAAagAAABsAAAB1bml2ZXJzYWwvdW5pdmVyc2FsLnBuZy54bWyzsa/IzVEoSy0qzszPs1Uy1DNQsrfj5bIpKEoty0wtV6gAigEFIUBJodJWycQIwS3PTCnJsFUyNzFFiGWkZqZnlNgqmZpawgX1gUYCAFBLAQIAABQAAgAIAClet0zWo37aRwMAAOEJAAAUAAAAAAAAAAEAAAAAAAAAAAB1bml2ZXJzYWwvcGxheWVyLnhtbFBLAQIAABQAAgAIACtMllN/ZO2n+gQAAGITAAAdAAAAAAAAAAEAAAAAAHkDAAB1bml2ZXJzYWwvY29tbW9uX21lc3NhZ2VzLmxuZ1BLAQIAABQAAgAIACtMllMVHmAbowAAAH8BAAAuAAAAAAAAAAEAAAAAAK4IAAB1bml2ZXJzYWwvcGxheWJhY2tfYW5kX25hdmlnYXRpb25fc2V0dGluZ3MueG1sUEsBAgAAFAACAAgAK0yWUz9xd145BQAAuRoAACcAAAAAAAAAAQAAAAAAnQkAAHVuaXZlcnNhbC9mbGFzaF9wdWJsaXNoaW5nX3NldHRpbmdzLnhtbFBLAQIAABQAAgAIACtMllO28mV+TwMAADoMAAAhAAAAAAAAAAEAAAAAABsPAAB1bml2ZXJzYWwvZmxhc2hfc2tpbl9zZXR0aW5ncy54bWxQSwECAAAUAAIACAArTJZTxuHXPiQFAABKGgAAJgAAAAAAAAABAAAAAACpEgAAdW5pdmVyc2FsL2h0bWxfcHVibGlzaGluZ19zZXR0aW5ncy54bWxQSwECAAAUAAIACAArTJZT9ZMdlbABAABPBgAAHwAAAAAAAAABAAAAAAARGAAAdW5pdmVyc2FsL2h0bWxfc2tpbl9zZXR0aW5ncy5qc1BLAQIAABQAAgAIACtMllOMqCNv0jAAACNMAAAXAAAAAAAAAAAAAAAAAP4ZAAB1bml2ZXJzYWwvdW5pdmVyc2FsLnBuZ1BLAQIAABQAAgAIACtMllNaWfM/TQAAAGoAAAAbAAAAAAAAAAEAAAAAAAVLAAB1bml2ZXJzYWwvdW5pdmVyc2FsLnBuZy54bWxQSwUGAAAAAAkACQC8AgAAi0sAAAAA"/>
  <p:tag name="ISPRING_CURRENT_PLAYER_ID" val="universal"/>
  <p:tag name="ISPRING_PRESENTATION_TITLE" val="TC vong quay ki dieu 3"/>
  <p:tag name="ISPRING_PRESENTATION_INFO_2" val="&lt;?xml version=&quot;1.0&quot; encoding=&quot;UTF-8&quot; standalone=&quot;no&quot; ?&gt;&#10;&lt;presentation2&gt;&#10;&#10;  &lt;slides&gt;&#10;    &lt;slide id=&quot;{8B6FE8EF-561A-4FDC-85C3-8463B230E060}&quot; pptId=&quot;263&quot;/&gt;&#10;    &lt;slide id=&quot;{F4560CC2-6492-4110-AC8B-203C6517B161}&quot; pptId=&quot;264&quot;/&gt;&#10;    &lt;slide id=&quot;{453A213D-8330-41E4-8E28-393FB336FA6F}&quot; pptId=&quot;267&quot;/&gt;&#10;    &lt;slide id=&quot;{558FFC15-9BC0-48F3-82E6-6C6EE364C7E3}&quot; pptId=&quot;265&quot;/&gt;&#10;    &lt;slide id=&quot;{BFABEBEC-0ED2-4D00-A6D0-48631D6E3EDF}&quot; pptId=&quot;257&quot;/&gt;&#10;    &lt;slide id=&quot;{81E22C94-E4A6-417F-A5B8-93E529DE9D79}&quot; pptId=&quot;258&quot;/&gt;&#10;    &lt;slide id=&quot;{2A9F20BF-392E-4066-904E-E3DE963A2C95}&quot; pptId=&quot;259&quot;/&gt;&#10;    &lt;slide id=&quot;{42E16587-2712-4D59-8761-C1B783DF1B30}&quot; pptId=&quot;260&quot;/&gt;&#10;    &lt;slide id=&quot;{7F1A38CB-D7A2-4F2F-ACC7-7EC9A08C2F41}&quot; pptId=&quot;261&quot;/&gt;&#10;    &lt;slide id=&quot;{8A8EFE80-1450-4522-85B2-824B530A9394}&quot; pptId=&quot;266&quot;/&gt;&#10;    &lt;slide id=&quot;{D611E031-DB44-463B-B09A-6A58AFD32BCD}&quot; pptId=&quot;262&quot;/&gt;&#10;    &lt;slide id=&quot;{5A713780-2CBD-445A-B759-2AA0DEBE2D20}&quot; pptId=&quot;268&quot;/&gt;&#10;  &lt;/slides&gt;&#10;&#10;  &lt;narration&gt;&#10;    &lt;audioTracks/&gt;&#10;    &lt;videoTracks/&gt;&#10;  &lt;/narration&gt;&#10;&#10;&lt;/presentation2&gt;&#10;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611E031-DB44-463B-B09A-6A58AFD32BC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5A713780-2CBD-445A-B759-2AA0DEBE2D2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53A213D-8330-41E4-8E28-393FB336FA6F}"/>
  <p:tag name="GENSWF_ADVANCE_TIME" val="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558FFC15-9BC0-48F3-82E6-6C6EE364C7E3}"/>
  <p:tag name="TIMING" val="|0.001|0.001|0.001|0.001|0.001|0.001|0.001|0.001|0.001|0.001|0.001|0.001|0.001|0.001|0.001|0.001|0.001|0.001|0.001|0.001|0.001|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501"/>
  <p:tag name="TIMING" val="|0.001"/>
  <p:tag name="ISPRING_CUSTOM_TIMING_USED" val="1"/>
  <p:tag name="ISPRING_SLIDE_ID_2" val="{BFABEBEC-0ED2-4D00-A6D0-48631D6E3ED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1"/>
  <p:tag name="TIMING" val="|0.001"/>
  <p:tag name="ISPRING_CUSTOM_TIMING_USED" val="1"/>
  <p:tag name="ISPRING_SLIDE_ID_2" val="{81E22C94-E4A6-417F-A5B8-93E529DE9D7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94"/>
  <p:tag name="TIMING" val="|0.001"/>
  <p:tag name="ISPRING_CUSTOM_TIMING_USED" val="1"/>
  <p:tag name="ISPRING_SLIDE_ID_2" val="{2A9F20BF-392E-4066-904E-E3DE963A2C9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1"/>
  <p:tag name="ISPRING_CUSTOM_TIMING_USED" val="1"/>
  <p:tag name="ISPRING_SLIDE_ID_2" val="{42E16587-2712-4D59-8761-C1B783DF1B30}"/>
  <p:tag name="TIMING" val="|0.0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1"/>
  <p:tag name="ISPRING_CUSTOM_TIMING_USED" val="1"/>
  <p:tag name="ISPRING_SLIDE_ID_2" val="{7F1A38CB-D7A2-4F2F-ACC7-7EC9A08C2F41}"/>
  <p:tag name="TIMING" val="|0.0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8A8EFE80-1450-4522-85B2-824B530A9394}"/>
  <p:tag name="TIMING" val="|0.0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6719</TotalTime>
  <Words>415</Words>
  <Application>Microsoft Office PowerPoint</Application>
  <PresentationFormat>Custom</PresentationFormat>
  <Paragraphs>73</Paragraphs>
  <Slides>11</Slides>
  <Notes>10</Notes>
  <HiddenSlides>0</HiddenSlides>
  <MMClips>58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Jokerman</vt:lpstr>
      <vt:lpstr>Calibri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vong quay ki dieu 3</dc:title>
  <dc:creator>Windows User</dc:creator>
  <cp:lastModifiedBy>Nguyen</cp:lastModifiedBy>
  <cp:revision>270</cp:revision>
  <cp:lastPrinted>2022-11-22T03:06:21Z</cp:lastPrinted>
  <dcterms:created xsi:type="dcterms:W3CDTF">2022-10-01T04:00:17Z</dcterms:created>
  <dcterms:modified xsi:type="dcterms:W3CDTF">2022-11-23T02:38:50Z</dcterms:modified>
</cp:coreProperties>
</file>