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mpeg"/>
  <Default Extension="m4a" ContentType="audio/mp4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61" r:id="rId3"/>
    <p:sldId id="264" r:id="rId4"/>
    <p:sldId id="260" r:id="rId5"/>
    <p:sldId id="258" r:id="rId6"/>
    <p:sldId id="259" r:id="rId7"/>
    <p:sldId id="265" r:id="rId8"/>
    <p:sldId id="267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EE244-7DED-4C5B-8669-5CC0095EF751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6AE2F2-4DB1-4DE1-800F-02D2AD597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26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6D461-F98B-4219-88C9-C089983BC4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144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60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738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73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867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800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771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AE2F2-4DB1-4DE1-800F-02D2AD59717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362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93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3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7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25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13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94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429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53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2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92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91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ACCA3-CE0F-4779-B7E8-7F3C5AACED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24F74-833F-4ED0-B3F6-CCD90EC2E3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0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audio" Target="../media/media1.m4a"/><Relationship Id="rId7" Type="http://schemas.openxmlformats.org/officeDocument/2006/relationships/image" Target="../media/image1.png"/><Relationship Id="rId12" Type="http://schemas.openxmlformats.org/officeDocument/2006/relationships/image" Target="../media/image6.gif"/><Relationship Id="rId2" Type="http://schemas.microsoft.com/office/2007/relationships/media" Target="../media/media1.m4a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11" Type="http://schemas.openxmlformats.org/officeDocument/2006/relationships/image" Target="../media/image5.gif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gif"/><Relationship Id="rId1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8.png"/><Relationship Id="rId2" Type="http://schemas.microsoft.com/office/2007/relationships/media" Target="../media/media2.m4a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fi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jf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1.jfif"/><Relationship Id="rId11" Type="http://schemas.openxmlformats.org/officeDocument/2006/relationships/image" Target="../media/image16.png"/><Relationship Id="rId5" Type="http://schemas.openxmlformats.org/officeDocument/2006/relationships/image" Target="../media/image10.jfif"/><Relationship Id="rId10" Type="http://schemas.openxmlformats.org/officeDocument/2006/relationships/image" Target="../media/image15.png"/><Relationship Id="rId4" Type="http://schemas.openxmlformats.org/officeDocument/2006/relationships/image" Target="../media/image9.jfif"/><Relationship Id="rId9" Type="http://schemas.openxmlformats.org/officeDocument/2006/relationships/image" Target="../media/image14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5.gif"/><Relationship Id="rId18" Type="http://schemas.openxmlformats.org/officeDocument/2006/relationships/image" Target="../media/image29.png"/><Relationship Id="rId3" Type="http://schemas.openxmlformats.org/officeDocument/2006/relationships/audio" Target="NULL" TargetMode="External"/><Relationship Id="rId21" Type="http://schemas.openxmlformats.org/officeDocument/2006/relationships/image" Target="../media/image32.gif"/><Relationship Id="rId7" Type="http://schemas.openxmlformats.org/officeDocument/2006/relationships/audio" Target="../media/media3.mp3"/><Relationship Id="rId12" Type="http://schemas.openxmlformats.org/officeDocument/2006/relationships/image" Target="../media/image24.gif"/><Relationship Id="rId17" Type="http://schemas.openxmlformats.org/officeDocument/2006/relationships/image" Target="../media/image28.png"/><Relationship Id="rId25" Type="http://schemas.openxmlformats.org/officeDocument/2006/relationships/image" Target="../media/image7.png"/><Relationship Id="rId2" Type="http://schemas.openxmlformats.org/officeDocument/2006/relationships/audio" Target="file:///C:\Users\Administrator\Downloads\Co%20Day%20Be%20Bai%20Hoc%20Giao%20Thong%20-%20Be%20Phuong%20Nhi%20(1).mp3" TargetMode="External"/><Relationship Id="rId16" Type="http://schemas.openxmlformats.org/officeDocument/2006/relationships/image" Target="../media/image27.wmf"/><Relationship Id="rId20" Type="http://schemas.openxmlformats.org/officeDocument/2006/relationships/image" Target="../media/image31.wmf"/><Relationship Id="rId1" Type="http://schemas.openxmlformats.org/officeDocument/2006/relationships/tags" Target="../tags/tag9.xml"/><Relationship Id="rId6" Type="http://schemas.openxmlformats.org/officeDocument/2006/relationships/audio" Target="../media/media4.m4a"/><Relationship Id="rId11" Type="http://schemas.openxmlformats.org/officeDocument/2006/relationships/image" Target="../media/image23.gif"/><Relationship Id="rId24" Type="http://schemas.openxmlformats.org/officeDocument/2006/relationships/image" Target="../media/image35.png"/><Relationship Id="rId5" Type="http://schemas.microsoft.com/office/2007/relationships/media" Target="../media/media4.m4a"/><Relationship Id="rId15" Type="http://schemas.openxmlformats.org/officeDocument/2006/relationships/image" Target="../media/image26.wmf"/><Relationship Id="rId23" Type="http://schemas.openxmlformats.org/officeDocument/2006/relationships/image" Target="../media/image34.gif"/><Relationship Id="rId10" Type="http://schemas.openxmlformats.org/officeDocument/2006/relationships/image" Target="../media/image22.gif"/><Relationship Id="rId19" Type="http://schemas.openxmlformats.org/officeDocument/2006/relationships/image" Target="../media/image30.png"/><Relationship Id="rId4" Type="http://schemas.microsoft.com/office/2007/relationships/media" Target="../media/media3.mp3"/><Relationship Id="rId9" Type="http://schemas.openxmlformats.org/officeDocument/2006/relationships/notesSlide" Target="../notesSlides/notesSlide8.xml"/><Relationship Id="rId14" Type="http://schemas.openxmlformats.org/officeDocument/2006/relationships/slide" Target="slide2.xml"/><Relationship Id="rId22" Type="http://schemas.openxmlformats.org/officeDocument/2006/relationships/image" Target="../media/image3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953" y="2896424"/>
            <a:ext cx="1333569" cy="882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36" y="-79625"/>
            <a:ext cx="1222627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07706" y="2151672"/>
            <a:ext cx="184731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endParaRPr lang="en-US" sz="3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endParaRPr lang="vi-VN" sz="3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endParaRPr lang="en-US" sz="3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endParaRPr lang="en-US" sz="3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162" y="5794579"/>
            <a:ext cx="613992" cy="7814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506" y="5849742"/>
            <a:ext cx="613992" cy="7814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199" y="5952284"/>
            <a:ext cx="699052" cy="6990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082" y="5876971"/>
            <a:ext cx="699052" cy="6990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764" y="5856740"/>
            <a:ext cx="699052" cy="6990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871" y="5912728"/>
            <a:ext cx="699052" cy="6990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210" y="2354289"/>
            <a:ext cx="2381250" cy="9525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78" y="858113"/>
            <a:ext cx="2381250" cy="9525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13" y="750820"/>
            <a:ext cx="7745895" cy="753456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57759" y="2024633"/>
            <a:ext cx="554831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kumimoji="0" lang="en-US" sz="4000" b="1" i="0" u="none" strike="noStrike" kern="1200" cap="none" spc="0" normalizeH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CHƠI</a:t>
            </a:r>
            <a:endParaRPr kumimoji="0" lang="en-US" sz="4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 ĐÁP ÁN ĐÚNG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000" b="1" noProof="0" dirty="0" smtClean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4000" b="1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tuổi</a:t>
            </a:r>
            <a:r>
              <a:rPr lang="en-US" sz="4000" b="1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5 </a:t>
            </a:r>
            <a:r>
              <a:rPr lang="en-US" sz="4000" b="1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Tuổi</a:t>
            </a:r>
            <a:endParaRPr kumimoji="0" lang="en-US" sz="4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Bản ghi Mới 4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204742" y="4719041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97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  <p:sndAc>
          <p:stSnd>
            <p:snd r:embed="rId6" name="chimes.wav"/>
          </p:stSnd>
        </p:sndAc>
      </p:transition>
    </mc:Choice>
    <mc:Fallback xmlns="">
      <p:transition spd="slow" advTm="0">
        <p:circl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9167E-6 -2.96296E-6 L 4.79167E-6 -0.02407 " pathEditMode="relative" rAng="0" ptsTypes="AA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u hoi keo th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83484" y="5615039"/>
            <a:ext cx="406400" cy="406400"/>
          </a:xfrm>
          <a:prstGeom prst="rect">
            <a:avLst/>
          </a:prstGeom>
        </p:spPr>
      </p:pic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664361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123" y="4515731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03" y="4515732"/>
            <a:ext cx="2143125" cy="214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361" y="4827291"/>
            <a:ext cx="2619375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674" y="102776"/>
            <a:ext cx="2619375" cy="17430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03" y="0"/>
            <a:ext cx="2524125" cy="1809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266" y="102777"/>
            <a:ext cx="2619375" cy="174307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146300" y="0"/>
            <a:ext cx="7899400" cy="6858000"/>
            <a:chOff x="2146300" y="0"/>
            <a:chExt cx="7899400" cy="6858000"/>
          </a:xfrm>
        </p:grpSpPr>
        <p:pic>
          <p:nvPicPr>
            <p:cNvPr id="27" name="ISPRING_QUIZ_SHAPE1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146300" y="0"/>
              <a:ext cx="7899400" cy="6858000"/>
            </a:xfrm>
            <a:prstGeom prst="rect">
              <a:avLst/>
            </a:prstGeom>
            <a:effectLst>
              <a:outerShdw blurRad="114300" dist="38100" dir="5400000" rotWithShape="0">
                <a:scrgbClr r="0" g="0" b="0">
                  <a:alpha val="20000"/>
                </a:scrgbClr>
              </a:outerShdw>
            </a:effectLst>
          </p:spPr>
        </p:pic>
        <p:sp>
          <p:nvSpPr>
            <p:cNvPr id="2" name="Rectangle 1"/>
            <p:cNvSpPr/>
            <p:nvPr/>
          </p:nvSpPr>
          <p:spPr>
            <a:xfrm>
              <a:off x="3827087" y="6214500"/>
              <a:ext cx="1648211" cy="4443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err="1" smtClean="0">
                  <a:solidFill>
                    <a:srgbClr val="FF0000"/>
                  </a:solidFill>
                </a:rPr>
                <a:t>Áo</a:t>
              </a:r>
              <a:r>
                <a:rPr lang="en-US" sz="2000" dirty="0" smtClean="0">
                  <a:solidFill>
                    <a:srgbClr val="FF0000"/>
                  </a:solidFill>
                </a:rPr>
                <a:t> </a:t>
              </a:r>
              <a:r>
                <a:rPr lang="en-US" sz="2000" dirty="0" err="1" smtClean="0">
                  <a:solidFill>
                    <a:srgbClr val="FF0000"/>
                  </a:solidFill>
                </a:rPr>
                <a:t>phao</a:t>
              </a:r>
              <a:r>
                <a:rPr lang="en-US" sz="2000" dirty="0" smtClean="0">
                  <a:solidFill>
                    <a:srgbClr val="FF0000"/>
                  </a:solidFill>
                </a:rPr>
                <a:t> 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5714907" y="6214500"/>
            <a:ext cx="1906691" cy="44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0000"/>
                </a:solidFill>
              </a:rPr>
              <a:t>Dây</a:t>
            </a:r>
            <a:r>
              <a:rPr lang="en-US" sz="2000" dirty="0" smtClean="0">
                <a:solidFill>
                  <a:srgbClr val="FF0000"/>
                </a:solidFill>
              </a:rPr>
              <a:t> an </a:t>
            </a:r>
            <a:r>
              <a:rPr lang="en-US" sz="2000" dirty="0" err="1" smtClean="0">
                <a:solidFill>
                  <a:srgbClr val="FF0000"/>
                </a:solidFill>
              </a:rPr>
              <a:t>toàn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903279" y="6214500"/>
            <a:ext cx="2142421" cy="44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0000"/>
                </a:solidFill>
              </a:rPr>
              <a:t>Mũ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bảo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hiểm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5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277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46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-58723" y="35653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87229" y="0"/>
            <a:ext cx="12779229" cy="6929306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5944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929306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378607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</p:spPr>
      </p:pic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451500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495800" y="1524000"/>
            <a:ext cx="2971800" cy="1257300"/>
            <a:chOff x="1992" y="960"/>
            <a:chExt cx="1200" cy="600"/>
          </a:xfrm>
        </p:grpSpPr>
        <p:pic>
          <p:nvPicPr>
            <p:cNvPr id="26679" name="Picture 4" descr="HOAVAN~1"/>
            <p:cNvPicPr>
              <a:picLocks noChangeAspect="1" noChangeArrowheads="1" noCrop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0" name="Picture 5" descr="HOAVAN~1"/>
            <p:cNvPicPr>
              <a:picLocks noChangeAspect="1" noChangeArrowheads="1" noCrop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81" name="Picture 6" descr="HOAVAN~1"/>
            <p:cNvPicPr>
              <a:picLocks noChangeAspect="1" noChangeArrowheads="1" noCrop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9" name="WordArt 7"/>
          <p:cNvSpPr>
            <a:spLocks noChangeArrowheads="1" noChangeShapeType="1" noTextEdit="1"/>
          </p:cNvSpPr>
          <p:nvPr/>
        </p:nvSpPr>
        <p:spPr bwMode="auto">
          <a:xfrm>
            <a:off x="3276600" y="4724400"/>
            <a:ext cx="5715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 THÚC </a:t>
            </a:r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800" name="Picture 8" descr="KITTY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480" flipH="1">
            <a:off x="10230905" y="488133"/>
            <a:ext cx="111283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9" descr="housebig_w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828800"/>
            <a:ext cx="1247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0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943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1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943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12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943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3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943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4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943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5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5943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8" name="Picture 16" descr="Firewrk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97" y="704341"/>
            <a:ext cx="9144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Picture 17" descr="Firewrk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2590801"/>
            <a:ext cx="9144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18" descr="Firewrk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2004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19" descr="Firewrk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3528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20" descr="Firewrk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688" y="3437396"/>
            <a:ext cx="22098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21" descr="heartandleafba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69" y="466623"/>
            <a:ext cx="5334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Picture 22" descr="heartandleafba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0"/>
            <a:ext cx="1082040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Picture 23" descr="heartandleafba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49" y="6380163"/>
            <a:ext cx="11893243" cy="446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Picture 24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Picture 25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7" name="Picture 26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991" y="806500"/>
            <a:ext cx="143989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8" name="Picture 27" descr="100023_241404448_pispxdfa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9692" y="1981201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0" name="Picture 28" descr="Firewrk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5105401"/>
            <a:ext cx="9144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1" name="Picture 29" descr="Firewrk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181601"/>
            <a:ext cx="9144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2" name="Picture 30" descr="Firewrk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429001"/>
            <a:ext cx="9144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3" name="Picture 31" descr="Firewrk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124" y="3336838"/>
            <a:ext cx="9144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4" name="Picture 32" descr="Hoa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17" y="4945040"/>
            <a:ext cx="8153400" cy="12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54" name="Group 33"/>
          <p:cNvGrpSpPr>
            <a:grpSpLocks/>
          </p:cNvGrpSpPr>
          <p:nvPr/>
        </p:nvGrpSpPr>
        <p:grpSpPr bwMode="auto">
          <a:xfrm flipH="1" flipV="1">
            <a:off x="83724" y="-65254"/>
            <a:ext cx="1800225" cy="1565275"/>
            <a:chOff x="4368" y="2880"/>
            <a:chExt cx="1200" cy="1289"/>
          </a:xfrm>
        </p:grpSpPr>
        <p:sp>
          <p:nvSpPr>
            <p:cNvPr id="26662" name="Freeform 34"/>
            <p:cNvSpPr>
              <a:spLocks/>
            </p:cNvSpPr>
            <p:nvPr/>
          </p:nvSpPr>
          <p:spPr bwMode="auto">
            <a:xfrm>
              <a:off x="4819" y="3639"/>
              <a:ext cx="669" cy="393"/>
            </a:xfrm>
            <a:custGeom>
              <a:avLst/>
              <a:gdLst>
                <a:gd name="T0" fmla="*/ 0 w 1337"/>
                <a:gd name="T1" fmla="*/ 0 h 1572"/>
                <a:gd name="T2" fmla="*/ 1 w 1337"/>
                <a:gd name="T3" fmla="*/ 0 h 1572"/>
                <a:gd name="T4" fmla="*/ 1 w 1337"/>
                <a:gd name="T5" fmla="*/ 0 h 1572"/>
                <a:gd name="T6" fmla="*/ 1 w 1337"/>
                <a:gd name="T7" fmla="*/ 0 h 1572"/>
                <a:gd name="T8" fmla="*/ 1 w 1337"/>
                <a:gd name="T9" fmla="*/ 0 h 1572"/>
                <a:gd name="T10" fmla="*/ 1 w 1337"/>
                <a:gd name="T11" fmla="*/ 0 h 1572"/>
                <a:gd name="T12" fmla="*/ 1 w 1337"/>
                <a:gd name="T13" fmla="*/ 0 h 1572"/>
                <a:gd name="T14" fmla="*/ 1 w 1337"/>
                <a:gd name="T15" fmla="*/ 0 h 1572"/>
                <a:gd name="T16" fmla="*/ 1 w 1337"/>
                <a:gd name="T17" fmla="*/ 0 h 1572"/>
                <a:gd name="T18" fmla="*/ 1 w 1337"/>
                <a:gd name="T19" fmla="*/ 0 h 1572"/>
                <a:gd name="T20" fmla="*/ 1 w 1337"/>
                <a:gd name="T21" fmla="*/ 0 h 1572"/>
                <a:gd name="T22" fmla="*/ 1 w 1337"/>
                <a:gd name="T23" fmla="*/ 0 h 1572"/>
                <a:gd name="T24" fmla="*/ 1 w 1337"/>
                <a:gd name="T25" fmla="*/ 0 h 1572"/>
                <a:gd name="T26" fmla="*/ 1 w 1337"/>
                <a:gd name="T27" fmla="*/ 0 h 1572"/>
                <a:gd name="T28" fmla="*/ 1 w 1337"/>
                <a:gd name="T29" fmla="*/ 0 h 1572"/>
                <a:gd name="T30" fmla="*/ 1 w 1337"/>
                <a:gd name="T31" fmla="*/ 0 h 1572"/>
                <a:gd name="T32" fmla="*/ 1 w 1337"/>
                <a:gd name="T33" fmla="*/ 0 h 1572"/>
                <a:gd name="T34" fmla="*/ 1 w 1337"/>
                <a:gd name="T35" fmla="*/ 0 h 1572"/>
                <a:gd name="T36" fmla="*/ 1 w 1337"/>
                <a:gd name="T37" fmla="*/ 0 h 1572"/>
                <a:gd name="T38" fmla="*/ 1 w 1337"/>
                <a:gd name="T39" fmla="*/ 0 h 1572"/>
                <a:gd name="T40" fmla="*/ 1 w 1337"/>
                <a:gd name="T41" fmla="*/ 0 h 1572"/>
                <a:gd name="T42" fmla="*/ 1 w 1337"/>
                <a:gd name="T43" fmla="*/ 0 h 1572"/>
                <a:gd name="T44" fmla="*/ 1 w 1337"/>
                <a:gd name="T45" fmla="*/ 0 h 1572"/>
                <a:gd name="T46" fmla="*/ 1 w 1337"/>
                <a:gd name="T47" fmla="*/ 0 h 1572"/>
                <a:gd name="T48" fmla="*/ 1 w 1337"/>
                <a:gd name="T49" fmla="*/ 0 h 1572"/>
                <a:gd name="T50" fmla="*/ 1 w 1337"/>
                <a:gd name="T51" fmla="*/ 0 h 1572"/>
                <a:gd name="T52" fmla="*/ 1 w 1337"/>
                <a:gd name="T53" fmla="*/ 0 h 1572"/>
                <a:gd name="T54" fmla="*/ 1 w 1337"/>
                <a:gd name="T55" fmla="*/ 0 h 1572"/>
                <a:gd name="T56" fmla="*/ 1 w 1337"/>
                <a:gd name="T57" fmla="*/ 0 h 1572"/>
                <a:gd name="T58" fmla="*/ 1 w 1337"/>
                <a:gd name="T59" fmla="*/ 0 h 1572"/>
                <a:gd name="T60" fmla="*/ 1 w 1337"/>
                <a:gd name="T61" fmla="*/ 0 h 1572"/>
                <a:gd name="T62" fmla="*/ 1 w 1337"/>
                <a:gd name="T63" fmla="*/ 0 h 1572"/>
                <a:gd name="T64" fmla="*/ 1 w 1337"/>
                <a:gd name="T65" fmla="*/ 0 h 1572"/>
                <a:gd name="T66" fmla="*/ 0 w 1337"/>
                <a:gd name="T67" fmla="*/ 0 h 1572"/>
                <a:gd name="T68" fmla="*/ 0 w 1337"/>
                <a:gd name="T69" fmla="*/ 0 h 15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37"/>
                <a:gd name="T106" fmla="*/ 0 h 1572"/>
                <a:gd name="T107" fmla="*/ 1337 w 1337"/>
                <a:gd name="T108" fmla="*/ 1572 h 15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37" h="1572">
                  <a:moveTo>
                    <a:pt x="0" y="1572"/>
                  </a:moveTo>
                  <a:lnTo>
                    <a:pt x="136" y="1565"/>
                  </a:lnTo>
                  <a:lnTo>
                    <a:pt x="269" y="1541"/>
                  </a:lnTo>
                  <a:lnTo>
                    <a:pt x="398" y="1500"/>
                  </a:lnTo>
                  <a:lnTo>
                    <a:pt x="521" y="1447"/>
                  </a:lnTo>
                  <a:lnTo>
                    <a:pt x="637" y="1382"/>
                  </a:lnTo>
                  <a:lnTo>
                    <a:pt x="748" y="1304"/>
                  </a:lnTo>
                  <a:lnTo>
                    <a:pt x="850" y="1213"/>
                  </a:lnTo>
                  <a:lnTo>
                    <a:pt x="946" y="1112"/>
                  </a:lnTo>
                  <a:lnTo>
                    <a:pt x="1032" y="999"/>
                  </a:lnTo>
                  <a:lnTo>
                    <a:pt x="1109" y="879"/>
                  </a:lnTo>
                  <a:lnTo>
                    <a:pt x="1176" y="749"/>
                  </a:lnTo>
                  <a:lnTo>
                    <a:pt x="1231" y="612"/>
                  </a:lnTo>
                  <a:lnTo>
                    <a:pt x="1276" y="468"/>
                  </a:lnTo>
                  <a:lnTo>
                    <a:pt x="1311" y="316"/>
                  </a:lnTo>
                  <a:lnTo>
                    <a:pt x="1331" y="160"/>
                  </a:lnTo>
                  <a:lnTo>
                    <a:pt x="1337" y="0"/>
                  </a:lnTo>
                  <a:lnTo>
                    <a:pt x="1245" y="0"/>
                  </a:lnTo>
                  <a:lnTo>
                    <a:pt x="1238" y="149"/>
                  </a:lnTo>
                  <a:lnTo>
                    <a:pt x="1221" y="297"/>
                  </a:lnTo>
                  <a:lnTo>
                    <a:pt x="1189" y="436"/>
                  </a:lnTo>
                  <a:lnTo>
                    <a:pt x="1148" y="570"/>
                  </a:lnTo>
                  <a:lnTo>
                    <a:pt x="1094" y="698"/>
                  </a:lnTo>
                  <a:lnTo>
                    <a:pt x="1033" y="817"/>
                  </a:lnTo>
                  <a:lnTo>
                    <a:pt x="961" y="931"/>
                  </a:lnTo>
                  <a:lnTo>
                    <a:pt x="881" y="1035"/>
                  </a:lnTo>
                  <a:lnTo>
                    <a:pt x="793" y="1130"/>
                  </a:lnTo>
                  <a:lnTo>
                    <a:pt x="696" y="1214"/>
                  </a:lnTo>
                  <a:lnTo>
                    <a:pt x="594" y="1286"/>
                  </a:lnTo>
                  <a:lnTo>
                    <a:pt x="485" y="1348"/>
                  </a:lnTo>
                  <a:lnTo>
                    <a:pt x="372" y="1398"/>
                  </a:lnTo>
                  <a:lnTo>
                    <a:pt x="253" y="1435"/>
                  </a:lnTo>
                  <a:lnTo>
                    <a:pt x="128" y="1455"/>
                  </a:lnTo>
                  <a:lnTo>
                    <a:pt x="0" y="1464"/>
                  </a:lnTo>
                  <a:lnTo>
                    <a:pt x="0" y="157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3" name="Freeform 35"/>
            <p:cNvSpPr>
              <a:spLocks/>
            </p:cNvSpPr>
            <p:nvPr/>
          </p:nvSpPr>
          <p:spPr bwMode="auto">
            <a:xfrm>
              <a:off x="4819" y="3639"/>
              <a:ext cx="588" cy="346"/>
            </a:xfrm>
            <a:custGeom>
              <a:avLst/>
              <a:gdLst>
                <a:gd name="T0" fmla="*/ 1 w 1176"/>
                <a:gd name="T1" fmla="*/ 0 h 1382"/>
                <a:gd name="T2" fmla="*/ 1 w 1176"/>
                <a:gd name="T3" fmla="*/ 0 h 1382"/>
                <a:gd name="T4" fmla="*/ 1 w 1176"/>
                <a:gd name="T5" fmla="*/ 0 h 1382"/>
                <a:gd name="T6" fmla="*/ 1 w 1176"/>
                <a:gd name="T7" fmla="*/ 0 h 1382"/>
                <a:gd name="T8" fmla="*/ 1 w 1176"/>
                <a:gd name="T9" fmla="*/ 0 h 1382"/>
                <a:gd name="T10" fmla="*/ 1 w 1176"/>
                <a:gd name="T11" fmla="*/ 0 h 1382"/>
                <a:gd name="T12" fmla="*/ 1 w 1176"/>
                <a:gd name="T13" fmla="*/ 0 h 1382"/>
                <a:gd name="T14" fmla="*/ 1 w 1176"/>
                <a:gd name="T15" fmla="*/ 0 h 1382"/>
                <a:gd name="T16" fmla="*/ 1 w 1176"/>
                <a:gd name="T17" fmla="*/ 0 h 1382"/>
                <a:gd name="T18" fmla="*/ 1 w 1176"/>
                <a:gd name="T19" fmla="*/ 0 h 1382"/>
                <a:gd name="T20" fmla="*/ 1 w 1176"/>
                <a:gd name="T21" fmla="*/ 0 h 1382"/>
                <a:gd name="T22" fmla="*/ 1 w 1176"/>
                <a:gd name="T23" fmla="*/ 0 h 1382"/>
                <a:gd name="T24" fmla="*/ 1 w 1176"/>
                <a:gd name="T25" fmla="*/ 0 h 1382"/>
                <a:gd name="T26" fmla="*/ 1 w 1176"/>
                <a:gd name="T27" fmla="*/ 0 h 1382"/>
                <a:gd name="T28" fmla="*/ 1 w 1176"/>
                <a:gd name="T29" fmla="*/ 0 h 1382"/>
                <a:gd name="T30" fmla="*/ 1 w 1176"/>
                <a:gd name="T31" fmla="*/ 0 h 1382"/>
                <a:gd name="T32" fmla="*/ 0 w 1176"/>
                <a:gd name="T33" fmla="*/ 0 h 1382"/>
                <a:gd name="T34" fmla="*/ 0 w 1176"/>
                <a:gd name="T35" fmla="*/ 0 h 1382"/>
                <a:gd name="T36" fmla="*/ 1 w 1176"/>
                <a:gd name="T37" fmla="*/ 0 h 1382"/>
                <a:gd name="T38" fmla="*/ 1 w 1176"/>
                <a:gd name="T39" fmla="*/ 0 h 1382"/>
                <a:gd name="T40" fmla="*/ 1 w 1176"/>
                <a:gd name="T41" fmla="*/ 0 h 1382"/>
                <a:gd name="T42" fmla="*/ 1 w 1176"/>
                <a:gd name="T43" fmla="*/ 0 h 1382"/>
                <a:gd name="T44" fmla="*/ 1 w 1176"/>
                <a:gd name="T45" fmla="*/ 0 h 1382"/>
                <a:gd name="T46" fmla="*/ 1 w 1176"/>
                <a:gd name="T47" fmla="*/ 0 h 1382"/>
                <a:gd name="T48" fmla="*/ 1 w 1176"/>
                <a:gd name="T49" fmla="*/ 0 h 1382"/>
                <a:gd name="T50" fmla="*/ 1 w 1176"/>
                <a:gd name="T51" fmla="*/ 0 h 1382"/>
                <a:gd name="T52" fmla="*/ 1 w 1176"/>
                <a:gd name="T53" fmla="*/ 0 h 1382"/>
                <a:gd name="T54" fmla="*/ 1 w 1176"/>
                <a:gd name="T55" fmla="*/ 0 h 1382"/>
                <a:gd name="T56" fmla="*/ 1 w 1176"/>
                <a:gd name="T57" fmla="*/ 0 h 1382"/>
                <a:gd name="T58" fmla="*/ 1 w 1176"/>
                <a:gd name="T59" fmla="*/ 0 h 1382"/>
                <a:gd name="T60" fmla="*/ 1 w 1176"/>
                <a:gd name="T61" fmla="*/ 0 h 1382"/>
                <a:gd name="T62" fmla="*/ 1 w 1176"/>
                <a:gd name="T63" fmla="*/ 0 h 1382"/>
                <a:gd name="T64" fmla="*/ 1 w 1176"/>
                <a:gd name="T65" fmla="*/ 0 h 1382"/>
                <a:gd name="T66" fmla="*/ 1 w 1176"/>
                <a:gd name="T67" fmla="*/ 0 h 1382"/>
                <a:gd name="T68" fmla="*/ 1 w 1176"/>
                <a:gd name="T69" fmla="*/ 0 h 13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76"/>
                <a:gd name="T106" fmla="*/ 0 h 1382"/>
                <a:gd name="T107" fmla="*/ 1176 w 1176"/>
                <a:gd name="T108" fmla="*/ 1382 h 138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76" h="1382">
                  <a:moveTo>
                    <a:pt x="1083" y="0"/>
                  </a:moveTo>
                  <a:lnTo>
                    <a:pt x="1078" y="131"/>
                  </a:lnTo>
                  <a:lnTo>
                    <a:pt x="1062" y="257"/>
                  </a:lnTo>
                  <a:lnTo>
                    <a:pt x="1036" y="379"/>
                  </a:lnTo>
                  <a:lnTo>
                    <a:pt x="999" y="495"/>
                  </a:lnTo>
                  <a:lnTo>
                    <a:pt x="953" y="607"/>
                  </a:lnTo>
                  <a:lnTo>
                    <a:pt x="898" y="713"/>
                  </a:lnTo>
                  <a:lnTo>
                    <a:pt x="836" y="811"/>
                  </a:lnTo>
                  <a:lnTo>
                    <a:pt x="767" y="901"/>
                  </a:lnTo>
                  <a:lnTo>
                    <a:pt x="691" y="982"/>
                  </a:lnTo>
                  <a:lnTo>
                    <a:pt x="606" y="1056"/>
                  </a:lnTo>
                  <a:lnTo>
                    <a:pt x="516" y="1120"/>
                  </a:lnTo>
                  <a:lnTo>
                    <a:pt x="421" y="1174"/>
                  </a:lnTo>
                  <a:lnTo>
                    <a:pt x="322" y="1217"/>
                  </a:lnTo>
                  <a:lnTo>
                    <a:pt x="219" y="1248"/>
                  </a:lnTo>
                  <a:lnTo>
                    <a:pt x="111" y="1267"/>
                  </a:lnTo>
                  <a:lnTo>
                    <a:pt x="0" y="1274"/>
                  </a:lnTo>
                  <a:lnTo>
                    <a:pt x="0" y="1382"/>
                  </a:lnTo>
                  <a:lnTo>
                    <a:pt x="120" y="1376"/>
                  </a:lnTo>
                  <a:lnTo>
                    <a:pt x="236" y="1353"/>
                  </a:lnTo>
                  <a:lnTo>
                    <a:pt x="349" y="1320"/>
                  </a:lnTo>
                  <a:lnTo>
                    <a:pt x="456" y="1274"/>
                  </a:lnTo>
                  <a:lnTo>
                    <a:pt x="560" y="1216"/>
                  </a:lnTo>
                  <a:lnTo>
                    <a:pt x="658" y="1145"/>
                  </a:lnTo>
                  <a:lnTo>
                    <a:pt x="748" y="1066"/>
                  </a:lnTo>
                  <a:lnTo>
                    <a:pt x="831" y="977"/>
                  </a:lnTo>
                  <a:lnTo>
                    <a:pt x="907" y="879"/>
                  </a:lnTo>
                  <a:lnTo>
                    <a:pt x="975" y="773"/>
                  </a:lnTo>
                  <a:lnTo>
                    <a:pt x="1034" y="659"/>
                  </a:lnTo>
                  <a:lnTo>
                    <a:pt x="1083" y="536"/>
                  </a:lnTo>
                  <a:lnTo>
                    <a:pt x="1123" y="410"/>
                  </a:lnTo>
                  <a:lnTo>
                    <a:pt x="1151" y="277"/>
                  </a:lnTo>
                  <a:lnTo>
                    <a:pt x="1170" y="141"/>
                  </a:lnTo>
                  <a:lnTo>
                    <a:pt x="1176" y="0"/>
                  </a:lnTo>
                  <a:lnTo>
                    <a:pt x="1083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4" name="Freeform 36"/>
            <p:cNvSpPr>
              <a:spLocks/>
            </p:cNvSpPr>
            <p:nvPr/>
          </p:nvSpPr>
          <p:spPr bwMode="auto">
            <a:xfrm>
              <a:off x="4819" y="3639"/>
              <a:ext cx="507" cy="298"/>
            </a:xfrm>
            <a:custGeom>
              <a:avLst/>
              <a:gdLst>
                <a:gd name="T0" fmla="*/ 1 w 1014"/>
                <a:gd name="T1" fmla="*/ 0 h 1193"/>
                <a:gd name="T2" fmla="*/ 1 w 1014"/>
                <a:gd name="T3" fmla="*/ 0 h 1193"/>
                <a:gd name="T4" fmla="*/ 1 w 1014"/>
                <a:gd name="T5" fmla="*/ 0 h 1193"/>
                <a:gd name="T6" fmla="*/ 1 w 1014"/>
                <a:gd name="T7" fmla="*/ 0 h 1193"/>
                <a:gd name="T8" fmla="*/ 1 w 1014"/>
                <a:gd name="T9" fmla="*/ 0 h 1193"/>
                <a:gd name="T10" fmla="*/ 1 w 1014"/>
                <a:gd name="T11" fmla="*/ 0 h 1193"/>
                <a:gd name="T12" fmla="*/ 1 w 1014"/>
                <a:gd name="T13" fmla="*/ 0 h 1193"/>
                <a:gd name="T14" fmla="*/ 1 w 1014"/>
                <a:gd name="T15" fmla="*/ 0 h 1193"/>
                <a:gd name="T16" fmla="*/ 1 w 1014"/>
                <a:gd name="T17" fmla="*/ 0 h 1193"/>
                <a:gd name="T18" fmla="*/ 1 w 1014"/>
                <a:gd name="T19" fmla="*/ 0 h 1193"/>
                <a:gd name="T20" fmla="*/ 1 w 1014"/>
                <a:gd name="T21" fmla="*/ 0 h 1193"/>
                <a:gd name="T22" fmla="*/ 1 w 1014"/>
                <a:gd name="T23" fmla="*/ 0 h 1193"/>
                <a:gd name="T24" fmla="*/ 1 w 1014"/>
                <a:gd name="T25" fmla="*/ 0 h 1193"/>
                <a:gd name="T26" fmla="*/ 1 w 1014"/>
                <a:gd name="T27" fmla="*/ 0 h 1193"/>
                <a:gd name="T28" fmla="*/ 1 w 1014"/>
                <a:gd name="T29" fmla="*/ 0 h 1193"/>
                <a:gd name="T30" fmla="*/ 1 w 1014"/>
                <a:gd name="T31" fmla="*/ 0 h 1193"/>
                <a:gd name="T32" fmla="*/ 0 w 1014"/>
                <a:gd name="T33" fmla="*/ 0 h 1193"/>
                <a:gd name="T34" fmla="*/ 0 w 1014"/>
                <a:gd name="T35" fmla="*/ 0 h 1193"/>
                <a:gd name="T36" fmla="*/ 1 w 1014"/>
                <a:gd name="T37" fmla="*/ 0 h 1193"/>
                <a:gd name="T38" fmla="*/ 1 w 1014"/>
                <a:gd name="T39" fmla="*/ 0 h 1193"/>
                <a:gd name="T40" fmla="*/ 1 w 1014"/>
                <a:gd name="T41" fmla="*/ 0 h 1193"/>
                <a:gd name="T42" fmla="*/ 1 w 1014"/>
                <a:gd name="T43" fmla="*/ 0 h 1193"/>
                <a:gd name="T44" fmla="*/ 1 w 1014"/>
                <a:gd name="T45" fmla="*/ 0 h 1193"/>
                <a:gd name="T46" fmla="*/ 1 w 1014"/>
                <a:gd name="T47" fmla="*/ 0 h 1193"/>
                <a:gd name="T48" fmla="*/ 1 w 1014"/>
                <a:gd name="T49" fmla="*/ 0 h 1193"/>
                <a:gd name="T50" fmla="*/ 1 w 1014"/>
                <a:gd name="T51" fmla="*/ 0 h 1193"/>
                <a:gd name="T52" fmla="*/ 1 w 1014"/>
                <a:gd name="T53" fmla="*/ 0 h 1193"/>
                <a:gd name="T54" fmla="*/ 1 w 1014"/>
                <a:gd name="T55" fmla="*/ 0 h 1193"/>
                <a:gd name="T56" fmla="*/ 1 w 1014"/>
                <a:gd name="T57" fmla="*/ 0 h 1193"/>
                <a:gd name="T58" fmla="*/ 1 w 1014"/>
                <a:gd name="T59" fmla="*/ 0 h 1193"/>
                <a:gd name="T60" fmla="*/ 1 w 1014"/>
                <a:gd name="T61" fmla="*/ 0 h 1193"/>
                <a:gd name="T62" fmla="*/ 1 w 1014"/>
                <a:gd name="T63" fmla="*/ 0 h 1193"/>
                <a:gd name="T64" fmla="*/ 1 w 1014"/>
                <a:gd name="T65" fmla="*/ 0 h 1193"/>
                <a:gd name="T66" fmla="*/ 1 w 1014"/>
                <a:gd name="T67" fmla="*/ 0 h 1193"/>
                <a:gd name="T68" fmla="*/ 1 w 1014"/>
                <a:gd name="T69" fmla="*/ 0 h 119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4"/>
                <a:gd name="T106" fmla="*/ 0 h 1193"/>
                <a:gd name="T107" fmla="*/ 1014 w 1014"/>
                <a:gd name="T108" fmla="*/ 1193 h 119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4" h="1193">
                  <a:moveTo>
                    <a:pt x="922" y="0"/>
                  </a:moveTo>
                  <a:lnTo>
                    <a:pt x="916" y="112"/>
                  </a:lnTo>
                  <a:lnTo>
                    <a:pt x="904" y="220"/>
                  </a:lnTo>
                  <a:lnTo>
                    <a:pt x="881" y="322"/>
                  </a:lnTo>
                  <a:lnTo>
                    <a:pt x="850" y="423"/>
                  </a:lnTo>
                  <a:lnTo>
                    <a:pt x="810" y="517"/>
                  </a:lnTo>
                  <a:lnTo>
                    <a:pt x="764" y="607"/>
                  </a:lnTo>
                  <a:lnTo>
                    <a:pt x="711" y="691"/>
                  </a:lnTo>
                  <a:lnTo>
                    <a:pt x="651" y="767"/>
                  </a:lnTo>
                  <a:lnTo>
                    <a:pt x="587" y="838"/>
                  </a:lnTo>
                  <a:lnTo>
                    <a:pt x="515" y="899"/>
                  </a:lnTo>
                  <a:lnTo>
                    <a:pt x="439" y="953"/>
                  </a:lnTo>
                  <a:lnTo>
                    <a:pt x="359" y="1000"/>
                  </a:lnTo>
                  <a:lnTo>
                    <a:pt x="275" y="1037"/>
                  </a:lnTo>
                  <a:lnTo>
                    <a:pt x="186" y="1064"/>
                  </a:lnTo>
                  <a:lnTo>
                    <a:pt x="95" y="1078"/>
                  </a:lnTo>
                  <a:lnTo>
                    <a:pt x="0" y="1085"/>
                  </a:lnTo>
                  <a:lnTo>
                    <a:pt x="0" y="1193"/>
                  </a:lnTo>
                  <a:lnTo>
                    <a:pt x="104" y="1187"/>
                  </a:lnTo>
                  <a:lnTo>
                    <a:pt x="202" y="1169"/>
                  </a:lnTo>
                  <a:lnTo>
                    <a:pt x="302" y="1139"/>
                  </a:lnTo>
                  <a:lnTo>
                    <a:pt x="394" y="1100"/>
                  </a:lnTo>
                  <a:lnTo>
                    <a:pt x="483" y="1049"/>
                  </a:lnTo>
                  <a:lnTo>
                    <a:pt x="567" y="989"/>
                  </a:lnTo>
                  <a:lnTo>
                    <a:pt x="644" y="921"/>
                  </a:lnTo>
                  <a:lnTo>
                    <a:pt x="717" y="844"/>
                  </a:lnTo>
                  <a:lnTo>
                    <a:pt x="781" y="759"/>
                  </a:lnTo>
                  <a:lnTo>
                    <a:pt x="840" y="667"/>
                  </a:lnTo>
                  <a:lnTo>
                    <a:pt x="892" y="569"/>
                  </a:lnTo>
                  <a:lnTo>
                    <a:pt x="933" y="465"/>
                  </a:lnTo>
                  <a:lnTo>
                    <a:pt x="968" y="355"/>
                  </a:lnTo>
                  <a:lnTo>
                    <a:pt x="993" y="239"/>
                  </a:lnTo>
                  <a:lnTo>
                    <a:pt x="1008" y="122"/>
                  </a:lnTo>
                  <a:lnTo>
                    <a:pt x="1014" y="0"/>
                  </a:lnTo>
                  <a:lnTo>
                    <a:pt x="922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5" name="Freeform 37"/>
            <p:cNvSpPr>
              <a:spLocks/>
            </p:cNvSpPr>
            <p:nvPr/>
          </p:nvSpPr>
          <p:spPr bwMode="auto">
            <a:xfrm>
              <a:off x="4586" y="3776"/>
              <a:ext cx="635" cy="374"/>
            </a:xfrm>
            <a:custGeom>
              <a:avLst/>
              <a:gdLst>
                <a:gd name="T0" fmla="*/ 0 w 1272"/>
                <a:gd name="T1" fmla="*/ 0 h 1495"/>
                <a:gd name="T2" fmla="*/ 0 w 1272"/>
                <a:gd name="T3" fmla="*/ 0 h 1495"/>
                <a:gd name="T4" fmla="*/ 0 w 1272"/>
                <a:gd name="T5" fmla="*/ 0 h 1495"/>
                <a:gd name="T6" fmla="*/ 0 w 1272"/>
                <a:gd name="T7" fmla="*/ 0 h 1495"/>
                <a:gd name="T8" fmla="*/ 0 w 1272"/>
                <a:gd name="T9" fmla="*/ 0 h 1495"/>
                <a:gd name="T10" fmla="*/ 0 w 1272"/>
                <a:gd name="T11" fmla="*/ 0 h 1495"/>
                <a:gd name="T12" fmla="*/ 0 w 1272"/>
                <a:gd name="T13" fmla="*/ 0 h 1495"/>
                <a:gd name="T14" fmla="*/ 0 w 1272"/>
                <a:gd name="T15" fmla="*/ 0 h 1495"/>
                <a:gd name="T16" fmla="*/ 0 w 1272"/>
                <a:gd name="T17" fmla="*/ 0 h 1495"/>
                <a:gd name="T18" fmla="*/ 0 w 1272"/>
                <a:gd name="T19" fmla="*/ 0 h 1495"/>
                <a:gd name="T20" fmla="*/ 0 w 1272"/>
                <a:gd name="T21" fmla="*/ 0 h 1495"/>
                <a:gd name="T22" fmla="*/ 0 w 1272"/>
                <a:gd name="T23" fmla="*/ 0 h 1495"/>
                <a:gd name="T24" fmla="*/ 0 w 1272"/>
                <a:gd name="T25" fmla="*/ 0 h 1495"/>
                <a:gd name="T26" fmla="*/ 0 w 1272"/>
                <a:gd name="T27" fmla="*/ 0 h 1495"/>
                <a:gd name="T28" fmla="*/ 0 w 1272"/>
                <a:gd name="T29" fmla="*/ 0 h 1495"/>
                <a:gd name="T30" fmla="*/ 0 w 1272"/>
                <a:gd name="T31" fmla="*/ 0 h 1495"/>
                <a:gd name="T32" fmla="*/ 0 w 1272"/>
                <a:gd name="T33" fmla="*/ 0 h 1495"/>
                <a:gd name="T34" fmla="*/ 0 w 1272"/>
                <a:gd name="T35" fmla="*/ 0 h 1495"/>
                <a:gd name="T36" fmla="*/ 0 w 1272"/>
                <a:gd name="T37" fmla="*/ 0 h 1495"/>
                <a:gd name="T38" fmla="*/ 0 w 1272"/>
                <a:gd name="T39" fmla="*/ 0 h 1495"/>
                <a:gd name="T40" fmla="*/ 0 w 1272"/>
                <a:gd name="T41" fmla="*/ 0 h 1495"/>
                <a:gd name="T42" fmla="*/ 0 w 1272"/>
                <a:gd name="T43" fmla="*/ 0 h 1495"/>
                <a:gd name="T44" fmla="*/ 0 w 1272"/>
                <a:gd name="T45" fmla="*/ 0 h 1495"/>
                <a:gd name="T46" fmla="*/ 0 w 1272"/>
                <a:gd name="T47" fmla="*/ 0 h 1495"/>
                <a:gd name="T48" fmla="*/ 0 w 1272"/>
                <a:gd name="T49" fmla="*/ 0 h 1495"/>
                <a:gd name="T50" fmla="*/ 0 w 1272"/>
                <a:gd name="T51" fmla="*/ 0 h 1495"/>
                <a:gd name="T52" fmla="*/ 0 w 1272"/>
                <a:gd name="T53" fmla="*/ 0 h 1495"/>
                <a:gd name="T54" fmla="*/ 0 w 1272"/>
                <a:gd name="T55" fmla="*/ 0 h 1495"/>
                <a:gd name="T56" fmla="*/ 0 w 1272"/>
                <a:gd name="T57" fmla="*/ 0 h 1495"/>
                <a:gd name="T58" fmla="*/ 0 w 1272"/>
                <a:gd name="T59" fmla="*/ 0 h 1495"/>
                <a:gd name="T60" fmla="*/ 0 w 1272"/>
                <a:gd name="T61" fmla="*/ 0 h 1495"/>
                <a:gd name="T62" fmla="*/ 0 w 1272"/>
                <a:gd name="T63" fmla="*/ 0 h 1495"/>
                <a:gd name="T64" fmla="*/ 0 w 1272"/>
                <a:gd name="T65" fmla="*/ 0 h 1495"/>
                <a:gd name="T66" fmla="*/ 0 w 1272"/>
                <a:gd name="T67" fmla="*/ 0 h 1495"/>
                <a:gd name="T68" fmla="*/ 0 w 1272"/>
                <a:gd name="T69" fmla="*/ 0 h 149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72"/>
                <a:gd name="T106" fmla="*/ 0 h 1495"/>
                <a:gd name="T107" fmla="*/ 1272 w 1272"/>
                <a:gd name="T108" fmla="*/ 1495 h 149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72" h="1495">
                  <a:moveTo>
                    <a:pt x="989" y="0"/>
                  </a:moveTo>
                  <a:lnTo>
                    <a:pt x="984" y="121"/>
                  </a:lnTo>
                  <a:lnTo>
                    <a:pt x="969" y="236"/>
                  </a:lnTo>
                  <a:lnTo>
                    <a:pt x="945" y="348"/>
                  </a:lnTo>
                  <a:lnTo>
                    <a:pt x="913" y="452"/>
                  </a:lnTo>
                  <a:lnTo>
                    <a:pt x="871" y="554"/>
                  </a:lnTo>
                  <a:lnTo>
                    <a:pt x="820" y="650"/>
                  </a:lnTo>
                  <a:lnTo>
                    <a:pt x="764" y="742"/>
                  </a:lnTo>
                  <a:lnTo>
                    <a:pt x="700" y="823"/>
                  </a:lnTo>
                  <a:lnTo>
                    <a:pt x="632" y="897"/>
                  </a:lnTo>
                  <a:lnTo>
                    <a:pt x="553" y="964"/>
                  </a:lnTo>
                  <a:lnTo>
                    <a:pt x="472" y="1023"/>
                  </a:lnTo>
                  <a:lnTo>
                    <a:pt x="385" y="1072"/>
                  </a:lnTo>
                  <a:lnTo>
                    <a:pt x="295" y="1111"/>
                  </a:lnTo>
                  <a:lnTo>
                    <a:pt x="201" y="1139"/>
                  </a:lnTo>
                  <a:lnTo>
                    <a:pt x="102" y="1157"/>
                  </a:lnTo>
                  <a:lnTo>
                    <a:pt x="0" y="1162"/>
                  </a:lnTo>
                  <a:lnTo>
                    <a:pt x="0" y="1495"/>
                  </a:lnTo>
                  <a:lnTo>
                    <a:pt x="130" y="1487"/>
                  </a:lnTo>
                  <a:lnTo>
                    <a:pt x="254" y="1463"/>
                  </a:lnTo>
                  <a:lnTo>
                    <a:pt x="377" y="1428"/>
                  </a:lnTo>
                  <a:lnTo>
                    <a:pt x="493" y="1376"/>
                  </a:lnTo>
                  <a:lnTo>
                    <a:pt x="605" y="1314"/>
                  </a:lnTo>
                  <a:lnTo>
                    <a:pt x="711" y="1239"/>
                  </a:lnTo>
                  <a:lnTo>
                    <a:pt x="807" y="1153"/>
                  </a:lnTo>
                  <a:lnTo>
                    <a:pt x="899" y="1057"/>
                  </a:lnTo>
                  <a:lnTo>
                    <a:pt x="980" y="950"/>
                  </a:lnTo>
                  <a:lnTo>
                    <a:pt x="1054" y="837"/>
                  </a:lnTo>
                  <a:lnTo>
                    <a:pt x="1117" y="712"/>
                  </a:lnTo>
                  <a:lnTo>
                    <a:pt x="1171" y="581"/>
                  </a:lnTo>
                  <a:lnTo>
                    <a:pt x="1214" y="444"/>
                  </a:lnTo>
                  <a:lnTo>
                    <a:pt x="1244" y="300"/>
                  </a:lnTo>
                  <a:lnTo>
                    <a:pt x="1264" y="152"/>
                  </a:lnTo>
                  <a:lnTo>
                    <a:pt x="1272" y="0"/>
                  </a:lnTo>
                  <a:lnTo>
                    <a:pt x="989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6" name="Freeform 38"/>
            <p:cNvSpPr>
              <a:spLocks/>
            </p:cNvSpPr>
            <p:nvPr/>
          </p:nvSpPr>
          <p:spPr bwMode="auto">
            <a:xfrm>
              <a:off x="4586" y="3776"/>
              <a:ext cx="669" cy="393"/>
            </a:xfrm>
            <a:custGeom>
              <a:avLst/>
              <a:gdLst>
                <a:gd name="T0" fmla="*/ 0 w 1338"/>
                <a:gd name="T1" fmla="*/ 0 h 1572"/>
                <a:gd name="T2" fmla="*/ 1 w 1338"/>
                <a:gd name="T3" fmla="*/ 0 h 1572"/>
                <a:gd name="T4" fmla="*/ 1 w 1338"/>
                <a:gd name="T5" fmla="*/ 0 h 1572"/>
                <a:gd name="T6" fmla="*/ 1 w 1338"/>
                <a:gd name="T7" fmla="*/ 0 h 1572"/>
                <a:gd name="T8" fmla="*/ 1 w 1338"/>
                <a:gd name="T9" fmla="*/ 0 h 1572"/>
                <a:gd name="T10" fmla="*/ 1 w 1338"/>
                <a:gd name="T11" fmla="*/ 0 h 1572"/>
                <a:gd name="T12" fmla="*/ 1 w 1338"/>
                <a:gd name="T13" fmla="*/ 0 h 1572"/>
                <a:gd name="T14" fmla="*/ 1 w 1338"/>
                <a:gd name="T15" fmla="*/ 0 h 1572"/>
                <a:gd name="T16" fmla="*/ 1 w 1338"/>
                <a:gd name="T17" fmla="*/ 0 h 1572"/>
                <a:gd name="T18" fmla="*/ 1 w 1338"/>
                <a:gd name="T19" fmla="*/ 0 h 1572"/>
                <a:gd name="T20" fmla="*/ 1 w 1338"/>
                <a:gd name="T21" fmla="*/ 0 h 1572"/>
                <a:gd name="T22" fmla="*/ 1 w 1338"/>
                <a:gd name="T23" fmla="*/ 0 h 1572"/>
                <a:gd name="T24" fmla="*/ 1 w 1338"/>
                <a:gd name="T25" fmla="*/ 0 h 1572"/>
                <a:gd name="T26" fmla="*/ 1 w 1338"/>
                <a:gd name="T27" fmla="*/ 0 h 1572"/>
                <a:gd name="T28" fmla="*/ 1 w 1338"/>
                <a:gd name="T29" fmla="*/ 0 h 1572"/>
                <a:gd name="T30" fmla="*/ 1 w 1338"/>
                <a:gd name="T31" fmla="*/ 0 h 1572"/>
                <a:gd name="T32" fmla="*/ 1 w 1338"/>
                <a:gd name="T33" fmla="*/ 0 h 1572"/>
                <a:gd name="T34" fmla="*/ 1 w 1338"/>
                <a:gd name="T35" fmla="*/ 0 h 1572"/>
                <a:gd name="T36" fmla="*/ 1 w 1338"/>
                <a:gd name="T37" fmla="*/ 0 h 1572"/>
                <a:gd name="T38" fmla="*/ 1 w 1338"/>
                <a:gd name="T39" fmla="*/ 0 h 1572"/>
                <a:gd name="T40" fmla="*/ 1 w 1338"/>
                <a:gd name="T41" fmla="*/ 0 h 1572"/>
                <a:gd name="T42" fmla="*/ 1 w 1338"/>
                <a:gd name="T43" fmla="*/ 0 h 1572"/>
                <a:gd name="T44" fmla="*/ 1 w 1338"/>
                <a:gd name="T45" fmla="*/ 0 h 1572"/>
                <a:gd name="T46" fmla="*/ 1 w 1338"/>
                <a:gd name="T47" fmla="*/ 0 h 1572"/>
                <a:gd name="T48" fmla="*/ 1 w 1338"/>
                <a:gd name="T49" fmla="*/ 0 h 1572"/>
                <a:gd name="T50" fmla="*/ 1 w 1338"/>
                <a:gd name="T51" fmla="*/ 0 h 1572"/>
                <a:gd name="T52" fmla="*/ 1 w 1338"/>
                <a:gd name="T53" fmla="*/ 0 h 1572"/>
                <a:gd name="T54" fmla="*/ 1 w 1338"/>
                <a:gd name="T55" fmla="*/ 0 h 1572"/>
                <a:gd name="T56" fmla="*/ 1 w 1338"/>
                <a:gd name="T57" fmla="*/ 0 h 1572"/>
                <a:gd name="T58" fmla="*/ 1 w 1338"/>
                <a:gd name="T59" fmla="*/ 0 h 1572"/>
                <a:gd name="T60" fmla="*/ 1 w 1338"/>
                <a:gd name="T61" fmla="*/ 0 h 1572"/>
                <a:gd name="T62" fmla="*/ 1 w 1338"/>
                <a:gd name="T63" fmla="*/ 0 h 1572"/>
                <a:gd name="T64" fmla="*/ 1 w 1338"/>
                <a:gd name="T65" fmla="*/ 0 h 1572"/>
                <a:gd name="T66" fmla="*/ 0 w 1338"/>
                <a:gd name="T67" fmla="*/ 0 h 1572"/>
                <a:gd name="T68" fmla="*/ 0 w 1338"/>
                <a:gd name="T69" fmla="*/ 0 h 15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38"/>
                <a:gd name="T106" fmla="*/ 0 h 1572"/>
                <a:gd name="T107" fmla="*/ 1338 w 1338"/>
                <a:gd name="T108" fmla="*/ 1572 h 15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38" h="1572">
                  <a:moveTo>
                    <a:pt x="0" y="1572"/>
                  </a:moveTo>
                  <a:lnTo>
                    <a:pt x="137" y="1564"/>
                  </a:lnTo>
                  <a:lnTo>
                    <a:pt x="271" y="1540"/>
                  </a:lnTo>
                  <a:lnTo>
                    <a:pt x="399" y="1501"/>
                  </a:lnTo>
                  <a:lnTo>
                    <a:pt x="521" y="1448"/>
                  </a:lnTo>
                  <a:lnTo>
                    <a:pt x="638" y="1382"/>
                  </a:lnTo>
                  <a:lnTo>
                    <a:pt x="749" y="1304"/>
                  </a:lnTo>
                  <a:lnTo>
                    <a:pt x="850" y="1213"/>
                  </a:lnTo>
                  <a:lnTo>
                    <a:pt x="947" y="1112"/>
                  </a:lnTo>
                  <a:lnTo>
                    <a:pt x="1033" y="999"/>
                  </a:lnTo>
                  <a:lnTo>
                    <a:pt x="1110" y="879"/>
                  </a:lnTo>
                  <a:lnTo>
                    <a:pt x="1176" y="749"/>
                  </a:lnTo>
                  <a:lnTo>
                    <a:pt x="1232" y="612"/>
                  </a:lnTo>
                  <a:lnTo>
                    <a:pt x="1277" y="468"/>
                  </a:lnTo>
                  <a:lnTo>
                    <a:pt x="1311" y="316"/>
                  </a:lnTo>
                  <a:lnTo>
                    <a:pt x="1332" y="160"/>
                  </a:lnTo>
                  <a:lnTo>
                    <a:pt x="1338" y="0"/>
                  </a:lnTo>
                  <a:lnTo>
                    <a:pt x="1246" y="0"/>
                  </a:lnTo>
                  <a:lnTo>
                    <a:pt x="1240" y="150"/>
                  </a:lnTo>
                  <a:lnTo>
                    <a:pt x="1221" y="297"/>
                  </a:lnTo>
                  <a:lnTo>
                    <a:pt x="1190" y="436"/>
                  </a:lnTo>
                  <a:lnTo>
                    <a:pt x="1148" y="571"/>
                  </a:lnTo>
                  <a:lnTo>
                    <a:pt x="1095" y="698"/>
                  </a:lnTo>
                  <a:lnTo>
                    <a:pt x="1034" y="818"/>
                  </a:lnTo>
                  <a:lnTo>
                    <a:pt x="962" y="931"/>
                  </a:lnTo>
                  <a:lnTo>
                    <a:pt x="882" y="1036"/>
                  </a:lnTo>
                  <a:lnTo>
                    <a:pt x="794" y="1130"/>
                  </a:lnTo>
                  <a:lnTo>
                    <a:pt x="697" y="1215"/>
                  </a:lnTo>
                  <a:lnTo>
                    <a:pt x="595" y="1286"/>
                  </a:lnTo>
                  <a:lnTo>
                    <a:pt x="486" y="1348"/>
                  </a:lnTo>
                  <a:lnTo>
                    <a:pt x="372" y="1398"/>
                  </a:lnTo>
                  <a:lnTo>
                    <a:pt x="253" y="1435"/>
                  </a:lnTo>
                  <a:lnTo>
                    <a:pt x="129" y="1455"/>
                  </a:lnTo>
                  <a:lnTo>
                    <a:pt x="0" y="1464"/>
                  </a:lnTo>
                  <a:lnTo>
                    <a:pt x="0" y="157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7" name="Freeform 39"/>
            <p:cNvSpPr>
              <a:spLocks/>
            </p:cNvSpPr>
            <p:nvPr/>
          </p:nvSpPr>
          <p:spPr bwMode="auto">
            <a:xfrm>
              <a:off x="4586" y="3776"/>
              <a:ext cx="588" cy="346"/>
            </a:xfrm>
            <a:custGeom>
              <a:avLst/>
              <a:gdLst>
                <a:gd name="T0" fmla="*/ 1 w 1176"/>
                <a:gd name="T1" fmla="*/ 0 h 1383"/>
                <a:gd name="T2" fmla="*/ 1 w 1176"/>
                <a:gd name="T3" fmla="*/ 0 h 1383"/>
                <a:gd name="T4" fmla="*/ 1 w 1176"/>
                <a:gd name="T5" fmla="*/ 0 h 1383"/>
                <a:gd name="T6" fmla="*/ 1 w 1176"/>
                <a:gd name="T7" fmla="*/ 0 h 1383"/>
                <a:gd name="T8" fmla="*/ 1 w 1176"/>
                <a:gd name="T9" fmla="*/ 0 h 1383"/>
                <a:gd name="T10" fmla="*/ 1 w 1176"/>
                <a:gd name="T11" fmla="*/ 0 h 1383"/>
                <a:gd name="T12" fmla="*/ 1 w 1176"/>
                <a:gd name="T13" fmla="*/ 0 h 1383"/>
                <a:gd name="T14" fmla="*/ 1 w 1176"/>
                <a:gd name="T15" fmla="*/ 0 h 1383"/>
                <a:gd name="T16" fmla="*/ 1 w 1176"/>
                <a:gd name="T17" fmla="*/ 0 h 1383"/>
                <a:gd name="T18" fmla="*/ 1 w 1176"/>
                <a:gd name="T19" fmla="*/ 0 h 1383"/>
                <a:gd name="T20" fmla="*/ 1 w 1176"/>
                <a:gd name="T21" fmla="*/ 0 h 1383"/>
                <a:gd name="T22" fmla="*/ 1 w 1176"/>
                <a:gd name="T23" fmla="*/ 0 h 1383"/>
                <a:gd name="T24" fmla="*/ 1 w 1176"/>
                <a:gd name="T25" fmla="*/ 0 h 1383"/>
                <a:gd name="T26" fmla="*/ 1 w 1176"/>
                <a:gd name="T27" fmla="*/ 0 h 1383"/>
                <a:gd name="T28" fmla="*/ 1 w 1176"/>
                <a:gd name="T29" fmla="*/ 0 h 1383"/>
                <a:gd name="T30" fmla="*/ 1 w 1176"/>
                <a:gd name="T31" fmla="*/ 0 h 1383"/>
                <a:gd name="T32" fmla="*/ 0 w 1176"/>
                <a:gd name="T33" fmla="*/ 0 h 1383"/>
                <a:gd name="T34" fmla="*/ 0 w 1176"/>
                <a:gd name="T35" fmla="*/ 0 h 1383"/>
                <a:gd name="T36" fmla="*/ 1 w 1176"/>
                <a:gd name="T37" fmla="*/ 0 h 1383"/>
                <a:gd name="T38" fmla="*/ 1 w 1176"/>
                <a:gd name="T39" fmla="*/ 0 h 1383"/>
                <a:gd name="T40" fmla="*/ 1 w 1176"/>
                <a:gd name="T41" fmla="*/ 0 h 1383"/>
                <a:gd name="T42" fmla="*/ 1 w 1176"/>
                <a:gd name="T43" fmla="*/ 0 h 1383"/>
                <a:gd name="T44" fmla="*/ 1 w 1176"/>
                <a:gd name="T45" fmla="*/ 0 h 1383"/>
                <a:gd name="T46" fmla="*/ 1 w 1176"/>
                <a:gd name="T47" fmla="*/ 0 h 1383"/>
                <a:gd name="T48" fmla="*/ 1 w 1176"/>
                <a:gd name="T49" fmla="*/ 0 h 1383"/>
                <a:gd name="T50" fmla="*/ 1 w 1176"/>
                <a:gd name="T51" fmla="*/ 0 h 1383"/>
                <a:gd name="T52" fmla="*/ 1 w 1176"/>
                <a:gd name="T53" fmla="*/ 0 h 1383"/>
                <a:gd name="T54" fmla="*/ 1 w 1176"/>
                <a:gd name="T55" fmla="*/ 0 h 1383"/>
                <a:gd name="T56" fmla="*/ 1 w 1176"/>
                <a:gd name="T57" fmla="*/ 0 h 1383"/>
                <a:gd name="T58" fmla="*/ 1 w 1176"/>
                <a:gd name="T59" fmla="*/ 0 h 1383"/>
                <a:gd name="T60" fmla="*/ 1 w 1176"/>
                <a:gd name="T61" fmla="*/ 0 h 1383"/>
                <a:gd name="T62" fmla="*/ 1 w 1176"/>
                <a:gd name="T63" fmla="*/ 0 h 1383"/>
                <a:gd name="T64" fmla="*/ 1 w 1176"/>
                <a:gd name="T65" fmla="*/ 0 h 1383"/>
                <a:gd name="T66" fmla="*/ 1 w 1176"/>
                <a:gd name="T67" fmla="*/ 0 h 1383"/>
                <a:gd name="T68" fmla="*/ 1 w 1176"/>
                <a:gd name="T69" fmla="*/ 0 h 13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76"/>
                <a:gd name="T106" fmla="*/ 0 h 1383"/>
                <a:gd name="T107" fmla="*/ 1176 w 1176"/>
                <a:gd name="T108" fmla="*/ 1383 h 13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76" h="1383">
                  <a:moveTo>
                    <a:pt x="1084" y="0"/>
                  </a:moveTo>
                  <a:lnTo>
                    <a:pt x="1079" y="131"/>
                  </a:lnTo>
                  <a:lnTo>
                    <a:pt x="1063" y="259"/>
                  </a:lnTo>
                  <a:lnTo>
                    <a:pt x="1037" y="379"/>
                  </a:lnTo>
                  <a:lnTo>
                    <a:pt x="999" y="496"/>
                  </a:lnTo>
                  <a:lnTo>
                    <a:pt x="953" y="607"/>
                  </a:lnTo>
                  <a:lnTo>
                    <a:pt x="900" y="713"/>
                  </a:lnTo>
                  <a:lnTo>
                    <a:pt x="837" y="811"/>
                  </a:lnTo>
                  <a:lnTo>
                    <a:pt x="768" y="901"/>
                  </a:lnTo>
                  <a:lnTo>
                    <a:pt x="692" y="984"/>
                  </a:lnTo>
                  <a:lnTo>
                    <a:pt x="607" y="1058"/>
                  </a:lnTo>
                  <a:lnTo>
                    <a:pt x="517" y="1120"/>
                  </a:lnTo>
                  <a:lnTo>
                    <a:pt x="423" y="1175"/>
                  </a:lnTo>
                  <a:lnTo>
                    <a:pt x="323" y="1220"/>
                  </a:lnTo>
                  <a:lnTo>
                    <a:pt x="220" y="1250"/>
                  </a:lnTo>
                  <a:lnTo>
                    <a:pt x="112" y="1269"/>
                  </a:lnTo>
                  <a:lnTo>
                    <a:pt x="0" y="1275"/>
                  </a:lnTo>
                  <a:lnTo>
                    <a:pt x="0" y="1383"/>
                  </a:lnTo>
                  <a:lnTo>
                    <a:pt x="120" y="1377"/>
                  </a:lnTo>
                  <a:lnTo>
                    <a:pt x="236" y="1354"/>
                  </a:lnTo>
                  <a:lnTo>
                    <a:pt x="350" y="1322"/>
                  </a:lnTo>
                  <a:lnTo>
                    <a:pt x="457" y="1275"/>
                  </a:lnTo>
                  <a:lnTo>
                    <a:pt x="561" y="1216"/>
                  </a:lnTo>
                  <a:lnTo>
                    <a:pt x="659" y="1148"/>
                  </a:lnTo>
                  <a:lnTo>
                    <a:pt x="749" y="1067"/>
                  </a:lnTo>
                  <a:lnTo>
                    <a:pt x="832" y="978"/>
                  </a:lnTo>
                  <a:lnTo>
                    <a:pt x="907" y="879"/>
                  </a:lnTo>
                  <a:lnTo>
                    <a:pt x="976" y="773"/>
                  </a:lnTo>
                  <a:lnTo>
                    <a:pt x="1035" y="659"/>
                  </a:lnTo>
                  <a:lnTo>
                    <a:pt x="1084" y="538"/>
                  </a:lnTo>
                  <a:lnTo>
                    <a:pt x="1124" y="411"/>
                  </a:lnTo>
                  <a:lnTo>
                    <a:pt x="1152" y="278"/>
                  </a:lnTo>
                  <a:lnTo>
                    <a:pt x="1171" y="141"/>
                  </a:lnTo>
                  <a:lnTo>
                    <a:pt x="1176" y="0"/>
                  </a:lnTo>
                  <a:lnTo>
                    <a:pt x="1084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8" name="Freeform 40"/>
            <p:cNvSpPr>
              <a:spLocks/>
            </p:cNvSpPr>
            <p:nvPr/>
          </p:nvSpPr>
          <p:spPr bwMode="auto">
            <a:xfrm>
              <a:off x="4587" y="3771"/>
              <a:ext cx="506" cy="306"/>
            </a:xfrm>
            <a:custGeom>
              <a:avLst/>
              <a:gdLst>
                <a:gd name="T0" fmla="*/ 1 w 1011"/>
                <a:gd name="T1" fmla="*/ 0 h 1223"/>
                <a:gd name="T2" fmla="*/ 1 w 1011"/>
                <a:gd name="T3" fmla="*/ 0 h 1223"/>
                <a:gd name="T4" fmla="*/ 1 w 1011"/>
                <a:gd name="T5" fmla="*/ 0 h 1223"/>
                <a:gd name="T6" fmla="*/ 1 w 1011"/>
                <a:gd name="T7" fmla="*/ 0 h 1223"/>
                <a:gd name="T8" fmla="*/ 1 w 1011"/>
                <a:gd name="T9" fmla="*/ 0 h 1223"/>
                <a:gd name="T10" fmla="*/ 1 w 1011"/>
                <a:gd name="T11" fmla="*/ 0 h 1223"/>
                <a:gd name="T12" fmla="*/ 1 w 1011"/>
                <a:gd name="T13" fmla="*/ 0 h 1223"/>
                <a:gd name="T14" fmla="*/ 1 w 1011"/>
                <a:gd name="T15" fmla="*/ 0 h 1223"/>
                <a:gd name="T16" fmla="*/ 1 w 1011"/>
                <a:gd name="T17" fmla="*/ 0 h 1223"/>
                <a:gd name="T18" fmla="*/ 1 w 1011"/>
                <a:gd name="T19" fmla="*/ 0 h 1223"/>
                <a:gd name="T20" fmla="*/ 1 w 1011"/>
                <a:gd name="T21" fmla="*/ 0 h 1223"/>
                <a:gd name="T22" fmla="*/ 1 w 1011"/>
                <a:gd name="T23" fmla="*/ 0 h 1223"/>
                <a:gd name="T24" fmla="*/ 1 w 1011"/>
                <a:gd name="T25" fmla="*/ 0 h 1223"/>
                <a:gd name="T26" fmla="*/ 1 w 1011"/>
                <a:gd name="T27" fmla="*/ 0 h 1223"/>
                <a:gd name="T28" fmla="*/ 1 w 1011"/>
                <a:gd name="T29" fmla="*/ 0 h 1223"/>
                <a:gd name="T30" fmla="*/ 1 w 1011"/>
                <a:gd name="T31" fmla="*/ 0 h 1223"/>
                <a:gd name="T32" fmla="*/ 0 w 1011"/>
                <a:gd name="T33" fmla="*/ 0 h 1223"/>
                <a:gd name="T34" fmla="*/ 0 w 1011"/>
                <a:gd name="T35" fmla="*/ 0 h 1223"/>
                <a:gd name="T36" fmla="*/ 1 w 1011"/>
                <a:gd name="T37" fmla="*/ 0 h 1223"/>
                <a:gd name="T38" fmla="*/ 1 w 1011"/>
                <a:gd name="T39" fmla="*/ 0 h 1223"/>
                <a:gd name="T40" fmla="*/ 1 w 1011"/>
                <a:gd name="T41" fmla="*/ 0 h 1223"/>
                <a:gd name="T42" fmla="*/ 1 w 1011"/>
                <a:gd name="T43" fmla="*/ 0 h 1223"/>
                <a:gd name="T44" fmla="*/ 1 w 1011"/>
                <a:gd name="T45" fmla="*/ 0 h 1223"/>
                <a:gd name="T46" fmla="*/ 1 w 1011"/>
                <a:gd name="T47" fmla="*/ 0 h 1223"/>
                <a:gd name="T48" fmla="*/ 1 w 1011"/>
                <a:gd name="T49" fmla="*/ 0 h 1223"/>
                <a:gd name="T50" fmla="*/ 1 w 1011"/>
                <a:gd name="T51" fmla="*/ 0 h 1223"/>
                <a:gd name="T52" fmla="*/ 1 w 1011"/>
                <a:gd name="T53" fmla="*/ 0 h 1223"/>
                <a:gd name="T54" fmla="*/ 1 w 1011"/>
                <a:gd name="T55" fmla="*/ 0 h 1223"/>
                <a:gd name="T56" fmla="*/ 1 w 1011"/>
                <a:gd name="T57" fmla="*/ 0 h 1223"/>
                <a:gd name="T58" fmla="*/ 1 w 1011"/>
                <a:gd name="T59" fmla="*/ 0 h 1223"/>
                <a:gd name="T60" fmla="*/ 1 w 1011"/>
                <a:gd name="T61" fmla="*/ 0 h 1223"/>
                <a:gd name="T62" fmla="*/ 1 w 1011"/>
                <a:gd name="T63" fmla="*/ 0 h 1223"/>
                <a:gd name="T64" fmla="*/ 1 w 1011"/>
                <a:gd name="T65" fmla="*/ 0 h 1223"/>
                <a:gd name="T66" fmla="*/ 1 w 1011"/>
                <a:gd name="T67" fmla="*/ 0 h 1223"/>
                <a:gd name="T68" fmla="*/ 1 w 1011"/>
                <a:gd name="T69" fmla="*/ 0 h 122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1"/>
                <a:gd name="T106" fmla="*/ 0 h 1223"/>
                <a:gd name="T107" fmla="*/ 1011 w 1011"/>
                <a:gd name="T108" fmla="*/ 1223 h 122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1" h="1223">
                  <a:moveTo>
                    <a:pt x="919" y="0"/>
                  </a:moveTo>
                  <a:lnTo>
                    <a:pt x="914" y="112"/>
                  </a:lnTo>
                  <a:lnTo>
                    <a:pt x="902" y="222"/>
                  </a:lnTo>
                  <a:lnTo>
                    <a:pt x="879" y="326"/>
                  </a:lnTo>
                  <a:lnTo>
                    <a:pt x="847" y="428"/>
                  </a:lnTo>
                  <a:lnTo>
                    <a:pt x="808" y="525"/>
                  </a:lnTo>
                  <a:lnTo>
                    <a:pt x="763" y="619"/>
                  </a:lnTo>
                  <a:lnTo>
                    <a:pt x="710" y="703"/>
                  </a:lnTo>
                  <a:lnTo>
                    <a:pt x="650" y="785"/>
                  </a:lnTo>
                  <a:lnTo>
                    <a:pt x="585" y="857"/>
                  </a:lnTo>
                  <a:lnTo>
                    <a:pt x="514" y="920"/>
                  </a:lnTo>
                  <a:lnTo>
                    <a:pt x="438" y="979"/>
                  </a:lnTo>
                  <a:lnTo>
                    <a:pt x="358" y="1026"/>
                  </a:lnTo>
                  <a:lnTo>
                    <a:pt x="274" y="1063"/>
                  </a:lnTo>
                  <a:lnTo>
                    <a:pt x="185" y="1092"/>
                  </a:lnTo>
                  <a:lnTo>
                    <a:pt x="94" y="1109"/>
                  </a:lnTo>
                  <a:lnTo>
                    <a:pt x="0" y="1115"/>
                  </a:lnTo>
                  <a:lnTo>
                    <a:pt x="0" y="1223"/>
                  </a:lnTo>
                  <a:lnTo>
                    <a:pt x="102" y="1217"/>
                  </a:lnTo>
                  <a:lnTo>
                    <a:pt x="204" y="1198"/>
                  </a:lnTo>
                  <a:lnTo>
                    <a:pt x="301" y="1167"/>
                  </a:lnTo>
                  <a:lnTo>
                    <a:pt x="393" y="1125"/>
                  </a:lnTo>
                  <a:lnTo>
                    <a:pt x="482" y="1072"/>
                  </a:lnTo>
                  <a:lnTo>
                    <a:pt x="566" y="1009"/>
                  </a:lnTo>
                  <a:lnTo>
                    <a:pt x="645" y="939"/>
                  </a:lnTo>
                  <a:lnTo>
                    <a:pt x="716" y="858"/>
                  </a:lnTo>
                  <a:lnTo>
                    <a:pt x="781" y="770"/>
                  </a:lnTo>
                  <a:lnTo>
                    <a:pt x="839" y="675"/>
                  </a:lnTo>
                  <a:lnTo>
                    <a:pt x="889" y="573"/>
                  </a:lnTo>
                  <a:lnTo>
                    <a:pt x="932" y="470"/>
                  </a:lnTo>
                  <a:lnTo>
                    <a:pt x="965" y="358"/>
                  </a:lnTo>
                  <a:lnTo>
                    <a:pt x="991" y="240"/>
                  </a:lnTo>
                  <a:lnTo>
                    <a:pt x="1006" y="121"/>
                  </a:lnTo>
                  <a:lnTo>
                    <a:pt x="1011" y="0"/>
                  </a:lnTo>
                  <a:lnTo>
                    <a:pt x="919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669" name="Group 41"/>
            <p:cNvGrpSpPr>
              <a:grpSpLocks/>
            </p:cNvGrpSpPr>
            <p:nvPr/>
          </p:nvGrpSpPr>
          <p:grpSpPr bwMode="auto">
            <a:xfrm>
              <a:off x="4368" y="2880"/>
              <a:ext cx="1200" cy="1264"/>
              <a:chOff x="3120" y="1632"/>
              <a:chExt cx="2640" cy="2704"/>
            </a:xfrm>
          </p:grpSpPr>
          <p:pic>
            <p:nvPicPr>
              <p:cNvPr id="26670" name="Picture 42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8" y="3296"/>
                <a:ext cx="1152" cy="1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1" name="Picture 43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0" y="2352"/>
                <a:ext cx="576" cy="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2" name="Picture 44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0" y="3696"/>
                <a:ext cx="720" cy="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3" name="Picture 45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2784"/>
                <a:ext cx="768" cy="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4" name="Picture 46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2" y="3808"/>
                <a:ext cx="576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5" name="Picture 47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0" y="3888"/>
                <a:ext cx="432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6" name="Picture 48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6" y="1979"/>
                <a:ext cx="432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7" name="Picture 49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2" y="1632"/>
                <a:ext cx="336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8" name="Picture 50" descr="POINTSTA"/>
              <p:cNvPicPr preferRelativeResize="0"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68" y="3141"/>
                <a:ext cx="912" cy="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6657" name="Picture 54" descr="XMASCA~1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33" y="541580"/>
            <a:ext cx="2743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8" name="Picture 55" descr="1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611" y="3101089"/>
            <a:ext cx="7239000" cy="111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9" name="Content Placeholder 3" descr="http://i654.photobucket.com/albums/uu268/ngoc_korea/1097035sm6g0w6w6a.gif"/>
          <p:cNvPicPr>
            <a:picLocks noGrp="1"/>
          </p:cNvPicPr>
          <p:nvPr>
            <p:ph idx="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8284" y="1547142"/>
            <a:ext cx="3621739" cy="5278438"/>
          </a:xfrm>
        </p:spPr>
      </p:pic>
      <p:pic>
        <p:nvPicPr>
          <p:cNvPr id="26660" name="Picture 54" descr="XMASCA~1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9" y="2677202"/>
            <a:ext cx="2743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Co Day Be Bai Hoc Giao Thong - Be Phuong Nhi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597" y="5718721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Chúng Em Với An Toàn Giao Thô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0682" end="170623.375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312085" y="5786884"/>
            <a:ext cx="406400" cy="406400"/>
          </a:xfrm>
          <a:prstGeom prst="rect">
            <a:avLst/>
          </a:prstGeom>
        </p:spPr>
      </p:pic>
      <p:pic>
        <p:nvPicPr>
          <p:cNvPr id="3" name="Bản ghi Mới 50 (1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  <p:pic>
        <p:nvPicPr>
          <p:cNvPr id="6" name="Chúng Em Với An Toàn Giao Thông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94401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68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38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6848"/>
                            </p:stCondLst>
                            <p:childTnLst>
                              <p:par>
                                <p:cTn id="75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30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3799" grpId="0" animBg="1"/>
      <p:bldP spid="33799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UUID" val="{D5162C51-04C7-41E8-AFFD-72FD74D0B948}"/>
  <p:tag name="ISPRING_RESOURCE_FOLDER" val="D:\TRƯỜNG MẦM NON VĨNH PHONG\TRÒ CHOI 2\"/>
  <p:tag name="ISPRING_PRESENTATION_PATH" val="D:\TRƯỜNG MẦM NON VĨNH PHONG\TRÒ CHOI 2.pptx"/>
  <p:tag name="ISPRING_SCREEN_RECS_UPDATED" val="D:\TRƯỜNG MẦM NON VĨNH PHONG\TRÒ CHOI 2\"/>
  <p:tag name="ISPRING_LMS_API_VERSION" val="SCORM 2004 (2nd edition)"/>
  <p:tag name="ISPRING_ULTRA_SCORM_COURSE_ID" val="EDC04D04-1F2A-41E3-A4E8-38523B270FDD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FIRST_PUBLISH" val="1"/>
  <p:tag name="FLASHSPRING_PRESENTATION_REFERENCES" val=""/>
  <p:tag name="ISPRING_PRESENTERDATA_0" val="TkdVWeG7hE4gVEjhu4ogSOG7kk5HIEfhuqRN||||ezMxQTc5MUIwLTE2MDMtNEI2My1CNjBFLTdGMEI1QzYyMTVDNH0=|||MA==|||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mnnxVuEA8UUIFAAB9EwAAHQAAAHVuaXZlcnNhbC9jb21tb25fbWVzc2FnZXMubG5nrVhLb9tGEL4HyH9YEAjQAqmTFIjRg61gRa4twhSpkCs7aVEQG3ItLUxyFT7kuKf+hN576gNFUbRADz0lhx5U9H+4v6SzS0qR8gBJJ4BlaEnNN7Mz3zx2Dx69SBO05HkhZHZoPNi7byCeRTIW2ezQmNKjz74wUFGyLGaJzPihkUkDPRrcvnWQsGxWsRmH77dvIXSQ8qKAZTFQq9drJOJDYzIMTW88we7T0PGOvXBoHxsDU6YLll0hR87kJ5/v77948HD/04N7jVwXmGCMHWcXCGmkh/c7ALnU95wQ0IgTuuQJNQYBq/qJeVPq2C4xBs2XftITn5waA5r/++f1q++jVtmp7xOXhoFjWyS0g9D1qHaHQyixjMFTWaE5W3JUSrQU/BKVcw6hLEXOUZGIWL+IJDzIKt6mzPLG2HZDnwTUt01qey54R+b51V0Ny6pyLnNQV6BYFOxZwmOtE0ij3y9yXoBqVgKpEPyVcwG/lCkT2V676jPX8bAV4skkHJMgwMfgYLrZFCDtwF+Kcg7vYi7vgorLLJEsRuc5B0AvQGyxSERU/1IEi1xZOEnYVasVPj6z3eOQep4ThMS11k+MAcliZOVMbbYnio8D4gNAzgqe30A21HTX4ggnST+EkX08cuBDlQkjMZsn8Cn72jEhwIQJz9qkgKnEB54HwZnnW8ppoAoxtGBFcSnzeIel2/FsA7Zd04NEMOkWOFUYa2Dgh4ACluc8KtvBwEqs+d3kFWwVCBhSXQ9USqVVUULapIuEl1xbK9RWWKQp9YyfS8ivhLNlzX3QrpOtleYOnrrmKBxSF74OCcTVYVUWzTvKQXK+Mz+2s6ECmmxzvtWmBi0cek+guhgD1+sj4Z1AHTzpI/GUBOBkErTJuPjUPsY6SlD31kVpXfQipmpMcoVYFIGcYtNSyKqAJ8olUJp0RIq9fmoC8ngKLLax857aWqMCHfRqJpYc7MhjnrcqgsJvEksl1eOp/WV4hG2HWO+gHrtCmSwRi5csiziQLWIqplfwLhaxfqdor/U/r8Q3iJVNqb/TdAnXIk/u9LVnp7G8JyNYWfJ0UbapVg5rzL+JFSrF32tCl63fTH9gEhf7tvdxIlOItErqDvTB8dlY1jdGrUZ8oKe6R+tjWxLUrYbAwKKaI8wYSXepkVI7tD3VEWPeXc52j0BmUvctaGx2di67S7teA+BKdFOMYAQ+1pYHMOqk0IW6y57CrnfMP1UNo7v8GRkGNoWuc8afFaJs1azzuXN/1el888a6NbPuNBtqUwdMdgFw1syDBUpECvbHHTCnY7L2QN0idnZyJqsk1umfiAvdJsC3VcrfnobPc5nqpwkr1vSv29SjD7Gi3pxfK530mKc2Gdw5PlsJfPMoBQT7MMaY2DXV7GOqbE86CkH6KFc4NFiPTpBHKSujObTjc1llcUeg+hhmkSMMYM2e6er3FF2I1W9pR5A3TDm5fvl3CRy+fvkTKmsseNIPTE13UFDJBvQrV5a8+Lo3iNrSBiOoD4H8RdkKRPFw1wC96CLVHITXcuPrVz+byFH/W6Vt4PZHOXCyuuWlMoVHe+16IXUaKmBKsTkaQ3bBYPrPd6s/sjm6WP2a9sEYY/8EaqQ+LoEDWH4BBZZKmRR9ULTDFbEh7n3kXt9IVGUiMt5H9s32Ruerv5R/YcKNVj+gbL76sbWcqG1TexJiy9J3NJDacP6+qHt6DAfAqLmsSeRMdgUzR9iFKv4GHo9F2RfQJ2RzCaMuGfSB3pFMXXf99+0vbfK6ca5rJJShev26CC3f7qObVaEvyg7ubd2b/Q9QSwMEFAACAAgAZp58V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mnnxVgJrLmZQFAAA4HAAAJwAAAHVuaXZlcnNhbC9mbGFzaF9wdWJsaXNoaW5nX3NldHRpbmdzLnhtbOVZy24bNxTd+yuIKbKMZfmVxJAUKNIIFqJXpUkToygMaobSsOKQU5IjR1n1E7rvqg8URdECXXSVLLpQ0f9wv6SXGnss2bJMJVHQx8KP4dxzeMnL++IUHr+MGBoTqajgRSe/veMgwn0RUD4sOs+82v2HDlIa8wAzwUnR4cJBj0tbhTjpM6rCHtEaRBUCGq6OYl10Qq3jo1zu7Oxsm6pYmreCJRr41bYvolwsiSJcE5mLGZ7AHz2JiXIuGCwI4CcS/AJW2tpCqJAyNUWQMIJoAJpzahaFWY1hFTq5VKyP/dFQioQHFcGERHLYLzofVdxqvrp3KZNSVWlEuNkTVYJBM6yPcBBQowVmPfqKoJDQYQjq5nf3HXRGAx0Wnb2dXcMD8rmbPDP2dPHY8FQE7ALXFxNEROMAa5w+pjNKMiASzEFUScuEAOnC2JykJi91NpAOBROOI+p78AaZvSo6Ve+069bcrtuquKfPuo1UVWuEV/carhWm16hX3dNW23N7p8des7E2yHNfeGuA1tXMmr7TdXtuy3O7p0/q7TUR9kpdYdxmud5YE/PcfdKre+vO1Co314V0jtstO0yl3eyUWydrqXZ80nG7jXrr6anXbje8eucKNTv3cye8kFt0lgI4lUjkvEvoMIn6HFMGAeqaXyiiIcQxLIfEEzUKHjzATBEHfR6T4ccJZlRPwKt3IBKOCInLKia+7hqPLTrGC50rupQQFAM3zuLBwaMsHDx4uLD0XDr71bKWalnIAmQnFFp8YO3zOweZ+o/2V6t/i6IFCNAx5pOGGH5w7Q8OM+13Dw9Xq79MzcKYBkS0sJSzEH1T/Tu3by4b5PfuUuGW2QpYa+yHkDr0ZeSfH7mUombvsa/pGPISuabrIGGsl8SxkPoqecwPZkrcQlMYCL7gO+YZ9QULMquRqE+CFo7IXMLtjSivgWTeQQPwcgb2bMeEox7mkOSpBhv7GYFK+kpTPUvutQvpsqSYIeCDKoSgZu+Gzf0QS7Xg1pl9TGL1S5+2hCbqs3S706FbRXsMTIBMcLGSd3mAqhKfQVFiI94h3EbsGA4PMweISCslJFZrSKIyYzbCf3w1/YWHaDT9MbIRb2I5IhJ5QjBlI++F09/4EEG5iPzpN4iH02+tNseNIEDaCD4nfUU1sRHtEYIiIYmdcQIrueciYQGaiAQxOoIjJRCExySC/0KC5us+NJAimo1CbaqRmp3AMSVnJHhsM9EJTBElgDQBjBGdzvBFQl+hPhnAqhAjeEzNXodUpfzbaxHHWKkrUnyp4720eqq3qu6Le2aBOBhjqETXI4dIRqJYb4QfTxAX+hIH2+HjBBzAGCWgweydzdq2394MWTAFO78nayzwKxolDL9P+mxD5qg3aPLNzLKO4e/UwHraEI9njm6cd0YNLk7BJCknvPAhEVKeEFtCH3MkOJsg7EM1q0zYGFORKBhJA0RKrd5ewxQPx3T2NISkDTPKgEgryp387t7+weGDh4+OtnN/ffnD/ZWgizq/w7CZLi30Kys7Smvkte71DtwtXaId6lqveAfo1o7RGreumiu6R2vkkkbNGnu9k7QG3ugn70Cu6Co3hlzRld7A1oSMTKQLbpyh5ZcaFvC62ahyxat/UvdOlhDM3O9mPVzImVp9eek+a6P+qZX70/PXv2vIzOevv0N6+nOERhRGrMrRloAsoP0QgtvA3PBZYmYdmFW5e/7m+wpqmN9W1MbkVmWx/PPX8zdf+1ZlK06sAr/dzK22jVT7qY1UNy11O3NlrpUKULoM01QMxQujEdTvwQdLRO+SFqxc+j1nlI1F2n9H5HrnS4c09G0mcnlptJr+FG3s+P4/8ssmjfSf2vb0KbsSX7gDz+5mFz80mTcR5TQCY5g+IPs6VTrY3ynklr/a2gK2xa99pa2/AVBLAwQUAAIACABmnnxVE+zyJl8DAACeCwAAIQAAAHVuaXZlcnNhbC9mbGFzaF9za2luX3NldHRpbmdzLnhtbI1WUW/aMBB+Hr8CsXdCKRutlEaiLUjVWFutrO9OcoCFY0e2Q8e/39nExIEAIaoU332ffb777tJQbSjvbkEqKvhDb9iLOt/CpJASuF5AljOioRsTBS/pQ2/2dz7vBRYhmJAfoDXlK4WG0tKliEpElhO+m4uV6Mck2aykKHjai77Pbs0TBhZ6RFrvcpCM8g3ifgzvHp9nzThGlX7RkPWXJIG+wMCRML2ZDqfDNoRcglJggrl/ngwnP69wGImBuVNG49HdaNKKUR0zs79WpC1VVFvSeDi+HY+aSZhaxNbzeuGMXORF3r4MuRQrE/sRY2yeKwwmSIpqQPjzvXmuwFFZO3PIlXpr+Kev5D4utBa8nwiuUbR9LmRGGHKW9teKU1a4BcOqqDpiMIgHg+sEp6B4nCbnEkNWUM96AulNeq5OmD2Qdfyl6Peq8ZNJmoGK0RTjEDK1EcPAPBW0fPM6PzQ5lIK9mxNqE8HoOWYQaVlAGLiV8ai1+HorNLY7REvCFLp9k4O84yXfSaHcFnWbQ/2BL8pTD1IanP9TsCKDp32UHqxud+inp0dbNz+ug+0QmIRtafIiq4wO94r5PsF5Rof7MEl/42x3Aj72GIZroUdii3ch0d9C4ATfXXbcyrrM9nMzeJR3XmmwgEykEFk9LGgGpjJhYG0miOAoipCTLV0RjV+R3wYT72zoKgyOHHsNNUom1FQzOBWSDQy/Jn6cZnlZZPv+K++yX3Q1fmUeehmRG5ALIZjqdUsKThrcwX7cjuFmmOOQAPnCl6INgQsN/s5WSo1IsVd8KyzRmiTrDCNpjjoMqhuHQWMqw/K80xTzIotBTrEsFJwe6jaDWtPVmuGf/qTwBWkdfsZpeHqNW3FCD1LzDLbAQGSyduXdL4w9K5imDLbg+tYzmEueuU6oUHnNMproOSy139yl5ZrOyg6vhODvUXecwD8xHFGfFL7jsow1iZW9S9W1bk5WO3qTs5w8RoL+0LFrqxJ/Q3Q2pArr4aWNFFp8aCJ1uV21thclW5hwmtkGR7N3bIPHMJgQeZkB63KJPLG7w83IP2ykHLzB00wwwysaNhGspz67Fthq0VIC+HPLGjuHafoLdrEgMn09AGrjtcFtuHgz/NzYEYijM8t1GHgmW4pD1vEd/yuPOp3/UEsDBBQAAgAIAGaefFXz8gSlgQUAAMkbAAAmAAAAdW5pdmVyc2FsL2h0bWxfcHVibGlzaGluZ19zZXR0aW5ncy54bWzdWctuGzcU3fsriCmyjOVH7CSGZEORxrBgaaRKkzpGURjUDKVhzSGnJEeOsuondN9VHyiKogW66CpZdKGi/+F+SS819liyZJlKowTpwo+h7jm8vJf3NSoevIwZGhCpqOAlZ3N9w0GEByKkvF9ynvuHD584SGnMQ8wEJyWHCwcd7K8Vk7TLqIo6RGsQVQhouNpLdMmJtE72CoWLi4t1qhJpPhUs1cCv1gMRFxJJFOGayELC8BD+6GFClHPFYEEAP7HgV7D9tTWEihlTQ4QpI4iGoDmn5lCYHemYOYVMqouD874UKQ8rggmJZL9bcj6puNXN6va1TMZUpTHhxiRqHxbNst7DYUiNEph16CuCIkL7EWi7ufXIQRc01FHJ2d7YMjwgX5jlGbNnZ8eGpyLACFxfbRATjUOscfaY7ShJj0jwBlH7WqYESKfWJiQ1eanzhWwpHHIc08CHT5AxVcmp+mdt99Btu17FPXvermeqWiP8ml93rTCdeq3qnnlN3+2cHfmN+tIg333hLwFaVjNr+lbb7bie77bPntWaSyLslbrBuI1yrb4k5sR91qn5y+7klRvLQlpHTc8OU2k2WmXvdCnVjk5bbrte847P/Gaz7tdaN6jxvZ+44cXCdLAUIahEKidDQkdp3OWYMshPt+JCEQ0ZjmHZJ744pBDBPcwUcdCXCel/mmJG9RCiegMS4TkhSVklJNBtE7Elx0Shc0OXEYJiEMZ5Pth5mqeDx0+mjl7Idr851lwti3l+bEVCi/es/ebGTq7+00eL1b9D0SLk5wTzYV3037v2O7u59lu7u4vVn6dmcUBDIjws5ThFz6p/r/kmqsHm9n0q3LFbEWuNgwhKh77O/JMr11LU2B4Hmg6gLpFbuvZSxjppkgipb4rH5GKuxB00xZ7gU7FjnlFXsDD3Gom7JPRwDBHcOuQO6kFYM3BgMyEcdTCHok41ODXIESrtKk31uJgfXkmXJcUMQcGGroOgRmfGyUGEpZqK49whppIG+597QhP1RWbfbOlO0Q4DmyOTTazkXR6iqsQX0ITYiLcItxE7gtvCzI0h0koJidUSkqjMmI3wX9+MfuMROh/9HNuIN7A8JxL5QjBlI+9Hoz94H0F7iILRd4hHo++tjOPGkBFtBE9IV1FNbEQ7hKBYSGLnnNBK7kSkLERDkSJGz+FKCQT5MI3hv4igyUYP9aSIx6sMK43U+AYOKLkg4YHNRqewRZwC0mQsRnS2w1cpfYW6pAenQozgATW2jqjK+NeXIk6wUjek+FrHB1m7VPOq7osH5oA4HGBoPZcjh9RF4kSvhB8PERf6GgfmCHAKAWCcEtJw/JnN2dbf3g159gQ/vyNvTPErGqcMv0v63CAT1Ct0+Wp2Wcbx92pgvW2EB+NAN8E7poYQp+CSjBM+CKBGUp4SW8IAcyQ4GyIcQPuqTNoYUJEqWMkSREat3l7DDA/XdPzUh6kYdpQhkVaUG5tb2492dh8/ebq3Xvjn658eLgRdNfYths12WWdfWThCWiNvjav34O4YC+1Qt4bDe0B3jojWuGXVXDAuWiPnTGbW2NujozVwZoC8B7lgjFwZcsEYOoM9FDI2mS6cuUPz32JYwGvGUOWKX/us5p/OIRiH32w/XCyY5nx+rz6em2616t0P16sfX77+U0Mtvnz9A9KjX2N0TmHFqgH1BOR9HUSQznrmJZ4lZjxkWTW4l29+rKC6+W1FbZxs1QjLv3+/fPNtYNWo4tQq1dvt7DVtpJrHNlLtrLltTTS2VipAs9LPii+0K4zG0LGH7630/JdCYBXE77iGrCy3fhy5au57BbowWWXpbTW5ys/y0+iXeGUX9iOuIR/OL/8rS2dP+avtqXfZ+TvW6S+M1mB9+uu3/bV/AVBLAwQUAAIACABmnnxVxwGO57oBAABNBgAAHwAAAHVuaXZlcnNhbC9odG1sX3NraW5fc2V0dGluZ3MuanONlEFvgjAUx+9+CsOui0F0Q3dzURMTD0vmbdmhwBOJpa9pK9MZv/so6CxQ1PZC//z4v75X+o6dbj6c0Om+dY/Fc7H+qK4LDbSmxA6eqzpt0VOtO5ImEaySFGjCwKkh2eXTf/l0JWzGDitMg8OntpWGn4P6zZpQaeLcYiEsmrRomUX7sWh7W+DfSmbnrMqMjDIHO6WQ9UJkCpjqMRQpKRjnaV0MM8EajBmIO+iahFA1dd3AddvIq+Mw8KNwbHIhppywwxJj7AUk3MYCdywq6flAT5PeHDiI/MC3JfDijd6ncxOgiVQLBWk98Kw/82ZeO8kFSAnnuOPpxJu8WmFKAqBmQv5wNJzcQCvG82LcoLNEJupC+54/8IcmzUkMjSqFEPWjQRVjuVejmo3gJadgr4xkSIWg5ACiYdX8MTjyHX/gALnAWFekifp6WlGKJEpYXHLTsZ5WTm9W27b9G0XH6AUoosvpgaunydSKMXEq1wxr12xjubVpW3N5oDMo6+WWtahLW1+gD4ZFi8Zthpl1L6reaPT6K8+aiC2IFSLNe6c+E5B5LwGxYGvUAlGKhJs01/Jsvu/suxa6c/oDUEsDBBQAAgAIAKqee1XT1NfYmT8AAEdTAAAXAAAAdW5pdmVyc2FsL3VuaXZlcnNhbC5wbmftvAtUU1f3L0prrf20n37915ZaH7QqKvJqQcFAIH0oCAoIiMgzVgkRIUQTAUNIorXWN5RXIiYkVYSICNQAiSEk0VoEEiBFHhFCEh+ECCFEEpIY8joJCrbfHefec849Y9xz/+PPGMpg773WnPM3H2vOudbe5/eEB/9z8eeLHRwc/hmyc3uUg8MCgYPDu+AP3rdd+fbqyBbbr3eQUcHfOdR1rxqz/fEe9Nuwbx0c7hQsMf2w0Pb3P47ujEM6OHzqbP/3TkjU+pcODlHDIdu/3XsiWSkG385Iw6x5MSz/Xfj8YodsUyyzK8nj20vX2/8ohH+xnfnBL5t4N89s7Png3OWHC1Iygo+snTj86Jd/7DvZeVK5wXI64PLHXz332f9Zs/KzQxSHdx78kGHZuiWsN0w1loPE1qpuW27tw6CFdUnafs3O+vD++JqB+BjWre5cPeOWDtxsY86BHkV+x8HhwBn1h7Y/XEugtv/3XwMucHC4d4FdIpeT0eF1n21iy9uY7zk45IuPoiZXv+JhH6BemCdki95xOHnIey8ZvYiJ8P4hk01hDjs5OGzb4E+QS+7XDmdciVZB3c22me7sIRds66zWN+CxDg5P9m8SBK8a7TPG7QI5OBx1K5GvW4ocN9+udHLY1gilYHReESBz47ndeCgZNarWYvqf75YZzmkccVP96IJAb8NF7quLk4KE5FUO226o8uT+jtKZAcb2kQ8RpYfC7A+WCUwd7GBKmWnKCVdl1OAdFzkslaGlxmS9Q8L20c7oiIAsVT+XVewqAFvUBM9eYs6Hg3KLsgGoUo/c5X384rMULtdqVklZdKIbJdqX3pG2ukIhbg0rlYMMxaAkzCRGXUwZDwen9iIigFN/dCseBzs82XPJ7yIJHCQ+jLIwKUbDRauZihvd0Yt0sDQ7WamOTqYn8JbDkniLmIV96sVGVXToGpz4KVw0X1WEmZTuRIV/dPsZZ3feJJLCMuUUg6waEPfV746co5Ube87V58lc9R7KYJ1eYJkQTCaJkhbnBPgEoICaEyllGMcXNSXy3MxRbYlcCMdNV+i7Io5hDVKLP6G+NnvGyxM1xm/uJQzSh9OtT0HNj9L1m985+X0cXr5ozYkk32WBr+hG/MeFz3kPluF+NQ6FrUFPTBnxq7MqZIBFRsCvglMY/4BFkjJsaRFTgLh6sCSycf2ZJxiVtZXP55tXdwTq4TeA1CeV/9rg8ntIUgFMBmDUbhTEkLeLUkDxTSBjkZkdyuzCZrgKIgINI7J2JIZ5LzCpEkjtHGWWyQ+TwfUmFk7FAatTkicj0MRkXSQ5+s8GJzbKuNRhFY8GlFt/T0Y4SDw2rm0rPbsmN1jfRATOvKjQu/uPP+Qj4dOAHVt7a1JGDwDXpcUA0/e6O/vs8Bc25CfWQ45YIkx/EJM/g/FpW0GQg71+XpiyiXRxVZGiiVNyJnsvvLflKp6vtKQalcqcjpgIkWVGyMWW7eMhQw907QK4uZzfGtChLVKLJHXu3K0BlbWPeD408W7reCzupQyq9BINiG+Za8CLty9GDoAZMFVER7Pm+mECv/GmepjoWAbu5Rq64BJiszEQjuxXt5Dw8ozJ7z3k2r0CpSy9EpMMDeDLIV3pvZmeirrC0Yz6TFGgyhskqkZQcAT+wEzQuw5nadVA+QFWF2IkdHu+a87kMKpHoeuCoxRL6uXZg5G+yWTkN+WRNL/27neyFsNX74XGj0KY6xdpVpR2TycK/I4ExNVlEvguT2M+U8PdCX0ut9lZKQbIEWxSvVY4c4QiHO23yBChuycj8NWYOq3NDgny5a0lbJOIPJ7oTFt8qI4Qxth1ymSSg3CAgI5p+nGC7FwOGiMKbELcynGPXchYnSZomeBHjTYZrxj3ydCilptjTYmwHCFGkgqWMTF1TQKpW4KAZSLKj4hTRS0+TeySZ0Bueq5HbGS3hkWn4BrqrhKEeeiA+jZg/ZEA1vsOSyHRqEzq+fa0qqCKiOtA6MitIDICsEipPIUjuoEXTTJbgHfrRbJ7AYtGtwYIGyaHN3TcRydJ9v5ryI2P1DGScEtNNX1wolBSv3lZ0/BhXRJZhEhYCKj8zf1yoWCGDrmTw9pMcl7o24sfoq1SasMUmRAQXg9xESVlbvQK0Ff2T1qrULUZoIXMSZGHsSW1EShHlQu3kytCzL9vEjzIrXO3kanJpKCyUDZ54uqwX8ZwpzuUamC9MIaexKgXpogDhSJhNAu3zuZkkeQdo10hpfJVP1E7U+M/GVyVKDyFs3RNu1H4zENlZNHAfVQlvmsG7/zrQFyHSeKXW42pVTDN6gNcXTosuYjPlLosHxRe9bFrZt8a4k6XRA8iChaX0a+8Hgr5pEcCLSAw4PXwhJwxJTglnk4RjagRSYUiD2GckNFV85EsUTA2yoTHBWYPyrcaP0dl4lz6A23GRRdYYZqhG+vlWXhYX2Ouez8SWA1e2q+N9yGIhO1qbVO6LZyVQAtRyCgZgKD4pmXpQ8UB/4p45rqtV/F972BX3xZOr2d0+OGppNHjjyT3UfDVbLdlk9GLfS57wImx+prRGJplQoOYoa+6DqS+rLsMZAzRrhwsEyyg7teFD+bLlCIFa3mPpP2EzhYtMJdkzc9uyQCtTDMJWeWUgOpWVJkXRhlNSR6iQCujK71YNv78H9qW2sIXMlqHGkXhKxXVYm6hw71rmwRrNaMjPGRQO+1BTJHotHK5oKTHjVg45EYYY3KA++FwAkSxt2dzbxN5KPMNk6FH4ouUe6ekPvVibjY4ajK95KjQxmawh1B+Ivrz6DV8uqgyBeovWnw80JO0MbX+kip+u8hc8x8Jii5tiULWvFaDV9xWiEZly6dNB7/gj3Ag4iZxkh5FrMHLcz2cUZZ+JCiNwtXOpMn7ZTaY+xBZAzvZmQrCgSYnprVMEqhS5CojHtlCvg1kvCxu+6jg5kp3gUtB1tHyyNt04MD9HA8G5VR3Y7wHAxZ8gsDYhSDO7E6tEuYW7VbUVhCywa4uHzbVyfx8utL19aMbK1oBzCOo8J4aWiwe0oyhpaxnLM7hHUTPaKtEELNLrfYPvszmuW6ErD7lkBYWr4/SbTSWyhQ+Lr1ZAaJ2U2WJQeanmKGjXGaaJnfz6eOOC5rMtMQ2j7ooskgeRcurowukneDuGr5otCmNwNcwgyiKrERjpECrQ4GFIkyGHr7e4egmXkO7AdJ3GQ9lJtfFk5d9WdGg3IksD+1qti1OyH86rLqgdkNgV1QCnY7lM4HQ93wWNgcd9r51d1VpZQRKEjA3QYk67w/AqHpVVu6JR8YWbwxPM/naj7o9K2xpQrcj52WrPQfocKzVYiXqZ6+NQE6I5Gk+OgvQYgceLfsrqTf5x//UQ7bc5cXqYV7XT0wtdhSBc3jyi80VNPxNMsPOB8O5ICQT5HB052tp96A82AuSBiO2ebLl95iLHDJPz06aVWlPpbzfcG3Lp7rJb4gtcDiqezPbCoeTDVSgPWVwsSWTpABZ3IjJ64hcbWIKMOHbbT8jKV7foT4FcC99vtn2wNHFJdCP4l6PG7MxSsNH8rwdHHptRFLcZ4lUVQAvtsfPzrY7GIVPnhxmIqeenIazTjw5JWT/4suV1ToWBOhO5KDK/OcG7JJNilmOy0CmU/zrpiICJ+PQGsx0z6QSIrlkTwqv5KvdVoR131QXtJiCWRBUWWyLOkasbW+ZFeWr1TIDsDhyNIcrZxN23I39RXhw2tDiFYp63+GAH0+DkhUGBx6fmvFtuZNwLriocFwyA+memxaIG+dzswPc0YSUpBXsSVjE6LxoyCqOSdFfj4IxTJPr4nBwkRd4Tiiyq8FN3U7AJW10GWVjfjHM0xrbSIWA5XxuXXEGixHhFTs3IFA8obBfzcM366iBseXcj8v5ywKm8/mFRxcap73nhqfJNnBM6YQUNLtQuRuuhwG4YaFZ4S4R1eFTAikhU0VcBZ+f0bLqGZ/r43zGV9QdeGNCh0/jbpvYbLwiSnmPHdrE/RKTN4/NCWS7p/VI8UejlzL14YzJ0ufLJ65S1rJJuP4UEG2yZPx2bDWHPQdIXmLID2FxLZc9raGRgnY4nLvZcJAmgdUchv7U7IujpIFiy80h1TpfKtxnTnlOwV603JVgS2nhyPI/k/jyKgRpbQL/xk96PGD7kCDGtd84jymDkPfzKzrH5Cpijztma0OxQbx0bFA9QQP3ht0h1Njc7kOHe8dL5A82rLu2AsKxczGW5G/TTsbmNmXzMvOSU00jHIb+24fziP9Q9ChvJdUbun0bFaK3KcxvrPQ5/dfUxhyAlf484lBSwByX0rwo0jLAI9JB4nVsMeRYNKCuiDMmiBenqnf9JDP/Ip6fsWsjOLnfFWkMN/qWoY13BDbSzPqmThjpKsddyenYP6cBjuFGn443HFjUS4terMfE6zxspHUXH6hhwkHGsFX0qjeBP/FcI5FfnfMQeKBvJDnHQOz0LQ/DaVAibOUe6PGWUO2X3P0TPtj7X+16O/WEQuULvaHfQ4WoiiaC4aBg7qCfIqQ6fIUAWg2/tVdPd2fNg0WMWAyv71QWlbQv5x1avVU8ffEUZrkJgx8fpjP+OTjvlE4bKiiGMJeAM4IXmTOt98KwDVnYwj0UaveYgkX6FOT3uYceOo9/CoGLTsQVG/aH8yVb2T1PbHItLd3cz8eE5PXqtH9B/6DQNcuF7Gv2LYP7DVolmF2FSndc8eD0xsa/Pfj0kbE33EVA9XnU0ln1+9UocYJlQ3HRsIgg2qT2fqt2SK/8tDebYXKB9EJt6r54ikQWiwokNBp63u4To9ajKcvIT4m/+pq75ETTs9+Sc6m/SB/K66HzZna2q0qwyElBuT60lRjYWx7dj+ZL9+ZKW5SCvUmgeTx8iJx/+kkf2lgpoY3BA53U/D9zRZSnd9jKeWd4NR3oBHxQ3WqbBXPTcyk/bYqtdJrpm1ox77JPG8Y0971NgEqJjWHt5WfEIC3GJvjf7zOmqOW6ctJaMQt+9jOzeHrX+Wgr0PB1ypzcog4bv5QZaZ5kLxmJs5Vi3pbd/V2Qv99Wy5G+l00bzr56mC5txCDn3Vv3yJj38pq1sTerOPq699AwyxO29Gv1sHEt/fsM/ap5DSghvS7dZ0294bEh4e6CdtQFLNyKBvxBuKalE6OZaD7vrWGzb6zXL5bewR7bz2nyM9J9eC2dX04KqtoQP8O/Av08Dw5r7LKkiqTDsy+PNE5ckujCzyfvmkwIuolWiHNMZbeIXfNeTwwDr8q++YjpMmipgr8nxS+3kvKxL0DLZET62zAizVQbniaPsS7Dz3dXC1h5hlhPlyEG6sLx8H+CJ6OD+DYWT8yzaJ6+AEac6xHV2B5zlm3Bkcf/rOhkv/KO8SXOextoxZ2kT7kjG7gufqLhvUPCItFqEfQ8ukK2YofK3fX5PIDbHhm/q8NQslsKPK28nVlwMaMsjMqB7m1htFya94jn7VWeLUNtH8BD4arG0aY+Ag42w+p1eT7IFVlYfZw04+i8yo+t39EY61A/41sUfRgpqsEahHS4UTIdNryivHvatPYL6hmnWy2pOLyxaNUD6B1oxxxMbcVhFQ9Y5M3lMsQtdQzX5FqZE/20xebyzUgpzbJcjCGMh1Xo2BDZkbehnZb2XpZo09GiSEmNKWx0/ZkTvZQrzd3QGzkdnNAsFWFp2UDCvrr5JbrAlV0oLumUvUBegAUW5JUeJBaOXdoD/7yn7tEwS/nlI/z4BDRUS8coA1INkO/gKOb8Mh5Yl7L+RNx7xbsjznd+AIPfyHJ3uRLX9oKArmxMZbnccVEM6sIub6931n8pEmBv7N9IDI8UtEjMhW9D+vNQHqz+w+StLsR0Kga8NWY0eq/3I3SpIF6616f8gkfsvPO2ERT5E6M6l0aiLZxXFYMdbuyHOnkNYUoL1YpR+qTx9rz0r4qib6DPHHUX2R78DHEz+l5Dt0QnG3+r2Ib06k6E/e5emiD6XjmNbZ03XlJHtYBoqbLjrFjunbv4BLbwz4SCRM/56ACPWuW9mPj7lZG98kvd5JlNmsAo6knGFEBO/B9Pfj4tbJrPX9amz/EVt31gzisbzt2eA+h/Kqv6X5uYhEZhp3uCPZOtP/smA1/eUyS325strAm3DjP65X1Gllx83N524bf5E1T2rG2U0aI90xbQ612bhDVoOpQiA9Nzq2eavNZZMS5OZXanMMVA7Nb6NfwJtE5ry+D07v7fv2ZRTuIjP2Eub+R9v4x9iKfu3aD/urLeV7WhuE0bnGypIIgE2uVy3VT92iQ+dMg12XDrYvAaw59L+I0gYrPTVs9qVDpKj5agp8aFLbpnzp6YwYujEFBRNluZXfOVsIW+HyqBAem+5a9RAgjVpN+L1zJWRSZWue/hR/Z8fi25W+CXHs+yxG+Ik1SFdSV0gzPryylrmYmxoVBxVVc8StJoDVGiB4javUewoalin7Rd0MzitpbygQ2KTH4GD8aa9IkLxnf55Gqi8kVpTCcUEAGw7gNMlsqBPnxRLEIE018bYJriSLlvBE7kaxAlDYTPd9xOWd7onu4S0kROQQXIPK0DapcfywbIP5NEjTtuZxanoGGoTppy7HelKSMHtTl7oN/1FDMsk0tK1tAkQw9p90Zzw/i6ocKR4YLEetGGuFgx141iTFbEbzjjreiWDacaHjeGnK+FoDuyxx0XxQXrIIaLJ8NkAIWyVL1e/4Nhm2dx1r5IivNrq0HWyQCQW+5n+DcON7V6hnx5hA8OjUqg3fpqQCvbeYQu7I6I6vO5jKgyNfE9GcJuwfQEvKsGpudB4aDN/J5Xw4G9CCYv1f/WVUVT3mQbbRX18ICZ78MIGFXSBvetIZqivhDtpDllWRvIM87bu+C4ZIOvsAEeF6z6us7YQJJkeioEyvTkOiioYTI+E0URTspdUucigsXUqeiC8/ehAWPiqqQqX5CwwTMrAOJZ6dF6N+hOugSBjqsrp9Di1pFdTvCjYuMyG6LOZAEC+KkS2i9yaWK9miTDr6tTBlZdGjj80qtMkunP4DeLHhGzhJ4fIJy8uOLkqqaK35kwvHR6W59NkUMj8j0gxjBhAmpc8lMiXCWkt1n2vona8nhy9Lmhj1ohUfhbXzWl8QdoJ7SZvR69RIoixqMB5HKwDP+M0NeSwmTTr2yIuYsEVB6LjoQxBjc43/UN6KXVJoZ/fRuz+9sMpweJ9bLNysBUK0FTPAHFV0eRU5ibebDxr9t1ouukRtEtRVwgn853l+tHm0Ii67SjUtnzq1qGqF2WDUptf+On6ajwY7ydh/1/fFwVrodRIYN+ZwBxn9ZDzocOQbzgca9ol0u6Mzz5qdwjEtqHHgwGCUzdLMSkE2ANtcPaxelV/S8QQbkNgsGgsJoUNv9gmWLrYiImPn83FMs7kUByZXKVAmpQM5K5+kxdSry4PtfNy10BdxKGVrk79SYPaUcDPSiOhjI6KGedwO5gH/vZHOzGe5X7m5y/OnPrQiL66rEqiIG+zf1i7OK9CdeLsss6+X7paANDHOTBoLpQT14ukd8I+pmwsD5MV7EYQuzk+4hEA9WCrAANbfdAoblbeevJgLnaSBgbDBdzJ9KNr1Jy8REAmL5iIFZfiRdwGiuPo0De9Wu49HsDWPclufSmvN0NyiFpKEvSWY/p1m4ey6IUy8ykL98YebcMENIReupWo83dqj7obym5ST/pfjE9VEg70cS/sSfmy9tZdGdX0a6Pasw7mXz1VhyT7Sa1mf4kwjhML5dsMF7Jci9GMXFMShNuUKibuhl11dzNHZTS76WKs5yKdBb3iycG+kUFuq87m9OT+G0gAroAsub0bWqSjyhT71xNgfu7M2DCMsr3quyyZE3Nzo2DqVXCQz5vEnr5MF/zZfF/0N0OGsMvJCbs0ZdNGNWEBYPJvIP+sOgoNwIESb9xw3OJ4cP5pesoYDuq++YY7cmkq8uZrBmEsx564zZUiq+QeTtXPG+47LdxfqHy8I0jK7Y81y0fx2yk/kjdRN0eG/Up8hYSjirb+H/+mvT/OLG8WWboCXZi7/YP2x7unTM5zMwLkLLRes7YG+WL1faOwYSXcstHgC7g9J/+HmABH3zu8jwvn9gIOfjsIe+4cd3G0733bYzstQ99fAAsAywSwV7vNHxc+DwUA9hPtPcn7OxMT9QAPTX3FtSz4ICPAHV9m5Ce9stuiQyg3KGFcNbJcg/DP99+zHkhUz8U5rVZ7OH/Wk6hu2CtF+4189Dpx9rZDZ8n8W83fPxnBU+UPdaypOZM/RcJ20dDu7egJpnySbY6h2rHrbxmDStQ0+nt+HoDilTzWphDsQeks0I/f/zJY9/ZabZlL9SFzdLNTzqFif5/+Vii/rF2EEr5pLBDPYwUiNFnwJdnFVaHmJiZ7o0A5ykSpP9R2KEpV+XJJTXYS7M3gwqSvDf3+7d/WggoBuNf49794o7CJm5/wD3bVY0SjjNKanA5s2peEZDdlUZiL8j4qMz3P4F9/p89sbx9XUHei2da+InnrQuWtUw++6Q+r791V/IMraKjBqwZ4ptzNQmS3KkXFQXZenD+fEOOgo0KRVdq92v+/F71QrIMMN+HyxtCTdxpYy3UPkbKu8snzYXPO+fIUssvPdPxxu5Aj08bZtt5ga/ok0Cm4e1QQL8aGPVTNEmB7GUbEJr5aNfYsI8cvQ2+zoXFNldP+KkTWwGMjlw0v71rvv7q7a5Smyb1LQyW6Vqx+YVS6iFjunefV+eh/zJLNVB+8Y9cvpMfkfNnRi3Q8yLyOlCaPF/DKDM2C9rU+pIGJ7ZZtI+MbgXYqsT5jJ+SneomIAZ61v5tSOc+stSEZ2QTImx1OP+tqGU8Df0Zyd7RmoM6wr+hRN7079e8S+RJF/6NDVIuStK0baO9Jn8rngtBXvjvg6nxZNyIDDRUznH/+8PVeHnNdtRfunZDkWTZv94iUQHkfzlf+acFo/Dfp/xtsJD79PID8OdVf2frCKobC9I9fv79wvi/zQ2QqUmGdf9+UasmTcT/Wvo3VFbwkLRdp/b9HVUXQUf8v1/bLAhZfBxu+LsMZbXAjfYe8CTs71iv4CMfuf75dwRs1tC+zmncA/ciBZRrZOwjF0P+jYZPqTyWO9pE0GT615+Q1TQbCSi2sWF3wr+xXPInvYQcmu0uCPnksMyge4uaXKxCqS5eGHNZbxSzQMSid/9uGBnG3vA20kSOypLBj8lcZ5wv46mUS+26xeN3Hn6gHnvLsEDMyomo+saWCHPZxi/b5rsU8pDw9G5pTODANuXMce//FJEIcMZWO8q92Ki/ePhXKHvhuSb3xWpCh2zEFh3EECjfVnw+UVt0o7KpnS7Y2TD0+FBBDiFk/I6iq5gomO/mhVyQ2ktEPs7pxJMsAkqbnowuqah2aRZdmDgsMZP1yRKhbLpk3AllKEhOxppXSm4CnY7Na2r3rS1C7SU/6leBr56IPOqp24U7j1vYHVHsfZe8F5N+J/4Hm4+9rURXsUcqPdE90zoLlHJkNdvetZrDZFkxBFWXFrMGCVh3Z8W1rg+09piKyM0sfhYXUl0roualYoPgBA1d7KFBsDMJN76CJocJsCnMiegqqHVICxE1ccKMkg18hnHPmeYLefR+8lC5tlFUE2m8ylVaIEYlhi+TBHZMvkUrZGrX0xqFS4ELMWbcC7TwDu9I1JnGOuiID7/vhc2cu+giWa6uIhRd9C6xKE5I2OHDiHgHFvxzgyW+iqHij2DpZ/whDHFbNrHJqtyZVReLSmbhmMN42VWwEAJ82xB2wbr86nI+hJd4WTdgov+5wYUYt6GS9gg/AAkZ1mbzEaQMV0HM8fSkkAEwhM5QsRsXAo2S/E8Zok6Lpy0jBotE2Vb1xZPJkd2mpt5+CPIt5lGmoXeH8m8NmDafLV3O21wNG6cbfDXRn0Z7iAplMMZKdwETVuUujOX3aeOx0bQIl9atj8SB7yt90EZh5jqNr5g77KGxFQ0wvKJE7P223YwQumaVbj6pbLz0G72igVj06MrBZAaYlVS/s+4yEFqehSmTcPRFj0hZ+gFhpjeBsG5c6TMwCV5zUbJFZhj/G8AuE127chduqWhcEZMJSm9xiaMPcLNZ9Jv78DJmAMxPBtT4luuGRfqwDmxlO10RMYSJxyuGC4br6HeyrXiFACsvmcpesYL/VzM9jApH+GVfOJhJ3NsR1pOI/bnZ/Q9iJmFkhq4mmW+K9v2ji6vU0fJqD/XauDw47EpTBlYul+cqv+cdLa9K4sNZuBh8erKHJ7/50tvGWQTvwAUZ7eVA4w3fxayxbNaNHNbM7mO0tL4cSjWsiXI5syHbOpDpyYL+V1b0/5+Jy3sOCVVYPUt8Ov2jMm/7mSR2rHVydqx37sSMWYXjok+6r0WOlkHJTP24tHwuD7/6bnnPTckp+rnOYvsRtfksfBXrXWPVLMttdfc4s5Tb7rj+Bp/l7NjE4gni/7bHmN13FEhBQM7URIMgeXSMSsGjUTY+k08k6sYGI8yWVm8nS+1FKnacElFIlWq7+cZioF5bL2UROr+ZRTI2INvcncNBTtXCMbuy24sjAlFTbBVGJVnnO2qkGCdai61PYhylr546Nb96CLbsipaf51qEHhxjvUXGRne7zNYv3TH5SdHvo50j6RsrHq3zWoteWokquxSKHJoD8epHfclfl4hp6ae6XYbk+0mugEpi7xz4sdR0MIiV9+kMEaetP75LNjhyFvdCXZIVXjy3F7Wx4KnPiizlpzzvi72MCMJcqYORoECDG8CkftdiOR64lLRh1go+Q3HKM2Z0StKtYdci+efUTMqGuc2PYlvxI9Kv6THKIrZqQ0eYDyl1fmFzexSebM+lSJ7OfGxcl/a6cAqbPRAnns3R+faFlIOy50SOowH20pYaMPOigiBEsrIHO+GEXZMSNpqZb8/mPG/LZxurvUOiDcSBhGpzJ0I5HQ/3V95pW8M98fI+I6nlWWl97g8We9ZvxA9ujQjQ9rGDtYvqcnnZxtZ4ae6Y9C48OY0KMcjG/jT07pda7nCzACDF46qBnmjRfkt19W0cE856WC2iBs8q8exmgQorQKuIQrykR016Rvr9aprBly/UQt4J18WQa15Sb8h9QpIy4b5F+xan1QPrKt1pBJxTc1ns+IxdvwQhxTgj9CQbXsKTqnhpVbKI7ZBGxigkPqXsKl7b54MMILiyYX0z9X63JBJQ+OlZBSyNJHuHEmmJvdHY9FzLandBzEGkMZspe5ENAcuYuhxAMzuNxRqZdZr2ZDPcP5Z5u2im3Mm60bPTNYuND7lfmxYSmtnIgFFjv67r8yH0ilDGGVP2Gsfwi3MEkFeRlrC07unN3K2YRqDwZpZqudJ+HhDZnO3hucSYFU3NFJ6bjImCNK2e6voAMVqamAkCJWpcs27pEKABHjJc0A0r/jyue0xaeD2Z+iPYt8mJ9P6sNay6DgSp2896WGtpxOjb0ScJlSeE6pbqiUxeIE8z5FdXvD//vYIbFzIWZ2D8tfo1llY+yplQ80Uw2pgtOYzKbGLAQBrSWGwAhBXF/ezJlk2z/ZF/yQAEDXwxMvxYt2x5msywqKNaxC98UtgoAyiqBS6efHVYiVzSjnSmnpR7P+7J/xnsIpDie6/NOsL3pfLl8jzmPs42t17EYn0MH1k+yTb9By1sMBhVJ0iTBzbyJ9ZJLafbjGeOtQ3HkokKAKyZp5DRwt5RfiLejw1H2cosqr4o8uXd7he5NNP78PzXnrI0hqxAdodgUI9pyxkLmwKdynGKi82ImZyq/hdZVfKG9rJ9vYps2C2g/PhUYl2fI8YdhC7f2yGAHRkiStUD/LQ4TpWzMjDROQLIFbBpd9PxMoAzk/PZ7T5azDeKxsn1O5rxuB9W67281ImMsJBMYTS1SBXVyKgM3NU19To+XOMhP3l+I9DY4mbL7QchUYnpZTfcn8PwFW0hpXLIEZZLj8sE31A28Onz4bMzxfthPpcPF4ys9LQ6sc4cI7TcBIIoMuhP4P0Ww8GkMyeq9crH6TJUNbvrURZIT3LDudw7Nu+wM4nIJMHhzDrhi6OhsDrPJfBMwnfx1TT27qDrIlnUb+lbmGFVEH9+o6jLi2keaqaplIiOKvPKDl9rAUWBb02yJSxeLFN0bNm+NKqwpWSYVwVvDf+HgAb7OuIIkd/XcmmnsBmJAkubkyoer3rdqRlOQXHCb+1XVVzJv3Ehq36bNIX86nfHZkjkZAHXkPf569bYbRlgYTaYur3gRnhrcv7PTmuFgCwjKQr848Op17zfwctJa8rfTaCecNpsuKTJ4jpM3EI9A7WwEj6VWfp8TyNb5iYyJGouWyc/xy0x7H7Wp3xOfZNI3VV3WcecspdUDFNmRD2rNs7t4ZVuxMorxLRNeqiBenebx9z+o6f0lZPFmPlDyQaQ6Xs9uXDVuvlNP7hlOmHmTOTkLgt2S1vIm4RvSnYeZDqdGVdi1CidjAl6cumqlbMjLq1hYY0i6eSngYNw8qvHqmTg1H1waekIAUCz5ulZUvaJmTGqJxmjG0TXm76eJf+1bfEVIUptZdybdZ3uXG/4/zoj6ObwNUKuRXtRkDfq7YibDsYdnzofkffd9vwtlJk+qge4BmxXa73szTZ5g0ptmirAmZ5NtTlxE1UUq4Fysb1wlA+2qFvL/XM8sCo9Ft70TcH85GdBpqcXqRRs/Pbw9WDjkNAj+Fd0vZw3z6m8/NJ3rjamfrOf8VLZI8pvC2RxIy0V9lbpUvsZsXz7ITL/PeQd3f52mSa+sT1obrGt1qxXUOsERUywM8E1bVBK1LDZtur9OwS5L3sszNHJ0B7crKkrKrlgChNJWiA0cQbXN2Jkf5F8Wmoi4hqITsY7Tgnuf85O++QzHnLpJHqRJSRIYJkCWdrEosujH1Ne/SHzQ2to5TlsRZJnolULtmr5UUUwVUPLxQlvlGQUUA5Wu+1CkAVlDN1MpE3qA4vafNSkBWbSj0PhfG1SOChpF++PqsKRS0FCHwRT92WvrUB9OIK6ijDprRap9NVMuyaAP0L4lm04PyvoNrp99KV/MXq93k0kRL8baB6LAH86VPJ088Is9uqA5A07ro9CV8fBLV3a7JUhumsDsfz1WsCjq7GVrDpPfdJIVRH45e1Pnm9+LArE/joLYn41UB9e091IfzyqFpg6BS1Hr2bhI87vT4YLIzvkoAZOydPEukd3hoMyKbAUzIp/1KPiPITpycpd6ABFrfbccMq4gSyHwLHO/EaBCvIa4q9L5SUDMrl3zWdCbUmvLvfCt/638EV/ugq2vkuIfJZRsbo2nVEoG/KM402XPI/30NB224rA6sKxks9kcUtLcy0w4/5vyW2zwM/O1Uf/TNi4uRn2Trd28/sxqcXLn+u2KEIXBwWuvGpwWa1syV4Z86RhdyiKxZFZmlr9Onzo5WtcaYIRVJncSpcnkgVxVfollRdeI1ilJiFYJlNqVQygu6Vk8CqBNpR/s3I3/HNDWE9tpAIyeJhR6EW6Xhg5Ihv7La5utYzPaeSniEWhF9o5xXIc7xiZod1VGfqJPEVULX5tHPt5yMtrGRUP+V4kxFD+53JEVb92+U9hVCqdiqS+J8zGi9oR7N4D6dahNKbkU/xwdkLIR4M5ahPf85g68bb3hvGswrRSYBsamrJ+fsJQ6FK1LV/yanGjw74Mv7WtT+sTl/OJyC26QsCH3Tjedw5Bj1n3lCnJz5XPIErQTOvaszya28aYWyI3wcTOeT3ITmGqnLMwcZeQbHMLMlOaXJ8SjxZdGujXyny8PKn3qvZQDwhbZAjm8CSc3uO6Ye3Z0CC8AhVffxq4kbCwGbNm4xxHDeeGdw+9K8Z2Xrs+532G4sg0ii3WnEz/uwP+D3nqAanM8NzJ+qrVkfuqdfLb5nOrwGtwpik+d4kYHfDmbCLU9swu8Myj1mDQTA//o8MfASx549GUcQ5eNB+hGs51Ev7v4pl9jvMbyf8q/Hi3Spv4pr7BEOSeUvOFc6T9nJn++iywoPT1FIM5KMuEPNB63dRBsYy14gwVoKIQdRvFsFsvd6MS6/NkVgWH7Po23J3FTbd58iq4xjsXreoxQaJprFzAe88gLsC0GJH43i5H68QusRD5Jg7rksg4lR5kuG4aXeeUa3Ew99rqiIe+KT+a5AWm7FkSAqxF8/cBxhysfgfK6gnKmzJScm8n/DEyra7hWu5PCuLCfXEIOTf7b+x3LTNTHWVW0xkcbupFWyB2SluPS9rQjjshNbJAUIDY1EO13jXm1r0N8Z5WXj13Exxt5HJeRTgZXrQKObqtZV+oXjFU4xaS7LjmsZPpB/1fsdNzVITkEl/rRQrz1eVgbM0sT/USG+eUBlJm4FRHxN8gxb6Qmo2OMpwFLDkKaNb212NjNrRHsGXg47huRDNq+hBXiJlTufyAzACyxDPOdYztQJFnd7Vu7yFDtvA0ebMB9IzarSKSLLfnw/bXsFZcVgPBdm3svwbkHy6RG2aNc7EsLqgCKHC0763t2yTw+lyG4mx6vY7gezYJNDvsRvsJr+FS0H+R+O+TSGwCWp8twjb5Y8rAhidWJHg8myWx+BlO2yy9nK6v9JQqw6VbVRipJ7hFIbbG5iSzlp29MEev6zAqPGT34HDT0SB3yo3dqTN1DHixWkzkuAwGiTeIxHuPVvhioqPwxc0Wis3GPXqJwskH1+a58o4iRwdan9WAWW6nWXjpi7D678qy9g12comLM0f76SJEszvsWNcLFYengVqmu1tVQPCedPEgZYgqA9qlyf/FJv+K1XYeVrRkourG4oQbAw2PIV93+0UjogMVuZYun4bOjwWgjRoV7VIqdhRiGPHFKUDgcIEs+bx5WM49OiWmUjgkPI0oGmj2+jFRUU1L1hQN7cskYDoaTcTp0SZRUoKeM88xslQApE5XOuhG3T+O4xT9GNergVdVto9Km8MSUl3LuGlEgDNrMZJIvzsg23y3ycnA0Dl3cPpaSl4tV16NTRMS96Imu9LrVbRJzPY5zY7+S8bkQaJ2eKnh8KQ4j4W+65qybmnpsNTkC2mZsbItaRfTk8Jpie7FjcaodY9CLmMZ/A3K3OJmOBuVhRFmqdbNm8XZTQJRFTw+NvRo6YvlL5pgqQY/MVqUJuqgqxPBh+nutlFJfI2HQhI8byS2OtkX82WsG7WpF604Uvx72cGrsqhLaH5jyLG63muitQmEaJpICaGkgxGAigdsY88GBjziYzBenp0My/kbceNmgcvPKwwwqvMd0kC4qta1oqsMP4L4ROOnZFrc9jpDmEkc3TohwVYsRrenr2TCEngNk7rpcRm9aLmsGZNUr24hEXDpLNZttNO8cTNDUZMQEeXHogdBc3ClgmVx+Rv/y6H/U5FYdQtoHbHOcJNaFI7YbzfsxOLZ9lVmdtCxc2o3pEzuNMMQjyGaZwm02lY0I9YAyl7WvWPkhGYMZNn9t7Vr1U/6pbY72zSTVqMj66+1CynvVQW3N2CnY+Hz0AsanPF32+3nb24jP5YBmGi9q2OORQHdMXKuF62c243zjbHlHeT/hVJs1XWgdajefHU3XiKIG31zINkmLU5DlLa8Go/lbv54JBYri20GQd8eRrCDpJmv5WzgG0zzRGyIB3LnGbHBLPD8r2H/O4YBGGrTvQX1inCV7OlZ0NGyROzEnTbwFq76yWm4yM/6+O241Buvm2jYERkoN+4b8BQvNqllZmu90kNYhe/iMpUsqUYyiTjLs3dQJ6eT32w6Lh9h5ag4h8vW65U9wU7Kbv+Hb4mvcBG4FNjfa306Y28+XT7jFXJt97HJLpHzii4x3cJrv6mK4WvomEiyyu4A22bXDT8qrL68joQiBlHTky9ALbDgG2D7wdrwiFstVSQ6H1oWH7huCMBuziyOktbVBPG9MdFl9T1Tt1n0Qby8s+ZHEibsH4LGIeFVhhK7ev7dj9mkgLq+qkQ32hRyP/z8bcHS2CgPkeBjYXPUd+gz3nxGhcSFFbM/OkWBCDrbwE7sVttfr8Wh1wkGCzZ3wHxK5dkivoI4Kfx63h9WdMXwkIuPLD7E+wFu8YrzcG52p21FJFRHEWlDn/aG4tPqGa3ZcefSB29T8dXTPORkRGhmUJXI2Je5TpGxBOHeQGKMYVdHv2XxEl6+vKvk96SLSOLyHr/K5qCzhA6vsx6C0kufybdMNIexLt9GEtQt/zYI+8P+Cwfrt0HjRz2pjI6xx9o4WUlncki3by60JBcQIIIJKSLoYKJkL9mbJ/5UPIyFrb+blBqN6qaLMGkRIslxbr7LW9MK4iEvwC8cvJBSeSEzHJ2M3QdobUjyaaVdyLHAhP2fjiYmhwvUTEwtNQkbjbKt4LCNRoqIblu8sanYy/nwzYIV17rNtVkbtsJFZj/8W2Ngjjv+7N7Ab29YFfyW94kaIH8sZR7Py+o87HwMssVRCvjto5sE8vlqyR6UDZD/zjBkuTpP3l3uaOFMeSmlO/HP57syXld7Zg+76M/wXQQFQPU1Pt+wUvB6G8BF8PbwAGTLOhmgotN+vMFj1zEPKjD2B6y91W8/2+0hh8zQgMJNWUXXk3plL9+StaV93uMm+8HqM89IuOgr0T/bD7gkV/GOJZCRAYyaNJcn/Cz+07843PERAISZw3bn8xUrSjPllUA5PStp6V+4sGU+callbWvQpjMQ2W9/kfCmmtTbkk4ezvyLdcuWPBhSwFDdUHJ6cgJZEzdm375YPF34Ft2unajwqB+jr2jcRQCtHwXaPZ3nsr9qYxnZwAclxWiKr3qcFdws52scOS/P8H2//Mj2Uxjd/oGNIL+BhA1SJtoXqX28hnlNQCNQn87FnicTLoLrcwqzv+44H6Lsr0HOKcj+euRsJPuZr0GCrTOtvapceWs0SCvw5GgfcY/1GboLrMUXVZYaHGrKLMDoJJIFDqx2a7mBG2jQFZhrJ60NXuSN1vs1Hk69qygjV8ZvmfKSSblA+3aHGF3ycNNrJv5ZKoeCtMa/7HVtJCzHOhxIsggmzODN6G5N214A/XOZvIFsKjpYonaz21PfHpRlFGx2FfvejD7/0WGHxx7WWJ1lWSkxJL826JVhgtxz6uPXctlRkt1Eyi+PlRRF33A42YUYSldZ9zCZl0ipE/IGNGKz/oP5J5GSx2j4bmqJ6ewCh4wq0upAKfqVoypgRmHKyxZ8jDPXi9F92RXzGAmLPFs64lYb/mltAg1NPQAdZ5LzBqXtbW5qS4mAIaOLtUvXL0owqMsLe835T78+iYnsXuq0TuBb3ELI30Pe8Tr6n3LdlbZ7cIItqStfzd0p38DdBiV4kgA/tznoQgD+eSVy4vn5NUWezjuN1U+K0cIB8xhFwsw5jzyeALIShzKDEtD1TRjndffSo75CM8SxAzzF18D3f4vgDT6tAEp3v/U88PeLO6RmFk71LEk1cwYdTecve9GGM1EkLN0CF0lc2+yXKTrtC4er+QvUndwMzRX5HTOTYhXqRxMTk7sbO/lebPDJRL1uF5uCy4gX0pWMwJkeq/6MTA2vIwylwlnGXxYUS9JhlMHRf6l2patWMsyf3eO4QM8WqPO83waEvB2z7d0lXUap9aI/QS59dVna0hnlv/mKAWZ4Oo6doeJGOW2sC2mlj4ogtIlHWXBuiWxI20rPgg1ZoqqEF0HWgRkEQNADjC2V18g3ywC9ucxx+bWnv5Q0PAhGccpGMDk/vbYWOzHtAeo2VTw5OmUAu9Olm1VXoEy2MKzdmIIc3mHsYGFjxV2XG3E+Q5FDNcNYokSAEzX7wECIn78jbzS07hoQhaLqwO0pGJ5GiyhVDyMNckvdiQuAVY8C+XGcZb9iUccPSf/51bfdbKAQuZ6pI3j4dMwEvTFwcTiKo4fR2L68xEy5UqO5ZHQTQIRqkpfmY5ChCi2cUS/IuLhMWPzj4C1KjAq6j1+VseFYqQhOG5NzYUlEulMcmOzJPkhSlCVnNgDlmmYl9GchXgUhYjiesCEGpkSuWC5/b2kaWOYGYZbqT0sQbb/kTR2QRKjd9WyDbznSU2CYPFfE9fqt/hC3BVTwxvKaS9Uted7p1nX719xMlh1ARw8s/bH+eiw216v5brZfNq9f3ZhcN9ks0zcz4LAZAzxBWKVk5DOBes7hdGYepysXVvID8am+Ur6sfTwi1F3eioin6Th30pJqFZyC+18qa0hNqncM/g/ZEHycayFblOjr0nmsF2xhuDPiyJpdlzO4ui9l2icFrRpVl5IyKhLqNBL/7+aiFKcq+dpYteBaJs2U5ypkAJWAhfScoSz8WHk2Rixi+JhNjNr0Xl3CilPJZHq5Qjm4hBFJFgnjzf8c2Z1AhkQhDrDTkkSXWjwh5qyjA5k1HsFh6Q06To9IVamwAFy33QDK0YIHhW7SBdmrQzrROxJG1jq3VGkzvYviI4y5nRx6xbMyAiTb3WTcSWfUYEx5m5n1BkPJUAHR9PFJYpH+0T4VO2sLP6sucs6P69MI6mHsP/YWPMvzxhekL84ox4vxgzp5L5mOKRXpM4ivlZk1lN3YS1Bc/J4g1+3tgqlWsrnXSAg0aigF+Su7i66FStVXIxBfPD6i9x/CEeLQ0hcB7xcusJh+/DVIWhf969Nf1CRVwLKcsOSPayXpKYQSmVIjiTReEe5fnFPeGlVvyDZc3WfMihtViemjznHBVUJ0dKl8uC5pEoHTHY8/JqPzkAOfEKihUiK+TcYx6k0yE+LaJE5S4Ulg+nKxa5SC6jUN2UMe1ebzheDmjFA66I1OjsgrvGRMOEFNevYo/z26V9GVjx669f6s4C9ZW/EbChi9SbT2Kr8Mj1I6oip/24di85RoWmfVmxAhB0RX/Ll1JtFWuw/m20Sn36Qv2s8fuXfcReXNz8psUGLSRIoA0U19+WFrUqoSU6H/7MZX3KN/6k1c2CkO7/4Xq6LYPnUlcorU6Gemu4EPxWwR6X9Zftctdki26/JvyfiRViy+ZV9DoqXLk6VeQ28siGJ0wkrlMzvuQ1CTYqqcqm0ECYf02dxxjGazMV5FOCbuseoAd5bMxf4CHn31jfxUQ+oA+oE7e0FvTSozcz+vHXb5mQ2OEYOPNpmS9U1z9p8Nx1HfsB4gahUl8nYE/7WGOMHuy76jcMkLfg/TH3M/ulNp7agIqd68cslgvgtfuD9hC5LZva9amNXIJwzX+wWwAuUkkTw7pJTOP3gCzq35FRqP70h/tYHz6jY7Ir1Oo0FFkrkU7a4z7eYkyyON+lLZDCDQCq82NKmU2H7jaIyuKQDtUqc54SlsCppXDq0FoJNcqSvSge6+YD/Fu4kkOr+4upV3yRJFQ4b/Yd79PUsfHelb57HspD//DeBsyWnasFoKGZD46gxrmlyO7hQls9LTdj3JKljJU2/dJ9qff0So8BsaqyzfpzisSi/f2hvummWuehSYaWdzzHlhAzbkXy69nsBRPdalcMTcjAHdFunX8OMnQ43Nm6aFbO66N0lENjaWOYn7ETZkfXJd/3NC8okF0u/xivfrqPoZN9aalyVhfPj/hae66TVa0/2n7Tu3rHpUVy9O9joy+CkljLtc5AwxfK4obbqRLOwJ91Q2xgezJnNrGSrXyjrp3iO47GPlFAF9BBpbocoa3WNc0n04orpOpMWu0e5PhoBFaylKLX5wa9CbhaivOxiixG0QhhmdEqclR/mlS3f7pjAnt6I+Nr88C8qbur8M+5Iz0rpwGkxh2SJN4yIfYniXKFVkfEQXonUsSc51c05Zk/5yTUtw0yIe7FS3TDLz5JfxpmP9fS49hWvZStYyeqUb+GM2DZ/CjKKuYFDiMgm1kaM6bSyVxJBuSarLdcoOM5J/G20GUWqZOfHZ2Exm8lBbdZ92SK/bfVKyyeLRYV1Qa3LqScgUNgrOJ71ZVpR5e+nKL2wxyLdB17WVkMBe0GGz2ckw9ahhF3d6l2M9zqzwtMIuIuusfRHmvlaR1KLjO64gNUgUSKHnh7uGIIoDOWUwOtsTIhrk3lh6YRdL2mNhdQ4ZH8ZIKhDfPM7vlt3bct4uTdCSCE/jZwFufOEfVephi5eHBsGS7EyLWgjiTvARLjDt1YyLB8UFLbH9CBhTEptZA4QmDWZbwsYtydhks8FQuUZgSjiyWgmj7Tbyi93A/Fpn1aDRL/1akXnFtdfZVJMmchBQKl/+PIejKSfArxNv7KQmwhPeTxWiMfR1AYCj4r2/ihbclkEdRRneak7fmlUMYxKhoqrJ5n93x9F9tG8Is5wuFjyceIqsgRiuPt5LLqa7BdcJsbfdV/L112U7D6cRBoNtS6inbOrWR1KZ5xrNlX7OgF9uQQ+d0lPVWPCthx6/IozsP2ezJfIzl9ysEwLLBDtdxLaaVdwTigRp7lRfdMR5UgoZOzOGFozWDE7PZIDTAf/aFdlNC1naGBRUSV+BAYcWCnS5xtX8tA4bnlmSityFub2c+9carRvBG/lRMWcyhH3oh+rbJbc39rK4V9DYwRbpSGBfOwQvmvbr2oTEh9G4bAhCFL9hcHrJfcUN9/x02jJ2VuJWpjRL6uHU0PpcHBhUJkQDRW03sd0rcUHljdzdXehnnDXPJx7M5bMJLgKUpmtlfCWm+LavjKcOM/l1EGd8wKZnjp4RHWtWhFl8raPSRNMo3JLKuHKO9F3dc/XWIVStM4rtfvFpVOj0UHoe0ZXrmUVnjnFus+EZ6A8HoqhHGLmK09/zkFjDqpYj6ry6iZp/dV0RuQnafpk5s9NrZhceZkt9EivtHYp1PM32jq8xKrmbJrVPWSJP4A19+xIt0ZAvFmAmDunrzPcYlBlLawJ2ytURfkJA8NSAuQjrzqTkw6Cpj0E97s5rqb8o2k+FqJr2dXy7x8gcLRI87L/5Zzwd8IfxUVipPPlYvl3pqW7QNrIty/Et/b5ELrUopRw3gX2jP+XHvJF1TmMW0uw3VFauyApfkRnwqgaHnVJbzQ2eI6dwRijhTLO2GGQodgTPPCI0t24feYxcHeuev25wtISv2flkLpe0d9EmVZY6NTBy9rMsr1tpzKlmIXtSUul0wsQNyAIfq2uRV+gpF2boDLby2TLry2Ws1xMSA9fdZZheLrNk8DakUwiSYDz4SsNxUcE7E0RE9qtNtoLAxjjo1WnQ3VcjG0EuxSMNFHOG3o5aiXp4D1m2Crnad2pjwlCGXxMzq5dScZubwO74a3q/1JaFjDR6h6Iyp8NF3WlDsGPY1tMU7iueL5npq19EortTSYrmO7143CsLKKuhI4zjW8uGloiwHx6gvJHwzZEN5KFex59lSIGB9lvesf2qJQ8k01W+SZYOp8LozqzKYVlT6ekSjHNFbfo6Tm0LSDY9JmmuuypxLIchPrSJc/GNOK/rm9kPBQVdeKmwVY98X0ES26yE4yKfvn8yutJWWvE0XdtnT4EM2T9CdEP/8HjoIGT9GAE7RvDA6qC4bOq75YXjbkscGu6ajIpy6/eyUS/11IcgirgYdH7bWugh7dK6HSndlz68grcVbiO+J9i+1OL2e9BF0b96v2tu9cROSUqMslPhad03NTFrjjts22fgelmh2VbPUjb0+PE+AVR/6dKLttlTnCPFEdnLaDtSOEDjRIM+2cxauVlAqBBsnPm5XNqX31792PDuHXtgsn87cBF4ZxDRO2DhSofU44Dm6l/FJ9TCd4OCyi9SBLkDls4nPlLzZI7nouDtKZIRAiT2673kdXA16nseNDPcOdb8qBz4WwHI8gojMzxwsry8yCm0zVNs9UdbqTxs0aHqmuXyZ/IGQMW6bgfW5x62+tzhaOZfvwO52N6ttnfEHWZ74e872Lvgtvre3v/+909HPh5/9sy6KLJ3b/jv0X5g+/clQ3aEb6/77sCP/w1QSwECAAAUAAIACAApXrdM1qN+2kcDAADhCQAAFAAAAAAAAAABAAAAAAAAAAAAdW5pdmVyc2FsL3BsYXllci54bWxQSwECAAAUAAIACABmnnxVuEA8UUIFAAB9EwAAHQAAAAAAAAABAAAAAAB5AwAAdW5pdmVyc2FsL2NvbW1vbl9tZXNzYWdlcy5sbmdQSwECAAAUAAIACABmnnxVFR5gG6MAAAB/AQAALgAAAAAAAAABAAAAAAD2CAAAdW5pdmVyc2FsL3BsYXliYWNrX2FuZF9uYXZpZ2F0aW9uX3NldHRpbmdzLnhtbFBLAQIAABQAAgAIAGaefFWAmsuZlAUAADgcAAAnAAAAAAAAAAEAAAAAAOUJAAB1bml2ZXJzYWwvZmxhc2hfcHVibGlzaGluZ19zZXR0aW5ncy54bWxQSwECAAAUAAIACABmnnxVE+zyJl8DAACeCwAAIQAAAAAAAAABAAAAAAC+DwAAdW5pdmVyc2FsL2ZsYXNoX3NraW5fc2V0dGluZ3MueG1sUEsBAgAAFAACAAgAZp58VfPyBKWBBQAAyRsAACYAAAAAAAAAAQAAAAAAXBMAAHVuaXZlcnNhbC9odG1sX3B1Ymxpc2hpbmdfc2V0dGluZ3MueG1sUEsBAgAAFAACAAgAZp58VccBjue6AQAATQYAAB8AAAAAAAAAAQAAAAAAIRkAAHVuaXZlcnNhbC9odG1sX3NraW5fc2V0dGluZ3MuanNQSwECAAAUAAIACACqnntV09TX2Jk/AABHUwAAFwAAAAAAAAAAAAAAAAAYGwAAdW5pdmVyc2FsL3VuaXZlcnNhbC5wbmdQSwUGAAAAAAgACABzAgAA5loAAAAA"/>
  <p:tag name="ISPRING_ULTRA_SCORM_COURCE_TITLE" val="CHON DAP AN DUNG"/>
  <p:tag name="ISPRING_OUTPUT_FOLDER" val="D:\TRUONG MAM NON VINH PHONG"/>
  <p:tag name="ISPRING_PRESENTATION_TITLE" val="CHON DAP AN DUNG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A791B0-1603-4B63-B60E-7F0B5C6215C4}"/>
  <p:tag name="ISPRING_CUSTOM_TIMING_USED" val="0"/>
  <p:tag name="GENSWF_ADVANCE_TIME" val="0.00"/>
  <p:tag name="GENSWF_SLIDE_TITLE" val="GIỚI THIỆ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5.quiz"/>
  <p:tag name="ISPRING_QUIZ_FULL_PATH" val="D:\TRƯỜNG MẦM NON VĨNH PHONG\TRÒ CHOI 2\quiz\quiz5.quiz"/>
  <p:tag name="ISPRING_QUIZ_RELATIVE_PATH" val="TRÒ CHOI 2\quiz\quiz5.quiz"/>
  <p:tag name="GENSWF_SLIDE_TITLE" val="TRÒ CHƠI KÉO THẢ"/>
  <p:tag name="ISPRING_PRESENTER_ID" val="{31A791B0-1603-4B63-B60E-7F0B5C6215C4}"/>
  <p:tag name="ISPRING_CUSTOM_TIMING_USED" val="0"/>
  <p:tag name="ISPRING_SLIDE_INDENT_LEVEL" val="1"/>
  <p:tag name="GENSWF_ADVANCE_TIME" val="0.0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QUIZ_FULL_PATH" val="D:\TRƯỜNG MẦM NON VĨNH PHONG\TRÒ CHOI 2\quiz\quiz9.quiz"/>
  <p:tag name="ISPRING_QUIZ_RELATIVE_PATH" val="TRÒ CHOI 2\quiz\quiz9.quiz"/>
  <p:tag name="GENSWF_SLIDE_TITLE" val="TRÒ CHƠI KÉO THẢ"/>
  <p:tag name="ISPRING_PRESENTER_ID" val="{31A791B0-1603-4B63-B60E-7F0B5C6215C4}"/>
  <p:tag name="ISPRING_CUSTOM_TIMING_USED" val="0"/>
  <p:tag name="ISPRING_SLIDE_INDENT_LEVEL" val="1"/>
  <p:tag name="GENSWF_ADVANCE_TIME" val="0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D:\TRƯỜNG MẦM NON VĨNH PHONG\TRÒ CHOI 2\quiz\quiz4.quiz"/>
  <p:tag name="ISPRING_QUIZ_RELATIVE_PATH" val="TRÒ CHOI 2\quiz\quiz4.quiz"/>
  <p:tag name="ISPRING_CUSTOM_TIMING_USED" val="0"/>
  <p:tag name="GENSWF_SLIDE_TITLE" val="TRÒ CHƠI CHỌN 1 ĐÁP ÁN ĐÚNG"/>
  <p:tag name="ISPRING_PRESENTER_ID" val="{31A791B0-1603-4B63-B60E-7F0B5C6215C4}"/>
  <p:tag name="ISPRING_SLIDE_INDENT_LEVEL" val="1"/>
  <p:tag name="GENSWF_ADVANCE_TIME" val="0.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D:\TRƯỜNG MẦM NON VĨNH PHONG\TRÒ CHOI 2\quiz\quiz2.quiz"/>
  <p:tag name="ISPRING_QUIZ_RELATIVE_PATH" val="TRÒ CHOI 2\quiz\quiz2.quiz"/>
  <p:tag name="ISPRING_CUSTOM_TIMING_USED" val="0"/>
  <p:tag name="GENSWF_SLIDE_TITLE" val="TRÒ CHƠI SẮP XẾP THỨ TỰ"/>
  <p:tag name="ISPRING_PRESENTER_ID" val="{31A791B0-1603-4B63-B60E-7F0B5C6215C4}"/>
  <p:tag name="ISPRING_SLIDE_INDENT_LEVEL" val="1"/>
  <p:tag name="GENSWF_ADVANCE_TIME" val="0.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D:\TRƯỜNG MẦM NON VĨNH PHONG\TRÒ CHOI 2\quiz\quiz3.quiz"/>
  <p:tag name="ISPRING_QUIZ_RELATIVE_PATH" val="TRÒ CHOI 2\quiz\quiz3.quiz"/>
  <p:tag name="GENSWF_SLIDE_TITLE" val="TRÒ CHƠI GHÉP HÌNH"/>
  <p:tag name="ISPRING_PRESENTER_ID" val="{31A791B0-1603-4B63-B60E-7F0B5C6215C4}"/>
  <p:tag name="ISPRING_CUSTOM_TIMING_USED" val="0"/>
  <p:tag name="ISPRING_SLIDE_INDENT_LEVEL" val="1"/>
  <p:tag name="GENSWF_ADVANCE_TIME" val="0.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ISPRING_QUIZ_FULL_PATH" val="D:\TRƯỜNG MẦM NON VĨNH PHONG\TRÒ CHOI 2\quiz\quiz10.quiz"/>
  <p:tag name="ISPRING_QUIZ_RELATIVE_PATH" val="TRÒ CHOI 2\quiz\quiz10.quiz"/>
  <p:tag name="GENSWF_SLIDE_TITLE" val="TRÒ CHƠI CHỌN TRANH"/>
  <p:tag name="ISPRING_PRESENTER_ID" val="{31A791B0-1603-4B63-B60E-7F0B5C6215C4}"/>
  <p:tag name="ISPRING_CUSTOM_TIMING_USED" val="0"/>
  <p:tag name="ISPRING_SLIDE_INDENT_LEVEL" val="1"/>
  <p:tag name="GENSWF_ADVANCE_TIME" val="0.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0"/>
  <p:tag name="ISPRING_SLIDE_INDENT_LEVEL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31</Words>
  <Application>Microsoft Office PowerPoint</Application>
  <PresentationFormat>Widescreen</PresentationFormat>
  <Paragraphs>18</Paragraphs>
  <Slides>8</Slides>
  <Notes>8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CHON DAP AN DUNG</dc:title>
  <dc:creator>DELL</dc:creator>
  <cp:lastModifiedBy>DELL</cp:lastModifiedBy>
  <cp:revision>198</cp:revision>
  <dcterms:created xsi:type="dcterms:W3CDTF">2022-11-22T05:19:40Z</dcterms:created>
  <dcterms:modified xsi:type="dcterms:W3CDTF">2022-11-29T03:14:45Z</dcterms:modified>
</cp:coreProperties>
</file>