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wav"/>
  <Override PartName="/ppt/media/audio3.wav" ContentType="audio/wav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</p:sldMasterIdLst>
  <p:sldIdLst>
    <p:sldId id="266" r:id="rId2"/>
    <p:sldId id="256" r:id="rId3"/>
    <p:sldId id="257" r:id="rId4"/>
    <p:sldId id="258" r:id="rId5"/>
    <p:sldId id="259" r:id="rId6"/>
    <p:sldId id="267" r:id="rId7"/>
    <p:sldId id="268" r:id="rId8"/>
    <p:sldId id="271" r:id="rId9"/>
    <p:sldId id="272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CER" initials="A" lastIdx="1" clrIdx="0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3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3T13:39:09.525" idx="1">
    <p:pos x="2351" y="561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7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8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3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5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1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BEEC1-6D05-4FBA-99BF-129D1578D6EE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BE55E-D0CF-4979-8689-273EEB944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3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microsoft.com/office/2007/relationships/media" Target="../media/media2.wav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3.wav"/><Relationship Id="rId5" Type="http://schemas.microsoft.com/office/2007/relationships/media" Target="../media/media13.wav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7.png"/><Relationship Id="rId17" Type="http://schemas.openxmlformats.org/officeDocument/2006/relationships/audio" Target="../media/audio1.wav"/><Relationship Id="rId2" Type="http://schemas.openxmlformats.org/officeDocument/2006/relationships/audio" Target="../media/media4.m4a"/><Relationship Id="rId16" Type="http://schemas.openxmlformats.org/officeDocument/2006/relationships/image" Target="../media/image2.png"/><Relationship Id="rId1" Type="http://schemas.microsoft.com/office/2007/relationships/media" Target="../media/media4.m4a"/><Relationship Id="rId6" Type="http://schemas.openxmlformats.org/officeDocument/2006/relationships/image" Target="../media/image3.jp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media" Target="../media/media5.m4a"/><Relationship Id="rId7" Type="http://schemas.openxmlformats.org/officeDocument/2006/relationships/audio" Target="../media/audio3.wav"/><Relationship Id="rId12" Type="http://schemas.openxmlformats.org/officeDocument/2006/relationships/image" Target="../media/image14.png"/><Relationship Id="rId17" Type="http://schemas.openxmlformats.org/officeDocument/2006/relationships/audio" Target="../media/audio1.wav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audio" Target="../media/media5.m4a"/><Relationship Id="rId9" Type="http://schemas.openxmlformats.org/officeDocument/2006/relationships/audio" Target="../media/audio2.wav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3" Type="http://schemas.microsoft.com/office/2007/relationships/media" Target="../media/media6.m4a"/><Relationship Id="rId7" Type="http://schemas.openxmlformats.org/officeDocument/2006/relationships/audio" Target="../media/audio2.wav"/><Relationship Id="rId12" Type="http://schemas.openxmlformats.org/officeDocument/2006/relationships/image" Target="../media/image9.png"/><Relationship Id="rId17" Type="http://schemas.openxmlformats.org/officeDocument/2006/relationships/audio" Target="../media/audio1.wav"/><Relationship Id="rId2" Type="http://schemas.openxmlformats.org/officeDocument/2006/relationships/audio" Target="../media/media2.wav"/><Relationship Id="rId16" Type="http://schemas.openxmlformats.org/officeDocument/2006/relationships/image" Target="../media/image2.png"/><Relationship Id="rId1" Type="http://schemas.microsoft.com/office/2007/relationships/media" Target="../media/media2.wav"/><Relationship Id="rId6" Type="http://schemas.openxmlformats.org/officeDocument/2006/relationships/image" Target="../media/image18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0.png"/><Relationship Id="rId10" Type="http://schemas.openxmlformats.org/officeDocument/2006/relationships/image" Target="../media/image5.png"/><Relationship Id="rId4" Type="http://schemas.openxmlformats.org/officeDocument/2006/relationships/audio" Target="../media/media6.m4a"/><Relationship Id="rId9" Type="http://schemas.openxmlformats.org/officeDocument/2006/relationships/audio" Target="../media/audio3.wav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microsoft.com/office/2007/relationships/media" Target="../media/media7.m4a"/><Relationship Id="rId7" Type="http://schemas.openxmlformats.org/officeDocument/2006/relationships/audio" Target="../media/audio3.wav"/><Relationship Id="rId12" Type="http://schemas.openxmlformats.org/officeDocument/2006/relationships/image" Target="../media/image6.png"/><Relationship Id="rId2" Type="http://schemas.openxmlformats.org/officeDocument/2006/relationships/audio" Target="../media/media2.wav"/><Relationship Id="rId16" Type="http://schemas.openxmlformats.org/officeDocument/2006/relationships/audio" Target="../media/audio1.wav"/><Relationship Id="rId1" Type="http://schemas.microsoft.com/office/2007/relationships/media" Target="../media/media2.wav"/><Relationship Id="rId6" Type="http://schemas.openxmlformats.org/officeDocument/2006/relationships/image" Target="../media/image21.jpg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.png"/><Relationship Id="rId10" Type="http://schemas.openxmlformats.org/officeDocument/2006/relationships/audio" Target="../media/audio2.wav"/><Relationship Id="rId4" Type="http://schemas.openxmlformats.org/officeDocument/2006/relationships/audio" Target="../media/media7.m4a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6.png"/><Relationship Id="rId18" Type="http://schemas.openxmlformats.org/officeDocument/2006/relationships/audio" Target="../media/audio1.wav"/><Relationship Id="rId3" Type="http://schemas.microsoft.com/office/2007/relationships/media" Target="../media/media8.m4a"/><Relationship Id="rId7" Type="http://schemas.openxmlformats.org/officeDocument/2006/relationships/audio" Target="../media/audio2.wav"/><Relationship Id="rId12" Type="http://schemas.openxmlformats.org/officeDocument/2006/relationships/image" Target="../media/image26.png"/><Relationship Id="rId17" Type="http://schemas.openxmlformats.org/officeDocument/2006/relationships/image" Target="../media/image2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1" Type="http://schemas.microsoft.com/office/2007/relationships/media" Target="../media/media2.wav"/><Relationship Id="rId6" Type="http://schemas.openxmlformats.org/officeDocument/2006/relationships/image" Target="../media/image24.jpe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10" Type="http://schemas.openxmlformats.org/officeDocument/2006/relationships/audio" Target="../media/audio3.wav"/><Relationship Id="rId4" Type="http://schemas.openxmlformats.org/officeDocument/2006/relationships/audio" Target="../media/media8.m4a"/><Relationship Id="rId9" Type="http://schemas.openxmlformats.org/officeDocument/2006/relationships/image" Target="../media/image25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jpg"/><Relationship Id="rId18" Type="http://schemas.openxmlformats.org/officeDocument/2006/relationships/audio" Target="../media/audio1.wav"/><Relationship Id="rId3" Type="http://schemas.microsoft.com/office/2007/relationships/media" Target="../media/media9.m4a"/><Relationship Id="rId7" Type="http://schemas.openxmlformats.org/officeDocument/2006/relationships/image" Target="../media/image10.png"/><Relationship Id="rId12" Type="http://schemas.openxmlformats.org/officeDocument/2006/relationships/image" Target="../media/image7.png"/><Relationship Id="rId17" Type="http://schemas.openxmlformats.org/officeDocument/2006/relationships/image" Target="../media/image2.png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15.png"/><Relationship Id="rId19" Type="http://schemas.openxmlformats.org/officeDocument/2006/relationships/comments" Target="../comments/comment1.xml"/><Relationship Id="rId4" Type="http://schemas.openxmlformats.org/officeDocument/2006/relationships/audio" Target="../media/media9.m4a"/><Relationship Id="rId9" Type="http://schemas.openxmlformats.org/officeDocument/2006/relationships/image" Target="../media/image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wav"/><Relationship Id="rId7" Type="http://schemas.openxmlformats.org/officeDocument/2006/relationships/image" Target="../media/image3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audio3.wav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5" Type="http://schemas.openxmlformats.org/officeDocument/2006/relationships/audio" Target="../media/audio1.wav"/><Relationship Id="rId10" Type="http://schemas.openxmlformats.org/officeDocument/2006/relationships/image" Target="../media/image37.jpeg"/><Relationship Id="rId4" Type="http://schemas.openxmlformats.org/officeDocument/2006/relationships/audio" Target="../media/media2.wav"/><Relationship Id="rId9" Type="http://schemas.openxmlformats.org/officeDocument/2006/relationships/image" Target="../media/image36.jpe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219200" y="1600200"/>
            <a:ext cx="6629400" cy="1600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</a:t>
            </a: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 </a:t>
            </a:r>
            <a:endParaRPr lang="en-US" sz="4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“PHƯƠNG TIỆN VỀ BẾN”</a:t>
            </a:r>
            <a:endParaRPr 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14400" y="2997776"/>
            <a:ext cx="487363" cy="487363"/>
          </a:xfrm>
          <a:prstGeom prst="rect">
            <a:avLst/>
          </a:prstGeom>
        </p:spPr>
      </p:pic>
      <p:pic>
        <p:nvPicPr>
          <p:cNvPr id="3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67077" y="4038600"/>
            <a:ext cx="487363" cy="48736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196" y="5079424"/>
            <a:ext cx="609600" cy="609600"/>
          </a:xfrm>
          <a:prstGeom prst="rect">
            <a:avLst/>
          </a:prstGeom>
        </p:spPr>
      </p:pic>
      <p:sp>
        <p:nvSpPr>
          <p:cNvPr id="6" name="Right Arrow 5">
            <a:hlinkClick r:id="" action="ppaction://hlinkshowjump?jump=nextslide">
              <a:snd r:embed="rId10" name="chimes.wav"/>
            </a:hlinkClick>
          </p:cNvPr>
          <p:cNvSpPr/>
          <p:nvPr/>
        </p:nvSpPr>
        <p:spPr>
          <a:xfrm>
            <a:off x="7543800" y="6096000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783" y="0"/>
            <a:ext cx="9430966" cy="690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1905000"/>
            <a:ext cx="9982200" cy="2438400"/>
          </a:xfrm>
        </p:spPr>
        <p:txBody>
          <a:bodyPr>
            <a:normAutofit/>
          </a:bodyPr>
          <a:lstStyle/>
          <a:p>
            <a:pPr algn="ctr"/>
            <a:r>
              <a:rPr lang="en-US" sz="4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  <a:br>
              <a:rPr lang="en-US" sz="4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800" b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HẸN GẶP LẠI CÁC BÉ</a:t>
            </a:r>
            <a:endParaRPr lang="en-US" sz="4800" b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ản ghi Mới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26636" y="3048000"/>
            <a:ext cx="487363" cy="487363"/>
          </a:xfrm>
          <a:prstGeom prst="rect">
            <a:avLst/>
          </a:prstGeom>
        </p:spPr>
      </p:pic>
      <p:pic>
        <p:nvPicPr>
          <p:cNvPr id="6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53600" y="6220836"/>
            <a:ext cx="471488" cy="487363"/>
          </a:xfrm>
          <a:prstGeom prst="rect">
            <a:avLst/>
          </a:prstGeom>
        </p:spPr>
      </p:pic>
      <p:pic>
        <p:nvPicPr>
          <p:cNvPr id="4" name="Co Day Be Bai Hoc Giao Thong - Be Phuong Nhi(1) (online-audio-converter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31436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5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59091" mute="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4322" y="1590976"/>
            <a:ext cx="4800600" cy="4038976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3334" b="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mer"/>
          <p:cNvSpPr txBox="1"/>
          <p:nvPr/>
        </p:nvSpPr>
        <p:spPr>
          <a:xfrm>
            <a:off x="6807591" y="344540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252" y="2525502"/>
            <a:ext cx="1475110" cy="1121571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9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94" y="79515"/>
            <a:ext cx="1767694" cy="1042330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6" y="108090"/>
            <a:ext cx="1548256" cy="1097189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45" y="4441367"/>
            <a:ext cx="1328818" cy="1328818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>
              <a:snd r:embed="rId9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63" y="2692346"/>
            <a:ext cx="1607315" cy="1213004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>
              <a:snd r:embed="rId9" name="sa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1"/>
          <a:stretch/>
        </p:blipFill>
        <p:spPr>
          <a:xfrm>
            <a:off x="7339978" y="4337738"/>
            <a:ext cx="1759658" cy="1297221"/>
          </a:xfrm>
          <a:prstGeom prst="rect">
            <a:avLst/>
          </a:prstGeom>
        </p:spPr>
      </p:pic>
      <p:sp>
        <p:nvSpPr>
          <p:cNvPr id="21" name="Timer"/>
          <p:cNvSpPr txBox="1"/>
          <p:nvPr/>
        </p:nvSpPr>
        <p:spPr>
          <a:xfrm>
            <a:off x="-1828800" y="210018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nhung</a:t>
            </a:r>
            <a:endParaRPr lang="en-US" dirty="0"/>
          </a:p>
        </p:txBody>
      </p:sp>
      <p:pic>
        <p:nvPicPr>
          <p:cNvPr id="19" name="Picture 18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468" y="-23482"/>
            <a:ext cx="2044820" cy="1402036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38300" y="2835802"/>
            <a:ext cx="609600" cy="609600"/>
          </a:xfrm>
          <a:prstGeom prst="rect">
            <a:avLst/>
          </a:prstGeom>
        </p:spPr>
      </p:pic>
      <p:pic>
        <p:nvPicPr>
          <p:cNvPr id="3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03916" y="3926132"/>
            <a:ext cx="609600" cy="609600"/>
          </a:xfrm>
          <a:prstGeom prst="rect">
            <a:avLst/>
          </a:prstGeom>
        </p:spPr>
      </p:pic>
      <p:pic>
        <p:nvPicPr>
          <p:cNvPr id="22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52900" y="4535732"/>
            <a:ext cx="609600" cy="609600"/>
          </a:xfrm>
          <a:prstGeom prst="rect">
            <a:avLst/>
          </a:prstGeom>
        </p:spPr>
      </p:pic>
      <p:pic>
        <p:nvPicPr>
          <p:cNvPr id="23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696743" y="5160585"/>
            <a:ext cx="609600" cy="609600"/>
          </a:xfrm>
          <a:prstGeom prst="rect">
            <a:avLst/>
          </a:prstGeom>
        </p:spPr>
      </p:pic>
      <p:pic>
        <p:nvPicPr>
          <p:cNvPr id="24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28800" y="5785438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>
              <a:snd r:embed="rId17" name="chimes.wav"/>
            </a:hlinkClick>
          </p:cNvPr>
          <p:cNvSpPr/>
          <p:nvPr/>
        </p:nvSpPr>
        <p:spPr>
          <a:xfrm>
            <a:off x="7848600" y="6278563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37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1.38778E-17 L -0.29844 0.40208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931" y="20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0 L -0.26545 0.28657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281" y="1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768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85185E-6 L 0.46858 0.52662 " pathEditMode="relative" rAng="0" ptsTypes="AA" p14:bounceEnd="50000">
                                          <p:cBhvr>
                                            <p:cTn id="2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20" y="263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768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1.11111E-6 L -0.0533 0.4037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74" y="20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768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1.48148E-6 L 0.33455 -0.12083 " pathEditMode="relative" rAng="0" ptsTypes="AA" p14:bounceEnd="50000">
                                          <p:cBhvr>
                                            <p:cTn id="3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19" y="-60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44444E-6 L 0.26476 -0.02222 " pathEditMode="relative" rAng="0" ptsTypes="AA" p14:bounceEnd="50000">
                                          <p:cBhvr>
                                            <p:cTn id="4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29" y="-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768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379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1.38778E-17 L -0.29844 0.40208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931" y="20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0 L -0.26545 0.28657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281" y="14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768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85185E-6 L 0.46858 0.52662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20" y="263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768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1.11111E-6 L -0.0533 0.4037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74" y="201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768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1.48148E-6 L 0.33455 -0.12083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719" y="-60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44444E-6 L 0.26476 -0.02222 " pathEditMode="relative" rAng="0" ptsTypes="AA">
                                          <p:cBhvr>
                                            <p:cTn id="4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229" y="-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768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4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752937" y="1508934"/>
            <a:ext cx="5790863" cy="367266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hlinkClick r:id="" action="ppaction://noaction">
              <a:snd r:embed="rId7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40" y="188980"/>
            <a:ext cx="2044820" cy="1402036"/>
          </a:xfrm>
          <a:prstGeom prst="rect">
            <a:avLst/>
          </a:prstGeom>
        </p:spPr>
      </p:pic>
      <p:pic>
        <p:nvPicPr>
          <p:cNvPr id="8" name="Picture 7">
            <a:hlinkClick r:id="" action="ppaction://noaction">
              <a:snd r:embed="rId9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6" y="126444"/>
            <a:ext cx="1979534" cy="1979534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>
              <a:snd r:embed="rId7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7525"/>
            <a:ext cx="1711847" cy="1546053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9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28" y="3695876"/>
            <a:ext cx="1601986" cy="1608862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>
              <a:snd r:embed="rId7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82" y="5481508"/>
            <a:ext cx="2055617" cy="1484969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9" name="đúng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/>
          <a:stretch/>
        </p:blipFill>
        <p:spPr>
          <a:xfrm>
            <a:off x="2281711" y="5213016"/>
            <a:ext cx="1830235" cy="1575468"/>
          </a:xfrm>
          <a:prstGeom prst="rect">
            <a:avLst/>
          </a:prstGeom>
        </p:spPr>
      </p:pic>
      <p:sp>
        <p:nvSpPr>
          <p:cNvPr id="14" name="Timer"/>
          <p:cNvSpPr txBox="1"/>
          <p:nvPr/>
        </p:nvSpPr>
        <p:spPr>
          <a:xfrm>
            <a:off x="1900711" y="509871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8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70490" y="6278563"/>
            <a:ext cx="487363" cy="487363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9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91" y="3565631"/>
            <a:ext cx="2190476" cy="1530535"/>
          </a:xfrm>
          <a:prstGeom prst="rect">
            <a:avLst/>
          </a:prstGeom>
        </p:spPr>
      </p:pic>
      <p:pic>
        <p:nvPicPr>
          <p:cNvPr id="16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70489" y="5736629"/>
            <a:ext cx="487363" cy="487363"/>
          </a:xfrm>
          <a:prstGeom prst="rect">
            <a:avLst/>
          </a:prstGeom>
        </p:spPr>
      </p:pic>
      <p:pic>
        <p:nvPicPr>
          <p:cNvPr id="17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09371" y="5249266"/>
            <a:ext cx="487363" cy="487363"/>
          </a:xfrm>
          <a:prstGeom prst="rect">
            <a:avLst/>
          </a:prstGeom>
        </p:spPr>
      </p:pic>
      <p:pic>
        <p:nvPicPr>
          <p:cNvPr id="19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48253" y="4734617"/>
            <a:ext cx="487363" cy="48736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58291" y="3040466"/>
            <a:ext cx="609600" cy="609600"/>
          </a:xfrm>
          <a:prstGeom prst="rect">
            <a:avLst/>
          </a:prstGeom>
        </p:spPr>
      </p:pic>
      <p:sp>
        <p:nvSpPr>
          <p:cNvPr id="21" name="Right Arrow 20">
            <a:hlinkClick r:id="" action="ppaction://hlinkshowjump?jump=nextslide">
              <a:snd r:embed="rId17" name="chimes.wav"/>
            </a:hlinkClick>
          </p:cNvPr>
          <p:cNvSpPr/>
          <p:nvPr/>
        </p:nvSpPr>
        <p:spPr>
          <a:xfrm>
            <a:off x="7848600" y="6278563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78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de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-0.1125 -0.2963 " pathEditMode="relative" rAng="0" ptsTypes="AA" p14:bounceEnd="50000">
                                          <p:cBhvr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25" y="-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3.33333E-6 L -0.19774 0.23195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96" y="1159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022E-16 L 0.12552 -0.26389 " pathEditMode="relative" rAng="0" ptsTypes="AA" p14:bounceEnd="50000"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67" y="-1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768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1.48148E-6 L 0.24653 -0.08055 " pathEditMode="relative" rAng="0" ptsTypes="AA" p14:bounceEnd="50000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26" y="-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768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1.11022E-16 L -0.31389 0.03264 " pathEditMode="relative" rAng="0" ptsTypes="AA" p14:bounceEnd="50000">
                                          <p:cBhvr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94" y="1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768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1.48148E-6 L 0.31614 0.31551 " pathEditMode="relative" rAng="0" ptsTypes="AA" p14:bounceEnd="50000"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99" y="15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768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 mute="1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 mute="1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mute="1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783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de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1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59259E-6 L -0.1125 -0.2963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25" y="-148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-3.33333E-6 L -0.19774 0.23195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96" y="1159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022E-16 L 0.12552 -0.26389 " pathEditMode="relative" rAng="0" ptsTypes="AA">
                                          <p:cBhvr>
                                            <p:cTn id="2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267" y="-1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768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1.48148E-6 L 0.24653 -0.08055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326" y="-402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768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1.11022E-16 L -0.31389 0.0326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694" y="1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768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1.48148E-6 L 0.31614 0.31551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799" y="15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768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audio>
                  <p:cMediaNode vol="80000" mute="1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6"/>
                    </p:tgtEl>
                  </p:cMediaNode>
                </p:audio>
                <p:audio>
                  <p:cMediaNode vol="80000" mute="1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  <p:audio>
                  <p:cMediaNode vol="80000" mute="1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662821" y="1422636"/>
            <a:ext cx="6229123" cy="3505071"/>
          </a:xfrm>
          <a:prstGeom prst="round2Diag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248" y="-192597"/>
            <a:ext cx="1711847" cy="1546053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9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536" y="237858"/>
            <a:ext cx="1767694" cy="1042330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9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77" y="5349788"/>
            <a:ext cx="1614130" cy="1166041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56" y="4948489"/>
            <a:ext cx="2234665" cy="1408060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9" y="118607"/>
            <a:ext cx="2030611" cy="1051053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>
              <a:snd r:embed="rId9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40" y="5289060"/>
            <a:ext cx="2190476" cy="1530535"/>
          </a:xfrm>
          <a:prstGeom prst="rect">
            <a:avLst/>
          </a:prstGeom>
        </p:spPr>
      </p:pic>
      <p:sp>
        <p:nvSpPr>
          <p:cNvPr id="20" name="Timer"/>
          <p:cNvSpPr txBox="1"/>
          <p:nvPr/>
        </p:nvSpPr>
        <p:spPr>
          <a:xfrm>
            <a:off x="6511597" y="498596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556" y="5031308"/>
            <a:ext cx="1803002" cy="1803002"/>
          </a:xfrm>
          <a:prstGeom prst="rect">
            <a:avLst/>
          </a:prstGeom>
        </p:spPr>
      </p:pic>
      <p:pic>
        <p:nvPicPr>
          <p:cNvPr id="21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70490" y="6278563"/>
            <a:ext cx="487363" cy="487363"/>
          </a:xfrm>
          <a:prstGeom prst="rect">
            <a:avLst/>
          </a:prstGeom>
        </p:spPr>
      </p:pic>
      <p:pic>
        <p:nvPicPr>
          <p:cNvPr id="14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22890" y="6430963"/>
            <a:ext cx="487363" cy="487363"/>
          </a:xfrm>
          <a:prstGeom prst="rect">
            <a:avLst/>
          </a:prstGeom>
        </p:spPr>
      </p:pic>
      <p:pic>
        <p:nvPicPr>
          <p:cNvPr id="22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075290" y="6583363"/>
            <a:ext cx="487363" cy="487363"/>
          </a:xfrm>
          <a:prstGeom prst="rect">
            <a:avLst/>
          </a:prstGeom>
        </p:spPr>
      </p:pic>
      <p:pic>
        <p:nvPicPr>
          <p:cNvPr id="23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27690" y="6735763"/>
            <a:ext cx="487363" cy="48736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" y="3175171"/>
            <a:ext cx="609600" cy="609600"/>
          </a:xfrm>
          <a:prstGeom prst="rect">
            <a:avLst/>
          </a:prstGeom>
        </p:spPr>
      </p:pic>
      <p:sp>
        <p:nvSpPr>
          <p:cNvPr id="25" name="Right Arrow 24">
            <a:hlinkClick r:id="" action="ppaction://hlinkshowjump?jump=nextslide">
              <a:snd r:embed="rId17" name="chimes.wav"/>
            </a:hlinkClick>
          </p:cNvPr>
          <p:cNvSpPr/>
          <p:nvPr/>
        </p:nvSpPr>
        <p:spPr>
          <a:xfrm>
            <a:off x="7848600" y="6278563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3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0"/>
    </mc:Choice>
    <mc:Fallback xmlns="">
      <p:transition spd="slow" advTm="19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5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17066 0.21713 " pathEditMode="relative" rAng="0" ptsTypes="AA" p14:bounceEnd="50000">
                                          <p:cBhvr>
                                            <p:cTn id="1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10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768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-0.32795 0.19306 " pathEditMode="relative" rAng="0" ptsTypes="AA" p14:bounceEnd="50000">
                                          <p:cBhvr>
                                            <p:cTn id="1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06" y="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768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4.07407E-6 L -0.17361 -0.30185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81" y="-15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768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7037E-6 L -0.04965 -0.38727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3" y="-193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768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1.85185E-6 L -0.1974 0.52384 " pathEditMode="relative" rAng="0" ptsTypes="AA" p14:bounceEnd="50000">
                                          <p:cBhvr>
                                            <p:cTn id="4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8" y="261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-3.7037E-7 L 0.18038 -0.42731 " pathEditMode="relative" rAng="0" ptsTypes="AA" p14:bounceEnd="50000">
                                          <p:cBhvr>
                                            <p:cTn id="4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10" y="-213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3.7037E-6 L -0.07187 -0.23056 " pathEditMode="relative" rAng="0" ptsTypes="AA" p14:bounceEnd="50000">
                                          <p:cBhvr>
                                            <p:cTn id="5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94" y="-1152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5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1.48148E-6 L 0.17066 0.21713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10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768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6 -2.22222E-6 L -0.32795 0.19306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406" y="9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768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4.07407E-6 L -0.17361 -0.30185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81" y="-15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768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556E-7 3.7037E-6 L -0.04965 -0.3872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83" y="-1937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768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1.85185E-6 L -0.1974 0.52384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878" y="261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-3.7037E-7 L 0.18038 -0.42731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10" y="-213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3.7037E-6 L -0.07187 -0.23056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94" y="-1152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  <p:audio>
                  <p:cMediaNode vol="8000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audio>
                  <p:cMediaNode vol="80000">
                    <p:cTn id="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/>
        </p:nvSpPr>
        <p:spPr>
          <a:xfrm>
            <a:off x="1489364" y="1671324"/>
            <a:ext cx="5867400" cy="3124200"/>
          </a:xfrm>
          <a:prstGeom prst="flowChartAlternateProcess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" action="ppaction://noaction">
              <a:snd r:embed="rId7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549" y="95449"/>
            <a:ext cx="1803002" cy="1803002"/>
          </a:xfrm>
          <a:prstGeom prst="rect">
            <a:avLst/>
          </a:prstGeom>
        </p:spPr>
      </p:pic>
      <p:pic>
        <p:nvPicPr>
          <p:cNvPr id="15" name="Picture 14">
            <a:hlinkClick r:id="" action="ppaction://noaction">
              <a:snd r:embed="rId7" name="sa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2"/>
          <a:stretch/>
        </p:blipFill>
        <p:spPr>
          <a:xfrm>
            <a:off x="0" y="57191"/>
            <a:ext cx="2050448" cy="1331344"/>
          </a:xfrm>
          <a:prstGeom prst="rect">
            <a:avLst/>
          </a:prstGeom>
        </p:spPr>
      </p:pic>
      <p:pic>
        <p:nvPicPr>
          <p:cNvPr id="16" name="Picture 15">
            <a:hlinkClick r:id="" action="ppaction://noaction">
              <a:snd r:embed="rId10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87" y="5202765"/>
            <a:ext cx="1767694" cy="1042330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>
              <a:snd r:embed="rId7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82" y="5236233"/>
            <a:ext cx="1548256" cy="1097189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>
              <a:snd r:embed="rId10" name="đúng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98"/>
          <a:stretch/>
        </p:blipFill>
        <p:spPr>
          <a:xfrm>
            <a:off x="419018" y="4986317"/>
            <a:ext cx="2126621" cy="1135897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>
              <a:snd r:embed="rId7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4" y="2971800"/>
            <a:ext cx="1873285" cy="1628943"/>
          </a:xfrm>
          <a:prstGeom prst="rect">
            <a:avLst/>
          </a:prstGeom>
        </p:spPr>
      </p:pic>
      <p:sp>
        <p:nvSpPr>
          <p:cNvPr id="18" name="Timer"/>
          <p:cNvSpPr txBox="1"/>
          <p:nvPr/>
        </p:nvSpPr>
        <p:spPr>
          <a:xfrm>
            <a:off x="5182387" y="508846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70490" y="6278563"/>
            <a:ext cx="487363" cy="487363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>
              <a:snd r:embed="rId10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559" y="202140"/>
            <a:ext cx="1767694" cy="1042330"/>
          </a:xfrm>
          <a:prstGeom prst="rect">
            <a:avLst/>
          </a:prstGeom>
        </p:spPr>
      </p:pic>
      <p:pic>
        <p:nvPicPr>
          <p:cNvPr id="19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22890" y="6430963"/>
            <a:ext cx="487363" cy="487363"/>
          </a:xfrm>
          <a:prstGeom prst="rect">
            <a:avLst/>
          </a:prstGeom>
        </p:spPr>
      </p:pic>
      <p:pic>
        <p:nvPicPr>
          <p:cNvPr id="21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75290" y="6583363"/>
            <a:ext cx="487363" cy="48736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14303" y="3481471"/>
            <a:ext cx="609600" cy="609600"/>
          </a:xfrm>
          <a:prstGeom prst="rect">
            <a:avLst/>
          </a:prstGeom>
        </p:spPr>
      </p:pic>
      <p:sp>
        <p:nvSpPr>
          <p:cNvPr id="23" name="Right Arrow 22">
            <a:hlinkClick r:id="" action="ppaction://hlinkshowjump?jump=nextslide">
              <a:snd r:embed="rId16" name="chimes.wav"/>
            </a:hlinkClick>
          </p:cNvPr>
          <p:cNvSpPr/>
          <p:nvPr/>
        </p:nvSpPr>
        <p:spPr>
          <a:xfrm>
            <a:off x="7848600" y="6278563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7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2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4.07407E-6 L 0.16632 0.22801 " pathEditMode="relative" rAng="0" ptsTypes="AA" p14:bounceEnd="50000">
                                          <p:cBhvr>
                                            <p:cTn id="1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16" y="1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3.7037E-7 L -0.28264 0.19005 " pathEditMode="relative" rAng="0" ptsTypes="AA" p14:bounceEnd="50000">
                                          <p:cBhvr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32" y="94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7.40741E-7 L -0.00503 -0.37222 " pathEditMode="relative" rAng="0" ptsTypes="AA" p14:bounceEnd="50000">
                                          <p:cBhvr>
                                            <p:cTn id="2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" y="-18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768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3.7037E-6 L 0.13785 -0.43217 " pathEditMode="relative" rAng="0" ptsTypes="AA" p14:bounceEnd="50000">
                                          <p:cBhvr>
                                            <p:cTn id="2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892" y="-21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768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1.48148E-6 L 0.21858 -0.26574 " pathEditMode="relative" rAng="0" ptsTypes="AA" p14:bounceEnd="50000">
                                          <p:cBhvr>
                                            <p:cTn id="3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20" y="-132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33333E-6 L -0.50694 -0.00092 " pathEditMode="relative" rAng="0" ptsTypes="AA" p14:bounceEnd="50000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347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 p14:bounceEnd="50000">
                                          <p:cBhvr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768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62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mute="1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4.07407E-6 L 0.16632 0.22801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16" y="113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2222E-6 -3.7037E-7 L -0.28264 0.19005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32" y="94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7.40741E-7 L -0.00503 -0.37222 " pathEditMode="relative" rAng="0" ptsTypes="AA">
                                          <p:cBhvr>
                                            <p:cTn id="2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" y="-18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768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3.7037E-6 L 0.13785 -0.43217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892" y="-21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768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1.48148E-6 L 0.21858 -0.26574 " pathEditMode="relative" rAng="0" ptsTypes="AA">
                                          <p:cBhvr>
                                            <p:cTn id="36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20" y="-132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3.33333E-6 L -0.50694 -0.00092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347" y="-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4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768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1"/>
                    </p:tgtEl>
                  </p:cMediaNode>
                </p:audio>
                <p:audio>
                  <p:cMediaNode vol="8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6236" y="1765871"/>
            <a:ext cx="6096000" cy="3965862"/>
          </a:xfr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Biển chỉ dẫn - Biển báo an toàn - Biển hiệu - Biển báo - Tìm kiế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407" y="23654"/>
            <a:ext cx="1781175" cy="1621080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H="1">
            <a:off x="2453676" y="1954971"/>
            <a:ext cx="457200" cy="1447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156364" y="1945735"/>
            <a:ext cx="457200" cy="1447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712691" y="1954971"/>
            <a:ext cx="457200" cy="1447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406236" y="3384298"/>
            <a:ext cx="6096000" cy="1847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406236" y="3901534"/>
            <a:ext cx="6096000" cy="1847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1905000" y="3959226"/>
            <a:ext cx="457200" cy="1447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200073" y="3982192"/>
            <a:ext cx="457200" cy="1447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669145" y="3959226"/>
            <a:ext cx="457200" cy="14478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70" y="2156182"/>
            <a:ext cx="1446913" cy="992080"/>
          </a:xfrm>
          <a:prstGeom prst="rect">
            <a:avLst/>
          </a:prstGeom>
        </p:spPr>
      </p:pic>
      <p:pic>
        <p:nvPicPr>
          <p:cNvPr id="17" name="5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8" y="5652236"/>
            <a:ext cx="1980045" cy="1108825"/>
          </a:xfrm>
          <a:prstGeom prst="rect">
            <a:avLst/>
          </a:prstGeom>
        </p:spPr>
      </p:pic>
      <p:pic>
        <p:nvPicPr>
          <p:cNvPr id="18" name="4">
            <a:hlinkClick r:id="" action="ppaction://noaction">
              <a:snd r:embed="rId10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393" y="5698555"/>
            <a:ext cx="1791911" cy="1294469"/>
          </a:xfrm>
          <a:prstGeom prst="rect">
            <a:avLst/>
          </a:prstGeom>
        </p:spPr>
      </p:pic>
      <p:pic>
        <p:nvPicPr>
          <p:cNvPr id="19" name="3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04" y="5634681"/>
            <a:ext cx="1898731" cy="1422215"/>
          </a:xfrm>
          <a:prstGeom prst="rect">
            <a:avLst/>
          </a:prstGeom>
        </p:spPr>
      </p:pic>
      <p:pic>
        <p:nvPicPr>
          <p:cNvPr id="20" name="2">
            <a:hlinkClick r:id="" action="ppaction://noaction">
              <a:snd r:embed="rId10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" y="3741657"/>
            <a:ext cx="1341371" cy="950578"/>
          </a:xfrm>
          <a:prstGeom prst="rect">
            <a:avLst/>
          </a:prstGeom>
        </p:spPr>
      </p:pic>
      <p:pic>
        <p:nvPicPr>
          <p:cNvPr id="21" name="6">
            <a:hlinkClick r:id="" action="ppaction://noaction">
              <a:snd r:embed="rId10" name="sai (online-audio-converter.com).wav"/>
            </a:hlinkClick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9"/>
          <a:stretch/>
        </p:blipFill>
        <p:spPr>
          <a:xfrm>
            <a:off x="7608522" y="4507539"/>
            <a:ext cx="1387564" cy="1194417"/>
          </a:xfrm>
          <a:prstGeom prst="rect">
            <a:avLst/>
          </a:prstGeom>
        </p:spPr>
      </p:pic>
      <p:pic>
        <p:nvPicPr>
          <p:cNvPr id="22" name="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39" y="1297155"/>
            <a:ext cx="1853357" cy="1388229"/>
          </a:xfrm>
          <a:prstGeom prst="rect">
            <a:avLst/>
          </a:prstGeom>
        </p:spPr>
      </p:pic>
      <p:sp>
        <p:nvSpPr>
          <p:cNvPr id="25" name="Timer"/>
          <p:cNvSpPr txBox="1"/>
          <p:nvPr/>
        </p:nvSpPr>
        <p:spPr>
          <a:xfrm>
            <a:off x="3245626" y="381399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7" name="8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308" y="2438758"/>
            <a:ext cx="2013383" cy="2013383"/>
          </a:xfrm>
          <a:prstGeom prst="rect">
            <a:avLst/>
          </a:prstGeom>
        </p:spPr>
      </p:pic>
      <p:pic>
        <p:nvPicPr>
          <p:cNvPr id="30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70490" y="6278563"/>
            <a:ext cx="487363" cy="48736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7100" y="3654426"/>
            <a:ext cx="609600" cy="609600"/>
          </a:xfrm>
          <a:prstGeom prst="rect">
            <a:avLst/>
          </a:prstGeom>
        </p:spPr>
      </p:pic>
      <p:pic>
        <p:nvPicPr>
          <p:cNvPr id="28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22890" y="6430963"/>
            <a:ext cx="487363" cy="487363"/>
          </a:xfrm>
          <a:prstGeom prst="rect">
            <a:avLst/>
          </a:prstGeom>
        </p:spPr>
      </p:pic>
      <p:pic>
        <p:nvPicPr>
          <p:cNvPr id="29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075290" y="6583363"/>
            <a:ext cx="487363" cy="487363"/>
          </a:xfrm>
          <a:prstGeom prst="rect">
            <a:avLst/>
          </a:prstGeom>
        </p:spPr>
      </p:pic>
      <p:pic>
        <p:nvPicPr>
          <p:cNvPr id="31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27690" y="6735763"/>
            <a:ext cx="487363" cy="487363"/>
          </a:xfrm>
          <a:prstGeom prst="rect">
            <a:avLst/>
          </a:prstGeom>
        </p:spPr>
      </p:pic>
      <p:pic>
        <p:nvPicPr>
          <p:cNvPr id="32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80090" y="6888163"/>
            <a:ext cx="487363" cy="487363"/>
          </a:xfrm>
          <a:prstGeom prst="rect">
            <a:avLst/>
          </a:prstGeom>
        </p:spPr>
      </p:pic>
      <p:pic>
        <p:nvPicPr>
          <p:cNvPr id="34" name="8">
            <a:hlinkClick r:id="" action="ppaction://noaction">
              <a:snd r:embed="rId7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6" y="15345"/>
            <a:ext cx="2013383" cy="2013383"/>
          </a:xfrm>
          <a:prstGeom prst="rect">
            <a:avLst/>
          </a:prstGeom>
        </p:spPr>
      </p:pic>
      <p:sp>
        <p:nvSpPr>
          <p:cNvPr id="33" name="Right Arrow 32">
            <a:hlinkClick r:id="" action="ppaction://hlinkshowjump?jump=nextslide">
              <a:snd r:embed="rId18" name="chimes.wav"/>
            </a:hlinkClick>
          </p:cNvPr>
          <p:cNvSpPr/>
          <p:nvPr/>
        </p:nvSpPr>
        <p:spPr>
          <a:xfrm>
            <a:off x="7848600" y="6278563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52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4.07407E-6 L 0.2375 0.325 " pathEditMode="relative" rAng="0" ptsTypes="AA" p14:bounceEnd="50000">
                                          <p:cBhvr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75" y="16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768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81481E-6 L -0.35035 -0.0993 " pathEditMode="relative" rAng="0" ptsTypes="AA" p14:bounceEnd="50000">
                                          <p:cBhvr>
                                            <p:cTn id="1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17" y="-49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768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1.48148E-6 L -0.17379 -0.24097 " pathEditMode="relative" rAng="0" ptsTypes="AA" p14:bounceEnd="50000">
                                          <p:cBhvr>
                                            <p:cTn id="2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98" y="-1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768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778E-17 -1.11111E-6 L 0.59618 -0.21505 " pathEditMode="relative" rAng="0" ptsTypes="AA" p14:bounceEnd="50000">
                                          <p:cBhvr>
                                            <p:cTn id="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09" y="-1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768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48148E-6 L -0.23368 -0.18079 " pathEditMode="relative" rAng="0" ptsTypes="AA" p14:bounceEnd="50000">
                                          <p:cBhvr>
                                            <p:cTn id="4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84" y="-90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2.96296E-6 L -0.23316 -0.19861 " pathEditMode="relative" rAng="0" ptsTypes="AA" p14:bounceEnd="50000">
                                          <p:cBhvr>
                                            <p:cTn id="4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67" y="-9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2.22222E-6 L -0.18385 0.09028 " pathEditMode="relative" rAng="0" ptsTypes="AA" p14:bounceEnd="50000">
                                          <p:cBhvr>
                                            <p:cTn id="5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01" y="4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-4.81481E-6 L 0.14948 -0.25324 " pathEditMode="relative" rAng="0" ptsTypes="AA" p14:bounceEnd="50000">
                                          <p:cBhvr>
                                            <p:cTn id="5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65" y="-126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 mute="1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4.07407E-6 L 0.25173 0.2426 " pathEditMode="relative" rAng="0" ptsTypes="AA" p14:bounceEnd="50000">
                                          <p:cBhvr>
                                            <p:cTn id="6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87" y="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768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523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556E-17 -4.07407E-6 L 0.2375 0.325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75" y="1625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768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81481E-6 L -0.35035 -0.0993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17" y="-497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768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1.48148E-6 L -0.17379 -0.24097 " pathEditMode="relative" rAng="0" ptsTypes="AA">
                                          <p:cBhvr>
                                            <p:cTn id="2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698" y="-1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768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778E-17 -1.11111E-6 L 0.59618 -0.21505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09" y="-1076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5" dur="768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-1.48148E-6 L -0.23368 -0.18079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84" y="-90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2.96296E-6 L -0.23316 -0.19861 " pathEditMode="relative" rAng="0" ptsTypes="AA">
                                          <p:cBhvr>
                                            <p:cTn id="45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667" y="-9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2.22222E-6 L -0.18385 0.09028 " pathEditMode="relative" rAng="0" ptsTypes="AA">
                                          <p:cBhvr>
                                            <p:cTn id="5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01" y="4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-4.81481E-6 L 0.14948 -0.25324 " pathEditMode="relative" rAng="0" ptsTypes="AA">
                                          <p:cBhvr>
                                            <p:cTn id="55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465" y="-126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  <p:audio>
                  <p:cMediaNode vol="80000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80000" mute="1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4.07407E-6 L 0.25173 0.2426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87" y="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7" dur="768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948" y="2590800"/>
            <a:ext cx="3429000" cy="413385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580423" y="3212139"/>
            <a:ext cx="9236" cy="44546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8">
            <a:hlinkClick r:id="" action="ppaction://noaction">
              <a:snd r:embed="rId6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4" y="1409140"/>
            <a:ext cx="1446913" cy="992080"/>
          </a:xfrm>
          <a:prstGeom prst="rect">
            <a:avLst/>
          </a:prstGeom>
        </p:spPr>
      </p:pic>
      <p:pic>
        <p:nvPicPr>
          <p:cNvPr id="24" name="7">
            <a:hlinkClick r:id="" action="ppaction://noaction">
              <a:snd r:embed="rId8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2" y="2372615"/>
            <a:ext cx="1591146" cy="1127584"/>
          </a:xfrm>
          <a:prstGeom prst="rect">
            <a:avLst/>
          </a:prstGeom>
        </p:spPr>
      </p:pic>
      <p:pic>
        <p:nvPicPr>
          <p:cNvPr id="25" name="4">
            <a:hlinkClick r:id="" action="ppaction://noaction">
              <a:snd r:embed="rId8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91" y="2673884"/>
            <a:ext cx="1791911" cy="1294469"/>
          </a:xfrm>
          <a:prstGeom prst="rect">
            <a:avLst/>
          </a:prstGeom>
        </p:spPr>
      </p:pic>
      <p:sp>
        <p:nvSpPr>
          <p:cNvPr id="28" name="AutoShape 10" descr="Xe 3 bánh điện bán hàng EV X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48" name="2">
            <a:hlinkClick r:id="" action="ppaction://noaction">
              <a:snd r:embed="rId6" name="sai (online-audio-converter.com).wav"/>
            </a:hlinkClick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26" y="1142263"/>
            <a:ext cx="1980045" cy="1108825"/>
          </a:xfrm>
          <a:prstGeom prst="rect">
            <a:avLst/>
          </a:prstGeom>
        </p:spPr>
      </p:pic>
      <p:pic>
        <p:nvPicPr>
          <p:cNvPr id="36" name="5">
            <a:hlinkClick r:id="" action="ppaction://noaction">
              <a:snd r:embed="rId8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70" y="3854055"/>
            <a:ext cx="1328818" cy="1328818"/>
          </a:xfrm>
          <a:prstGeom prst="rect">
            <a:avLst/>
          </a:prstGeom>
        </p:spPr>
      </p:pic>
      <p:sp>
        <p:nvSpPr>
          <p:cNvPr id="2055" name="Timer"/>
          <p:cNvSpPr txBox="1"/>
          <p:nvPr/>
        </p:nvSpPr>
        <p:spPr>
          <a:xfrm>
            <a:off x="6595883" y="499165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6" name="Picture 205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889" y="266741"/>
            <a:ext cx="2535670" cy="2143125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cxnSp>
        <p:nvCxnSpPr>
          <p:cNvPr id="49" name="Straight Connector 48"/>
          <p:cNvCxnSpPr/>
          <p:nvPr/>
        </p:nvCxnSpPr>
        <p:spPr>
          <a:xfrm>
            <a:off x="4593463" y="3892069"/>
            <a:ext cx="9236" cy="44546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598081" y="4518464"/>
            <a:ext cx="9236" cy="44546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607317" y="5131004"/>
            <a:ext cx="9236" cy="44546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612750" y="5842388"/>
            <a:ext cx="9236" cy="44546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2" name="Picture 2061">
            <a:hlinkClick r:id="" action="ppaction://noaction">
              <a:snd r:embed="rId8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64" y="3630530"/>
            <a:ext cx="1503218" cy="1496536"/>
          </a:xfrm>
          <a:prstGeom prst="rect">
            <a:avLst/>
          </a:prstGeom>
        </p:spPr>
      </p:pic>
      <p:pic>
        <p:nvPicPr>
          <p:cNvPr id="2063" name="Picture 2062">
            <a:hlinkClick r:id="" action="ppaction://noaction">
              <a:snd r:embed="rId8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46" y="5082840"/>
            <a:ext cx="1405296" cy="1003783"/>
          </a:xfrm>
          <a:prstGeom prst="rect">
            <a:avLst/>
          </a:prstGeom>
        </p:spPr>
      </p:pic>
      <p:pic>
        <p:nvPicPr>
          <p:cNvPr id="2064" name="Picture 2063">
            <a:hlinkClick r:id="" action="ppaction://noaction">
              <a:snd r:embed="rId8" name="đúng (online-audio-converter.com).wav"/>
            </a:hlinkClick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47" y="5607843"/>
            <a:ext cx="1658958" cy="1020897"/>
          </a:xfrm>
          <a:prstGeom prst="rect">
            <a:avLst/>
          </a:prstGeom>
        </p:spPr>
      </p:pic>
      <p:pic>
        <p:nvPicPr>
          <p:cNvPr id="3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97945" y="3892069"/>
            <a:ext cx="609600" cy="609600"/>
          </a:xfrm>
          <a:prstGeom prst="rect">
            <a:avLst/>
          </a:prstGeom>
        </p:spPr>
      </p:pic>
      <p:pic>
        <p:nvPicPr>
          <p:cNvPr id="33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50345" y="4044469"/>
            <a:ext cx="609600" cy="609600"/>
          </a:xfrm>
          <a:prstGeom prst="rect">
            <a:avLst/>
          </a:prstGeom>
        </p:spPr>
      </p:pic>
      <p:pic>
        <p:nvPicPr>
          <p:cNvPr id="34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302745" y="4196869"/>
            <a:ext cx="609600" cy="609600"/>
          </a:xfrm>
          <a:prstGeom prst="rect">
            <a:avLst/>
          </a:prstGeom>
        </p:spPr>
      </p:pic>
      <p:pic>
        <p:nvPicPr>
          <p:cNvPr id="35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455145" y="4349269"/>
            <a:ext cx="609600" cy="609600"/>
          </a:xfrm>
          <a:prstGeom prst="rect">
            <a:avLst/>
          </a:prstGeom>
        </p:spPr>
      </p:pic>
      <p:pic>
        <p:nvPicPr>
          <p:cNvPr id="37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607545" y="4501669"/>
            <a:ext cx="609600" cy="609600"/>
          </a:xfrm>
          <a:prstGeom prst="rect">
            <a:avLst/>
          </a:prstGeom>
        </p:spPr>
      </p:pic>
      <p:pic>
        <p:nvPicPr>
          <p:cNvPr id="38" name="Tieng-vo-tay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59945" y="465406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47484" y="4912275"/>
            <a:ext cx="609600" cy="609600"/>
          </a:xfrm>
          <a:prstGeom prst="rect">
            <a:avLst/>
          </a:prstGeom>
        </p:spPr>
      </p:pic>
      <p:sp>
        <p:nvSpPr>
          <p:cNvPr id="27" name="Right Arrow 26">
            <a:hlinkClick r:id="" action="ppaction://hlinkshowjump?jump=nextslide">
              <a:snd r:embed="rId18" name="chimes.wav"/>
            </a:hlinkClick>
          </p:cNvPr>
          <p:cNvSpPr/>
          <p:nvPr/>
        </p:nvSpPr>
        <p:spPr>
          <a:xfrm>
            <a:off x="7848600" y="6278563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5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0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3.7037E-6 L -0.28246 0.30672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32" y="1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4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7.40741E-7 L -0.28576 0.10116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88" y="50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768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3.7037E-6 L -0.2901 0.00949 " pathEditMode="relative" rAng="0" ptsTypes="AA" p14:bounceEnd="50000">
                                          <p:cBhvr>
                                            <p:cTn id="2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14" y="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768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0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29392 -0.04028 " pathEditMode="relative" rAng="0" ptsTypes="AA" p14:bounceEnd="50000">
                                          <p:cBhvr>
                                            <p:cTn id="30" dur="2000" fill="hold"/>
                                            <p:tgtEl>
                                              <p:spTgt spid="20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768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64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7.40741E-7 L 0.31163 0.13935 " pathEditMode="relative" rAng="0" ptsTypes="AA" p14:bounceEnd="50000">
                                          <p:cBhvr>
                                            <p:cTn id="3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573" y="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768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0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4.07407E-6 L 0.29132 0.08541 " pathEditMode="relative" rAng="0" ptsTypes="AA" p14:bounceEnd="50000">
                                          <p:cBhvr>
                                            <p:cTn id="44" dur="2000" fill="hold"/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66" y="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768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6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22222E-6 L 0.40677 0.19051 " pathEditMode="relative" rAng="0" ptsTypes="AA" p14:bounceEnd="50000">
                                          <p:cBhvr>
                                            <p:cTn id="5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30" y="9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0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85185E-6 L -0.29739 -0.05856 " pathEditMode="relative" rAng="0" ptsTypes="AA" p14:bounceEnd="50000">
                                          <p:cBhvr>
                                            <p:cTn id="56" dur="20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878" y="-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768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63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15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0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3.7037E-6 L -0.28246 0.306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132" y="15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4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7.40741E-7 L -0.28576 0.10116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288" y="50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" dur="768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3.7037E-6 L -0.2901 0.0094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514" y="4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768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06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29392 -0.04028 " pathEditMode="relative" rAng="0" ptsTypes="AA">
                                          <p:cBhvr>
                                            <p:cTn id="30" dur="2000" fill="hold"/>
                                            <p:tgtEl>
                                              <p:spTgt spid="20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687" y="-201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768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64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2222E-6 -7.40741E-7 L 0.31163 0.13935 " pathEditMode="relative" rAng="0" ptsTypes="AA">
                                          <p:cBhvr>
                                            <p:cTn id="3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573" y="696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768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0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4.07407E-6 L 0.29132 0.08541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20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566" y="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768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6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22222E-6 L 0.40677 0.19051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330" y="951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06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85185E-6 L -0.29739 -0.05856 " pathEditMode="relative" rAng="0" ptsTypes="AA">
                                          <p:cBhvr>
                                            <p:cTn id="56" dur="2000" fill="hold"/>
                                            <p:tgtEl>
                                              <p:spTgt spid="20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878" y="-2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768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63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80000">
                    <p:cTn id="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  <p:audio>
                  <p:cMediaNode vol="80000">
                    <p:cTn id="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7"/>
                    </p:tgtEl>
                  </p:cMediaNode>
                </p:audio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/>
          <p:cNvSpPr/>
          <p:nvPr/>
        </p:nvSpPr>
        <p:spPr>
          <a:xfrm>
            <a:off x="2677875" y="304800"/>
            <a:ext cx="4180125" cy="2362200"/>
          </a:xfrm>
          <a:prstGeom prst="hexagon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lowchart: Preparation 3"/>
          <p:cNvSpPr/>
          <p:nvPr/>
        </p:nvSpPr>
        <p:spPr>
          <a:xfrm>
            <a:off x="1" y="3124200"/>
            <a:ext cx="9144000" cy="3352800"/>
          </a:xfrm>
          <a:prstGeom prst="flowChartPreparati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1" descr="Tìm hiểu biển báo giao thông đường bộ">
            <a:hlinkClick r:id="" action="ppaction://noaction">
              <a:snd r:embed="rId6" name="sai (online-audio-converter.com)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74198" r="67245" b="11407"/>
          <a:stretch/>
        </p:blipFill>
        <p:spPr bwMode="auto">
          <a:xfrm>
            <a:off x="1180755" y="4094018"/>
            <a:ext cx="1497120" cy="12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2" descr="Tìm hiểu biển báo giao thông đường bộ">
            <a:hlinkClick r:id="" action="ppaction://noaction">
              <a:snd r:embed="rId8" name="đúng (online-audio-converter.com)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2" t="238" r="66478" b="85204"/>
          <a:stretch/>
        </p:blipFill>
        <p:spPr bwMode="auto">
          <a:xfrm>
            <a:off x="3037847" y="4094018"/>
            <a:ext cx="1505980" cy="12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4" descr="Tìm hiểu biển báo giao thông đường bộ">
            <a:hlinkClick r:id="" action="ppaction://noaction">
              <a:snd r:embed="rId6" name="sai (online-audio-converter.com)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6" t="74198" r="67245" b="11407"/>
          <a:stretch/>
        </p:blipFill>
        <p:spPr bwMode="auto">
          <a:xfrm>
            <a:off x="6477000" y="4094018"/>
            <a:ext cx="1497120" cy="12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3" descr="Tìm hiểu biển báo giao thông đường bộ">
            <a:hlinkClick r:id="" action="ppaction://noaction">
              <a:snd r:embed="rId6" name="sai (online-audio-converter.com)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0" t="193" r="50690" b="84397"/>
          <a:stretch/>
        </p:blipFill>
        <p:spPr bwMode="auto">
          <a:xfrm>
            <a:off x="4876800" y="4094018"/>
            <a:ext cx="1381570" cy="12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52499" y="2667000"/>
            <a:ext cx="609600" cy="609600"/>
          </a:xfrm>
          <a:prstGeom prst="rect">
            <a:avLst/>
          </a:prstGeom>
        </p:spPr>
      </p:pic>
      <p:pic>
        <p:nvPicPr>
          <p:cNvPr id="12" name="Tieng-vo-tay (online-audio-converter.com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70490" y="6278563"/>
            <a:ext cx="487363" cy="487363"/>
          </a:xfrm>
          <a:prstGeom prst="rect">
            <a:avLst/>
          </a:prstGeom>
        </p:spPr>
      </p:pic>
      <p:sp>
        <p:nvSpPr>
          <p:cNvPr id="13" name="Right Arrow 12">
            <a:hlinkClick r:id="" action="ppaction://hlinkshowjump?jump=nextslide">
              <a:snd r:embed="rId10" name="chimes.wav"/>
            </a:hlinkClick>
          </p:cNvPr>
          <p:cNvSpPr/>
          <p:nvPr/>
        </p:nvSpPr>
        <p:spPr>
          <a:xfrm>
            <a:off x="7848600" y="6278563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38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0.28107 -0.447 " pathEditMode="relative" rAng="0" ptsTypes="AA" p14:bounceEnd="50000">
                                          <p:cBhvr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5" y="-2236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81481E-6 L -0.29322 -0.50255 " pathEditMode="relative" rAng="0" ptsTypes="AA" p14:bounceEnd="50000"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70" y="-2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81481E-6 L 0.0823 -0.447 " pathEditMode="relative" rAng="0" ptsTypes="AA" p14:bounceEnd="50000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15" y="-223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68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1000" autoRev="1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64492E-6 L -0.10052 -0.44669 " pathEditMode="relative" rAng="0" ptsTypes="AA" p14:bounceEnd="51000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35" y="-223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38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4.81481E-6 L 0.28107 -0.447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5" y="-2236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81481E-6 L -0.29322 -0.50255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70" y="-251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81481E-6 L 0.0823 -0.447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15" y="-2236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768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1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4.64492E-6 L -0.10052 -0.44669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35" y="-2234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/>
          <p:cNvSpPr/>
          <p:nvPr/>
        </p:nvSpPr>
        <p:spPr>
          <a:xfrm>
            <a:off x="2438400" y="228600"/>
            <a:ext cx="3657599" cy="2667000"/>
          </a:xfrm>
          <a:prstGeom prst="flowChartConnec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3505200"/>
            <a:ext cx="9144000" cy="33528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1" descr="Biển báo cấm đi thẳng và rẽ trái">
            <a:hlinkClick r:id="" action="ppaction://noaction">
              <a:snd r:embed="rId6" name="sai (online-audio-converter.com)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657725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5" descr="Biển báo cấm xe ba bánh loại có động cơ (Biển số hiệu 111c)">
            <a:hlinkClick r:id="" action="ppaction://noaction">
              <a:snd r:embed="rId6" name="sai (online-audio-converter.com)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71605"/>
            <a:ext cx="1530895" cy="153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2" descr="Ý nghĩa một số loại Biển cấm trong giao thông đường bộ thường gặp nhưng  không phải ai cũng biết tại Việt Nam">
            <a:hlinkClick r:id="" action="ppaction://noaction">
              <a:snd r:embed="rId6" name="sai (online-audio-converter.com)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r="20000"/>
          <a:stretch/>
        </p:blipFill>
        <p:spPr bwMode="auto">
          <a:xfrm>
            <a:off x="1938298" y="4691199"/>
            <a:ext cx="1457403" cy="14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4" descr="Biển Báo Giao Thông 102 Cấm Đi Ngược Chiều Giá Rẻ Nhất Tháng 11/2022">
            <a:hlinkClick r:id="" action="ppaction://noaction">
              <a:snd r:embed="rId6" name="sai (online-audio-converter.com)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t="15014" r="22857" b="18319"/>
          <a:stretch/>
        </p:blipFill>
        <p:spPr bwMode="auto">
          <a:xfrm>
            <a:off x="5022902" y="4691199"/>
            <a:ext cx="1600201" cy="151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3" descr="Biển cấm ô tô - Biển báo cấm số hiệu 103a - Luật giao thông đường bộ, các  biển báo giao thông">
            <a:hlinkClick r:id="" action="ppaction://noaction">
              <a:snd r:embed="rId11" name="đúng (online-audio-converter.com)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801" y="4714875"/>
            <a:ext cx="1452563" cy="145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3352800"/>
            <a:ext cx="609600" cy="609600"/>
          </a:xfrm>
          <a:prstGeom prst="rect">
            <a:avLst/>
          </a:prstGeom>
        </p:spPr>
      </p:pic>
      <p:pic>
        <p:nvPicPr>
          <p:cNvPr id="2" name="Tieng-vo-tay (online-audio-converter.com)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0" y="2590800"/>
            <a:ext cx="406400" cy="406400"/>
          </a:xfrm>
          <a:prstGeom prst="rect">
            <a:avLst/>
          </a:prstGeom>
        </p:spPr>
      </p:pic>
      <p:sp>
        <p:nvSpPr>
          <p:cNvPr id="11" name="Right Arrow 10">
            <a:hlinkClick r:id="" action="ppaction://hlinkshowjump?jump=nextslide">
              <a:snd r:embed="rId15" name="chimes.wav"/>
            </a:hlinkClick>
          </p:cNvPr>
          <p:cNvSpPr/>
          <p:nvPr/>
        </p:nvSpPr>
        <p:spPr>
          <a:xfrm>
            <a:off x="7741195" y="6272151"/>
            <a:ext cx="1295400" cy="609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037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0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2.96296E-6 L 0.01285 -0.54885 " pathEditMode="relative" rAng="0" ptsTypes="AA" p14:bounceEnd="50000">
                                          <p:cBhvr>
                                            <p:cTn id="12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2" y="-27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768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4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22222E-6 L 0.36667 -0.54375 " pathEditMode="relative" rAng="0" ptsTypes="AA" p14:bounceEnd="50000">
                                          <p:cBhvr>
                                            <p:cTn id="19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333" y="-271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18333 -0.53703 " pathEditMode="relative" rAng="0" ptsTypes="AA" p14:bounceEnd="50000">
                                          <p:cBhvr>
                                            <p:cTn id="2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67" y="-26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-0.17014 -0.56088 " pathEditMode="relative" rAng="0" ptsTypes="AA" p14:bounceEnd="50000">
                                          <p:cBhvr>
                                            <p:cTn id="29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07" y="-28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autoRev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4.07407E-6 L -0.35035 -0.5706 " pathEditMode="relative" rAng="0" ptsTypes="AA" p14:bounceEnd="50000">
                                          <p:cBhvr>
                                            <p:cTn id="34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17" y="-285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037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10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2.96296E-6 L 0.01285 -0.54885 " pathEditMode="relative" rAng="0" ptsTypes="AA">
                                          <p:cBhvr>
                                            <p:cTn id="12" dur="2000" fill="hold"/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2" y="-2745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768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4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0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22222E-6 L 0.36667 -0.54375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333" y="-271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6"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-2.59259E-6 L 0.18333 -0.53703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67" y="-2685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-0.17014 -0.56088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07" y="-280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4.07407E-6 L -0.35035 -0.5706 " pathEditMode="relative" rAng="0" ptsTypes="AA">
                                          <p:cBhvr>
                                            <p:cTn id="34" dur="2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17" y="-2854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</TotalTime>
  <Words>18</Words>
  <Application>Microsoft Office PowerPoint</Application>
  <PresentationFormat>On-screen Show (4:3)</PresentationFormat>
  <Paragraphs>4</Paragraphs>
  <Slides>10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CHÀO   HẸN GẶP LẠI CÁC BÉ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word</cp:lastModifiedBy>
  <cp:revision>113</cp:revision>
  <dcterms:created xsi:type="dcterms:W3CDTF">2022-10-25T01:38:39Z</dcterms:created>
  <dcterms:modified xsi:type="dcterms:W3CDTF">2024-03-25T02:45:09Z</dcterms:modified>
</cp:coreProperties>
</file>