
<file path=[Content_Types].xml><?xml version="1.0" encoding="utf-8"?>
<Types xmlns="http://schemas.openxmlformats.org/package/2006/content-types">
  <Default Extension="png" ContentType="image/png"/>
  <Default Extension="mp3" ContentType="audio/mpeg"/>
  <Default Extension="m4a" ContentType="audio/mp4"/>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2" r:id="rId4"/>
    <p:sldId id="273" r:id="rId5"/>
    <p:sldId id="274" r:id="rId6"/>
    <p:sldId id="275" r:id="rId7"/>
    <p:sldId id="277" r:id="rId8"/>
    <p:sldId id="27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9" d="100"/>
          <a:sy n="69" d="100"/>
        </p:scale>
        <p:origin x="2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895BEC-722A-4C36-BE60-7F70A8041B96}"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D9F3-3295-4E6C-B84C-9C2944BB13DA}" type="slidenum">
              <a:rPr lang="en-US" smtClean="0"/>
              <a:t>‹#›</a:t>
            </a:fld>
            <a:endParaRPr lang="en-US"/>
          </a:p>
        </p:txBody>
      </p:sp>
    </p:spTree>
    <p:extLst>
      <p:ext uri="{BB962C8B-B14F-4D97-AF65-F5344CB8AC3E}">
        <p14:creationId xmlns:p14="http://schemas.microsoft.com/office/powerpoint/2010/main" val="393235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95BEC-722A-4C36-BE60-7F70A8041B96}"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D9F3-3295-4E6C-B84C-9C2944BB13DA}" type="slidenum">
              <a:rPr lang="en-US" smtClean="0"/>
              <a:t>‹#›</a:t>
            </a:fld>
            <a:endParaRPr lang="en-US"/>
          </a:p>
        </p:txBody>
      </p:sp>
    </p:spTree>
    <p:extLst>
      <p:ext uri="{BB962C8B-B14F-4D97-AF65-F5344CB8AC3E}">
        <p14:creationId xmlns:p14="http://schemas.microsoft.com/office/powerpoint/2010/main" val="168063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95BEC-722A-4C36-BE60-7F70A8041B96}"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D9F3-3295-4E6C-B84C-9C2944BB13DA}" type="slidenum">
              <a:rPr lang="en-US" smtClean="0"/>
              <a:t>‹#›</a:t>
            </a:fld>
            <a:endParaRPr lang="en-US"/>
          </a:p>
        </p:txBody>
      </p:sp>
    </p:spTree>
    <p:extLst>
      <p:ext uri="{BB962C8B-B14F-4D97-AF65-F5344CB8AC3E}">
        <p14:creationId xmlns:p14="http://schemas.microsoft.com/office/powerpoint/2010/main" val="340633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895BEC-722A-4C36-BE60-7F70A8041B96}"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D9F3-3295-4E6C-B84C-9C2944BB13DA}" type="slidenum">
              <a:rPr lang="en-US" smtClean="0"/>
              <a:t>‹#›</a:t>
            </a:fld>
            <a:endParaRPr lang="en-US"/>
          </a:p>
        </p:txBody>
      </p:sp>
    </p:spTree>
    <p:extLst>
      <p:ext uri="{BB962C8B-B14F-4D97-AF65-F5344CB8AC3E}">
        <p14:creationId xmlns:p14="http://schemas.microsoft.com/office/powerpoint/2010/main" val="20331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895BEC-722A-4C36-BE60-7F70A8041B96}"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7D9F3-3295-4E6C-B84C-9C2944BB13DA}" type="slidenum">
              <a:rPr lang="en-US" smtClean="0"/>
              <a:t>‹#›</a:t>
            </a:fld>
            <a:endParaRPr lang="en-US"/>
          </a:p>
        </p:txBody>
      </p:sp>
    </p:spTree>
    <p:extLst>
      <p:ext uri="{BB962C8B-B14F-4D97-AF65-F5344CB8AC3E}">
        <p14:creationId xmlns:p14="http://schemas.microsoft.com/office/powerpoint/2010/main" val="225598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895BEC-722A-4C36-BE60-7F70A8041B96}"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7D9F3-3295-4E6C-B84C-9C2944BB13DA}" type="slidenum">
              <a:rPr lang="en-US" smtClean="0"/>
              <a:t>‹#›</a:t>
            </a:fld>
            <a:endParaRPr lang="en-US"/>
          </a:p>
        </p:txBody>
      </p:sp>
    </p:spTree>
    <p:extLst>
      <p:ext uri="{BB962C8B-B14F-4D97-AF65-F5344CB8AC3E}">
        <p14:creationId xmlns:p14="http://schemas.microsoft.com/office/powerpoint/2010/main" val="264269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895BEC-722A-4C36-BE60-7F70A8041B96}"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57D9F3-3295-4E6C-B84C-9C2944BB13DA}" type="slidenum">
              <a:rPr lang="en-US" smtClean="0"/>
              <a:t>‹#›</a:t>
            </a:fld>
            <a:endParaRPr lang="en-US"/>
          </a:p>
        </p:txBody>
      </p:sp>
    </p:spTree>
    <p:extLst>
      <p:ext uri="{BB962C8B-B14F-4D97-AF65-F5344CB8AC3E}">
        <p14:creationId xmlns:p14="http://schemas.microsoft.com/office/powerpoint/2010/main" val="232799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895BEC-722A-4C36-BE60-7F70A8041B96}"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57D9F3-3295-4E6C-B84C-9C2944BB13DA}" type="slidenum">
              <a:rPr lang="en-US" smtClean="0"/>
              <a:t>‹#›</a:t>
            </a:fld>
            <a:endParaRPr lang="en-US"/>
          </a:p>
        </p:txBody>
      </p:sp>
    </p:spTree>
    <p:extLst>
      <p:ext uri="{BB962C8B-B14F-4D97-AF65-F5344CB8AC3E}">
        <p14:creationId xmlns:p14="http://schemas.microsoft.com/office/powerpoint/2010/main" val="210315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95BEC-722A-4C36-BE60-7F70A8041B96}"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7D9F3-3295-4E6C-B84C-9C2944BB13DA}" type="slidenum">
              <a:rPr lang="en-US" smtClean="0"/>
              <a:t>‹#›</a:t>
            </a:fld>
            <a:endParaRPr lang="en-US"/>
          </a:p>
        </p:txBody>
      </p:sp>
    </p:spTree>
    <p:extLst>
      <p:ext uri="{BB962C8B-B14F-4D97-AF65-F5344CB8AC3E}">
        <p14:creationId xmlns:p14="http://schemas.microsoft.com/office/powerpoint/2010/main" val="392757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895BEC-722A-4C36-BE60-7F70A8041B96}"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7D9F3-3295-4E6C-B84C-9C2944BB13DA}" type="slidenum">
              <a:rPr lang="en-US" smtClean="0"/>
              <a:t>‹#›</a:t>
            </a:fld>
            <a:endParaRPr lang="en-US"/>
          </a:p>
        </p:txBody>
      </p:sp>
    </p:spTree>
    <p:extLst>
      <p:ext uri="{BB962C8B-B14F-4D97-AF65-F5344CB8AC3E}">
        <p14:creationId xmlns:p14="http://schemas.microsoft.com/office/powerpoint/2010/main" val="389592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895BEC-722A-4C36-BE60-7F70A8041B96}"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7D9F3-3295-4E6C-B84C-9C2944BB13DA}" type="slidenum">
              <a:rPr lang="en-US" smtClean="0"/>
              <a:t>‹#›</a:t>
            </a:fld>
            <a:endParaRPr lang="en-US"/>
          </a:p>
        </p:txBody>
      </p:sp>
    </p:spTree>
    <p:extLst>
      <p:ext uri="{BB962C8B-B14F-4D97-AF65-F5344CB8AC3E}">
        <p14:creationId xmlns:p14="http://schemas.microsoft.com/office/powerpoint/2010/main" val="196218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95BEC-722A-4C36-BE60-7F70A8041B96}" type="datetimeFigureOut">
              <a:rPr lang="en-US" smtClean="0"/>
              <a:t>3/25/2024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7D9F3-3295-4E6C-B84C-9C2944BB13DA}" type="slidenum">
              <a:rPr lang="en-US" smtClean="0"/>
              <a:t>‹#›</a:t>
            </a:fld>
            <a:endParaRPr lang="en-US"/>
          </a:p>
        </p:txBody>
      </p:sp>
    </p:spTree>
    <p:extLst>
      <p:ext uri="{BB962C8B-B14F-4D97-AF65-F5344CB8AC3E}">
        <p14:creationId xmlns:p14="http://schemas.microsoft.com/office/powerpoint/2010/main" val="3217135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Layout" Target="../slideLayouts/slideLayout2.xml"/><Relationship Id="rId7" Type="http://schemas.openxmlformats.org/officeDocument/2006/relationships/slide" Target="slide5.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image" Target="../media/image3.png"/><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7.jpeg"/><Relationship Id="rId3" Type="http://schemas.microsoft.com/office/2007/relationships/media" Target="../media/media4.m4a"/><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media5.m4a"/><Relationship Id="rId11" Type="http://schemas.openxmlformats.org/officeDocument/2006/relationships/image" Target="../media/image5.jpg"/><Relationship Id="rId5" Type="http://schemas.microsoft.com/office/2007/relationships/media" Target="../media/media5.m4a"/><Relationship Id="rId15" Type="http://schemas.openxmlformats.org/officeDocument/2006/relationships/image" Target="../media/image3.png"/><Relationship Id="rId10" Type="http://schemas.openxmlformats.org/officeDocument/2006/relationships/image" Target="../media/image4.jpg"/><Relationship Id="rId4" Type="http://schemas.openxmlformats.org/officeDocument/2006/relationships/audio" Target="../media/media4.m4a"/><Relationship Id="rId9" Type="http://schemas.openxmlformats.org/officeDocument/2006/relationships/audio" Target="../media/audio2.wav"/><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10.jpeg"/><Relationship Id="rId3" Type="http://schemas.microsoft.com/office/2007/relationships/media" Target="../media/media5.m4a"/><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audio" Target="../media/media4.m4a"/><Relationship Id="rId11" Type="http://schemas.openxmlformats.org/officeDocument/2006/relationships/image" Target="../media/image9.jpg"/><Relationship Id="rId5" Type="http://schemas.microsoft.com/office/2007/relationships/media" Target="../media/media4.m4a"/><Relationship Id="rId1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audio" Target="../media/media5.m4a"/><Relationship Id="rId9" Type="http://schemas.openxmlformats.org/officeDocument/2006/relationships/audio" Target="../media/audio1.wav"/><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3.png"/><Relationship Id="rId3" Type="http://schemas.microsoft.com/office/2007/relationships/media" Target="../media/media5.m4a"/><Relationship Id="rId7" Type="http://schemas.openxmlformats.org/officeDocument/2006/relationships/slideLayout" Target="../slideLayouts/slideLayout2.xml"/><Relationship Id="rId12" Type="http://schemas.openxmlformats.org/officeDocument/2006/relationships/slide" Target="slide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media4.m4a"/><Relationship Id="rId11" Type="http://schemas.openxmlformats.org/officeDocument/2006/relationships/image" Target="../media/image12.jpg"/><Relationship Id="rId5" Type="http://schemas.microsoft.com/office/2007/relationships/media" Target="../media/media4.m4a"/><Relationship Id="rId15" Type="http://schemas.openxmlformats.org/officeDocument/2006/relationships/image" Target="../media/image7.jpeg"/><Relationship Id="rId10" Type="http://schemas.openxmlformats.org/officeDocument/2006/relationships/image" Target="../media/image11.jpg"/><Relationship Id="rId4" Type="http://schemas.openxmlformats.org/officeDocument/2006/relationships/audio" Target="../media/media5.m4a"/><Relationship Id="rId9" Type="http://schemas.openxmlformats.org/officeDocument/2006/relationships/audio" Target="../media/audio1.wav"/><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3.png"/><Relationship Id="rId3" Type="http://schemas.microsoft.com/office/2007/relationships/media" Target="../media/media5.m4a"/><Relationship Id="rId7" Type="http://schemas.openxmlformats.org/officeDocument/2006/relationships/slideLayout" Target="../slideLayouts/slideLayout2.xml"/><Relationship Id="rId12" Type="http://schemas.openxmlformats.org/officeDocument/2006/relationships/slide" Target="slide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audio" Target="../media/media4.m4a"/><Relationship Id="rId11" Type="http://schemas.openxmlformats.org/officeDocument/2006/relationships/image" Target="../media/image14.jpg"/><Relationship Id="rId5" Type="http://schemas.microsoft.com/office/2007/relationships/media" Target="../media/media4.m4a"/><Relationship Id="rId15" Type="http://schemas.openxmlformats.org/officeDocument/2006/relationships/image" Target="../media/image7.jpeg"/><Relationship Id="rId10" Type="http://schemas.openxmlformats.org/officeDocument/2006/relationships/image" Target="../media/image13.png"/><Relationship Id="rId4" Type="http://schemas.openxmlformats.org/officeDocument/2006/relationships/audio" Target="../media/media5.m4a"/><Relationship Id="rId9" Type="http://schemas.openxmlformats.org/officeDocument/2006/relationships/audio" Target="../media/audio1.wav"/><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7.jpeg"/><Relationship Id="rId3" Type="http://schemas.microsoft.com/office/2007/relationships/media" Target="../media/media5.m4a"/><Relationship Id="rId7" Type="http://schemas.openxmlformats.org/officeDocument/2006/relationships/slideLayout" Target="../slideLayouts/slideLayout2.xml"/><Relationship Id="rId12" Type="http://schemas.openxmlformats.org/officeDocument/2006/relationships/image" Target="../media/image6.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audio" Target="../media/media4.m4a"/><Relationship Id="rId11" Type="http://schemas.openxmlformats.org/officeDocument/2006/relationships/image" Target="../media/image15.jpg"/><Relationship Id="rId5" Type="http://schemas.microsoft.com/office/2007/relationships/media" Target="../media/media4.m4a"/><Relationship Id="rId15" Type="http://schemas.openxmlformats.org/officeDocument/2006/relationships/image" Target="../media/image3.png"/><Relationship Id="rId10" Type="http://schemas.openxmlformats.org/officeDocument/2006/relationships/image" Target="../media/image14.jpg"/><Relationship Id="rId4" Type="http://schemas.openxmlformats.org/officeDocument/2006/relationships/audio" Target="../media/media5.m4a"/><Relationship Id="rId9" Type="http://schemas.openxmlformats.org/officeDocument/2006/relationships/audio" Target="../media/audio2.wav"/><Relationship Id="rId1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png"/><Relationship Id="rId3" Type="http://schemas.microsoft.com/office/2007/relationships/media" Target="../media/media4.m4a"/><Relationship Id="rId7" Type="http://schemas.openxmlformats.org/officeDocument/2006/relationships/slideLayout" Target="../slideLayouts/slideLayout2.xml"/><Relationship Id="rId12" Type="http://schemas.openxmlformats.org/officeDocument/2006/relationships/slide" Target="slide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audio" Target="../media/media5.m4a"/><Relationship Id="rId11" Type="http://schemas.openxmlformats.org/officeDocument/2006/relationships/image" Target="../media/image13.png"/><Relationship Id="rId5" Type="http://schemas.microsoft.com/office/2007/relationships/media" Target="../media/media5.m4a"/><Relationship Id="rId15" Type="http://schemas.openxmlformats.org/officeDocument/2006/relationships/image" Target="../media/image7.jpeg"/><Relationship Id="rId10" Type="http://schemas.openxmlformats.org/officeDocument/2006/relationships/image" Target="../media/image15.jpg"/><Relationship Id="rId4" Type="http://schemas.openxmlformats.org/officeDocument/2006/relationships/audio" Target="../media/media4.m4a"/><Relationship Id="rId9" Type="http://schemas.openxmlformats.org/officeDocument/2006/relationships/audio" Target="../media/audio2.wav"/><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2795954" y="2118946"/>
            <a:ext cx="6875584" cy="3416320"/>
          </a:xfrm>
          <a:prstGeom prst="rect">
            <a:avLst/>
          </a:prstGeom>
          <a:noFill/>
        </p:spPr>
        <p:txBody>
          <a:bodyPr wrap="square" rtlCol="0">
            <a:spAutoFit/>
          </a:bodyPr>
          <a:lstStyle/>
          <a:p>
            <a:pPr algn="ctr"/>
            <a:r>
              <a:rPr lang="en-US" sz="2800">
                <a:solidFill>
                  <a:srgbClr val="FF0000"/>
                </a:solidFill>
              </a:rPr>
              <a:t>TRÒ CHƠI VÒNG QUAY MAY MẮN</a:t>
            </a:r>
          </a:p>
          <a:p>
            <a:pPr algn="ctr"/>
            <a:endParaRPr lang="en-US" sz="2800">
              <a:solidFill>
                <a:srgbClr val="FF0000"/>
              </a:solidFill>
            </a:endParaRPr>
          </a:p>
          <a:p>
            <a:r>
              <a:rPr lang="en-US" sz="2000"/>
              <a:t>Cách chơi: Các bé kích chuột trái vào ô màu đỏ để vòng quay sau đó bé kích chuột ra ngoài để dừng chọn số điểm. Tiếp theo bé chọn câu hỏi. Bé nghe câu hỏi và chọn đáp án đúng. Nếu bé chọn đáp án đúng sẽ có biểu tượng ngón tay chỉ lên, còn sai thì sẽ có biểu tưởng ngón tay chỉ xuống. Khi chọn xong bé sẽ kích chuột vào ô quay về có mũi tên màu trắng tiếp tục chơi tiếp đến khi hết các câu hỏi. Khi kích chuột quay từ lần 2 bé nhớ phải kích chuột 2 lần để vòng quay quay nhé. Chúc bé thành công</a:t>
            </a:r>
          </a:p>
        </p:txBody>
      </p:sp>
      <p:pic>
        <p:nvPicPr>
          <p:cNvPr id="5" name="Câu hỏ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90064" y="586105"/>
            <a:ext cx="487363" cy="487363"/>
          </a:xfrm>
          <a:prstGeom prst="rect">
            <a:avLst/>
          </a:prstGeom>
        </p:spPr>
      </p:pic>
    </p:spTree>
    <p:extLst>
      <p:ext uri="{BB962C8B-B14F-4D97-AF65-F5344CB8AC3E}">
        <p14:creationId xmlns:p14="http://schemas.microsoft.com/office/powerpoint/2010/main" val="249066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7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Or 7"/>
          <p:cNvSpPr/>
          <p:nvPr/>
        </p:nvSpPr>
        <p:spPr>
          <a:xfrm rot="2605935">
            <a:off x="4259580" y="1592580"/>
            <a:ext cx="2743200" cy="2743200"/>
          </a:xfrm>
          <a:prstGeom prst="flowChar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e 9"/>
          <p:cNvSpPr/>
          <p:nvPr/>
        </p:nvSpPr>
        <p:spPr>
          <a:xfrm rot="2639605">
            <a:off x="4259580" y="1592580"/>
            <a:ext cx="2743200" cy="2743200"/>
          </a:xfrm>
          <a:prstGeom prst="pie">
            <a:avLst>
              <a:gd name="adj1" fmla="val 0"/>
              <a:gd name="adj2" fmla="val 2749260"/>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ie 11"/>
          <p:cNvSpPr/>
          <p:nvPr/>
        </p:nvSpPr>
        <p:spPr>
          <a:xfrm rot="8011317">
            <a:off x="4257739" y="1591652"/>
            <a:ext cx="2743200" cy="2743200"/>
          </a:xfrm>
          <a:prstGeom prst="pie">
            <a:avLst>
              <a:gd name="adj1" fmla="val 0"/>
              <a:gd name="adj2" fmla="val 2765200"/>
            </a:avLst>
          </a:prstGeom>
          <a:solidFill>
            <a:schemeClr val="accent6">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ie 13"/>
          <p:cNvSpPr/>
          <p:nvPr/>
        </p:nvSpPr>
        <p:spPr>
          <a:xfrm rot="13402973">
            <a:off x="4258887" y="1592580"/>
            <a:ext cx="2743200" cy="2743200"/>
          </a:xfrm>
          <a:prstGeom prst="pie">
            <a:avLst>
              <a:gd name="adj1" fmla="val 0"/>
              <a:gd name="adj2" fmla="val 2822408"/>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ie 15"/>
          <p:cNvSpPr/>
          <p:nvPr/>
        </p:nvSpPr>
        <p:spPr>
          <a:xfrm rot="18796398">
            <a:off x="4258887" y="1592106"/>
            <a:ext cx="2743200" cy="2743200"/>
          </a:xfrm>
          <a:prstGeom prst="pie">
            <a:avLst>
              <a:gd name="adj1" fmla="val 0"/>
              <a:gd name="adj2" fmla="val 2817649"/>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QUAY"/>
          <p:cNvSpPr/>
          <p:nvPr/>
        </p:nvSpPr>
        <p:spPr>
          <a:xfrm>
            <a:off x="5995332" y="4900247"/>
            <a:ext cx="1289388" cy="7578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QUAY</a:t>
            </a:r>
          </a:p>
        </p:txBody>
      </p:sp>
      <p:grpSp>
        <p:nvGrpSpPr>
          <p:cNvPr id="31" name="Group 30"/>
          <p:cNvGrpSpPr/>
          <p:nvPr/>
        </p:nvGrpSpPr>
        <p:grpSpPr>
          <a:xfrm>
            <a:off x="4258887" y="1592580"/>
            <a:ext cx="2743893" cy="2743200"/>
            <a:chOff x="4258887" y="1592580"/>
            <a:chExt cx="2743893" cy="2743200"/>
          </a:xfrm>
        </p:grpSpPr>
        <p:sp>
          <p:nvSpPr>
            <p:cNvPr id="7" name="Flowchart: Or 6"/>
            <p:cNvSpPr/>
            <p:nvPr/>
          </p:nvSpPr>
          <p:spPr>
            <a:xfrm>
              <a:off x="4259580" y="1592580"/>
              <a:ext cx="2743200" cy="2743200"/>
            </a:xfrm>
            <a:prstGeom prst="flowChar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e 8"/>
            <p:cNvSpPr/>
            <p:nvPr/>
          </p:nvSpPr>
          <p:spPr>
            <a:xfrm>
              <a:off x="4259580" y="1592580"/>
              <a:ext cx="2743200" cy="2743200"/>
            </a:xfrm>
            <a:prstGeom prst="pie">
              <a:avLst>
                <a:gd name="adj1" fmla="val 0"/>
                <a:gd name="adj2" fmla="val 2625278"/>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e 10"/>
            <p:cNvSpPr/>
            <p:nvPr/>
          </p:nvSpPr>
          <p:spPr>
            <a:xfrm rot="5400000">
              <a:off x="4259580" y="1592580"/>
              <a:ext cx="2743200" cy="2743200"/>
            </a:xfrm>
            <a:prstGeom prst="pie">
              <a:avLst>
                <a:gd name="adj1" fmla="val 0"/>
                <a:gd name="adj2" fmla="val 2593768"/>
              </a:avLst>
            </a:prstGeom>
            <a:solidFill>
              <a:schemeClr val="accent5">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ie 12"/>
            <p:cNvSpPr/>
            <p:nvPr/>
          </p:nvSpPr>
          <p:spPr>
            <a:xfrm rot="10800000">
              <a:off x="4259234" y="1592580"/>
              <a:ext cx="2743200" cy="2743200"/>
            </a:xfrm>
            <a:prstGeom prst="pie">
              <a:avLst>
                <a:gd name="adj1" fmla="val 0"/>
                <a:gd name="adj2" fmla="val 2583136"/>
              </a:avLst>
            </a:prstGeom>
            <a:solidFill>
              <a:schemeClr val="accent3"/>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ie 14"/>
            <p:cNvSpPr/>
            <p:nvPr/>
          </p:nvSpPr>
          <p:spPr>
            <a:xfrm rot="16200000">
              <a:off x="4258887" y="1592580"/>
              <a:ext cx="2743200" cy="2743200"/>
            </a:xfrm>
            <a:prstGeom prst="pie">
              <a:avLst>
                <a:gd name="adj1" fmla="val 0"/>
                <a:gd name="adj2" fmla="val 2597711"/>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rot="1382493">
              <a:off x="6057900" y="3051155"/>
              <a:ext cx="696417" cy="461665"/>
            </a:xfrm>
            <a:prstGeom prst="rect">
              <a:avLst/>
            </a:prstGeom>
            <a:noFill/>
          </p:spPr>
          <p:txBody>
            <a:bodyPr wrap="square" lIns="91440" tIns="45720" rIns="91440" bIns="45720">
              <a:spAutoFit/>
            </a:bodyPr>
            <a:lstStyle/>
            <a:p>
              <a:pPr algn="ctr"/>
              <a:r>
                <a:rPr lang="en-US" sz="2400" b="1">
                  <a:ln w="10160">
                    <a:solidFill>
                      <a:schemeClr val="accent5"/>
                    </a:solidFill>
                    <a:prstDash val="solid"/>
                  </a:ln>
                  <a:solidFill>
                    <a:srgbClr val="FFFFFF"/>
                  </a:solidFill>
                  <a:effectLst>
                    <a:outerShdw blurRad="38100" dist="22860" dir="5400000" algn="tl" rotWithShape="0">
                      <a:srgbClr val="000000">
                        <a:alpha val="30000"/>
                      </a:srgbClr>
                    </a:outerShdw>
                  </a:effectLst>
                </a:rPr>
                <a:t>3</a:t>
              </a:r>
              <a:r>
                <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0</a:t>
              </a:r>
            </a:p>
          </p:txBody>
        </p:sp>
        <p:sp>
          <p:nvSpPr>
            <p:cNvPr id="19" name="Rectangle 18"/>
            <p:cNvSpPr/>
            <p:nvPr/>
          </p:nvSpPr>
          <p:spPr>
            <a:xfrm rot="3176742">
              <a:off x="5690990" y="3407536"/>
              <a:ext cx="696417" cy="461665"/>
            </a:xfrm>
            <a:prstGeom prst="rect">
              <a:avLst/>
            </a:prstGeom>
            <a:noFill/>
          </p:spPr>
          <p:txBody>
            <a:bodyPr wrap="square" lIns="91440" tIns="45720" rIns="91440" bIns="45720">
              <a:spAutoFit/>
            </a:bodyPr>
            <a:lstStyle/>
            <a:p>
              <a:pPr algn="ctr"/>
              <a:r>
                <a:rPr lang="en-US" sz="2400" b="1">
                  <a:ln w="10160">
                    <a:solidFill>
                      <a:schemeClr val="accent5"/>
                    </a:solidFill>
                    <a:prstDash val="solid"/>
                  </a:ln>
                  <a:solidFill>
                    <a:srgbClr val="FFFFFF"/>
                  </a:solidFill>
                  <a:effectLst>
                    <a:outerShdw blurRad="38100" dist="22860" dir="5400000" algn="tl" rotWithShape="0">
                      <a:srgbClr val="000000">
                        <a:alpha val="30000"/>
                      </a:srgbClr>
                    </a:outerShdw>
                  </a:effectLst>
                </a:rPr>
                <a:t>4</a:t>
              </a:r>
              <a:r>
                <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0</a:t>
              </a:r>
            </a:p>
          </p:txBody>
        </p:sp>
        <p:sp>
          <p:nvSpPr>
            <p:cNvPr id="21" name="Rectangle 20"/>
            <p:cNvSpPr/>
            <p:nvPr/>
          </p:nvSpPr>
          <p:spPr>
            <a:xfrm rot="6312552">
              <a:off x="4997478" y="3546042"/>
              <a:ext cx="696417" cy="461665"/>
            </a:xfrm>
            <a:prstGeom prst="rect">
              <a:avLst/>
            </a:prstGeom>
            <a:noFill/>
          </p:spPr>
          <p:txBody>
            <a:bodyPr wrap="square" lIns="91440" tIns="45720" rIns="91440" bIns="45720">
              <a:spAutoFit/>
            </a:bodyPr>
            <a:lstStyle/>
            <a:p>
              <a:pPr algn="ctr"/>
              <a:r>
                <a:rPr lang="en-US" sz="2400" b="1">
                  <a:ln w="10160">
                    <a:solidFill>
                      <a:schemeClr val="accent5"/>
                    </a:solidFill>
                    <a:prstDash val="solid"/>
                  </a:ln>
                  <a:solidFill>
                    <a:srgbClr val="FFFFFF"/>
                  </a:solidFill>
                  <a:effectLst>
                    <a:outerShdw blurRad="38100" dist="22860" dir="5400000" algn="tl" rotWithShape="0">
                      <a:srgbClr val="000000">
                        <a:alpha val="30000"/>
                      </a:srgbClr>
                    </a:outerShdw>
                  </a:effectLst>
                </a:rPr>
                <a:t>4</a:t>
              </a:r>
              <a:r>
                <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0</a:t>
              </a:r>
            </a:p>
          </p:txBody>
        </p:sp>
        <p:sp>
          <p:nvSpPr>
            <p:cNvPr id="22" name="Rectangle 21"/>
            <p:cNvSpPr/>
            <p:nvPr/>
          </p:nvSpPr>
          <p:spPr>
            <a:xfrm rot="10482872">
              <a:off x="4459153" y="2385648"/>
              <a:ext cx="696417" cy="461665"/>
            </a:xfrm>
            <a:prstGeom prst="rect">
              <a:avLst/>
            </a:prstGeom>
            <a:noFill/>
          </p:spPr>
          <p:txBody>
            <a:bodyPr wrap="square" lIns="91440" tIns="45720" rIns="91440" bIns="45720">
              <a:spAutoFit/>
            </a:bodyPr>
            <a:lstStyle/>
            <a:p>
              <a:pPr algn="ctr"/>
              <a:r>
                <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60</a:t>
              </a:r>
            </a:p>
          </p:txBody>
        </p:sp>
        <p:sp>
          <p:nvSpPr>
            <p:cNvPr id="24" name="Rectangle 23"/>
            <p:cNvSpPr/>
            <p:nvPr/>
          </p:nvSpPr>
          <p:spPr>
            <a:xfrm rot="10482872">
              <a:off x="4492716" y="3051154"/>
              <a:ext cx="696417" cy="461665"/>
            </a:xfrm>
            <a:prstGeom prst="rect">
              <a:avLst/>
            </a:prstGeom>
            <a:noFill/>
          </p:spPr>
          <p:txBody>
            <a:bodyPr wrap="square" lIns="91440" tIns="45720" rIns="91440" bIns="45720">
              <a:spAutoFit/>
            </a:bodyPr>
            <a:lstStyle/>
            <a:p>
              <a:pPr algn="ctr"/>
              <a:r>
                <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50</a:t>
              </a:r>
            </a:p>
          </p:txBody>
        </p:sp>
        <p:sp>
          <p:nvSpPr>
            <p:cNvPr id="25" name="Rectangle 24"/>
            <p:cNvSpPr/>
            <p:nvPr/>
          </p:nvSpPr>
          <p:spPr>
            <a:xfrm rot="14672214">
              <a:off x="4938834" y="1997360"/>
              <a:ext cx="696417" cy="461665"/>
            </a:xfrm>
            <a:prstGeom prst="rect">
              <a:avLst/>
            </a:prstGeom>
            <a:noFill/>
          </p:spPr>
          <p:txBody>
            <a:bodyPr wrap="square" lIns="91440" tIns="45720" rIns="91440" bIns="45720">
              <a:spAutoFit/>
            </a:bodyPr>
            <a:lstStyle/>
            <a:p>
              <a:pPr algn="ctr"/>
              <a:r>
                <a:rPr lang="en-US" sz="2400" b="1">
                  <a:ln w="10160">
                    <a:solidFill>
                      <a:schemeClr val="accent5"/>
                    </a:solidFill>
                    <a:prstDash val="solid"/>
                  </a:ln>
                  <a:solidFill>
                    <a:srgbClr val="FFFFFF"/>
                  </a:solidFill>
                  <a:effectLst>
                    <a:outerShdw blurRad="38100" dist="22860" dir="5400000" algn="tl" rotWithShape="0">
                      <a:srgbClr val="000000">
                        <a:alpha val="30000"/>
                      </a:srgbClr>
                    </a:outerShdw>
                  </a:effectLst>
                </a:rPr>
                <a:t>7</a:t>
              </a:r>
              <a:r>
                <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0</a:t>
              </a:r>
            </a:p>
          </p:txBody>
        </p:sp>
        <p:sp>
          <p:nvSpPr>
            <p:cNvPr id="26" name="Rectangle 25"/>
            <p:cNvSpPr/>
            <p:nvPr/>
          </p:nvSpPr>
          <p:spPr>
            <a:xfrm rot="17483087">
              <a:off x="5579774" y="1835025"/>
              <a:ext cx="696417" cy="461665"/>
            </a:xfrm>
            <a:prstGeom prst="rect">
              <a:avLst/>
            </a:prstGeom>
            <a:noFill/>
          </p:spPr>
          <p:txBody>
            <a:bodyPr wrap="square" lIns="91440" tIns="45720" rIns="91440" bIns="45720">
              <a:spAutoFit/>
            </a:bodyPr>
            <a:lstStyle/>
            <a:p>
              <a:pPr algn="ctr"/>
              <a:r>
                <a:rPr lang="en-US" sz="2400" b="1">
                  <a:ln w="10160">
                    <a:solidFill>
                      <a:schemeClr val="accent5"/>
                    </a:solidFill>
                    <a:prstDash val="solid"/>
                  </a:ln>
                  <a:solidFill>
                    <a:srgbClr val="FFFFFF"/>
                  </a:solidFill>
                  <a:effectLst>
                    <a:outerShdw blurRad="38100" dist="22860" dir="5400000" algn="tl" rotWithShape="0">
                      <a:srgbClr val="000000">
                        <a:alpha val="30000"/>
                      </a:srgbClr>
                    </a:outerShdw>
                  </a:effectLst>
                </a:rPr>
                <a:t>8</a:t>
              </a:r>
              <a:r>
                <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0</a:t>
              </a:r>
            </a:p>
          </p:txBody>
        </p:sp>
        <p:sp>
          <p:nvSpPr>
            <p:cNvPr id="27" name="Rectangle 26"/>
            <p:cNvSpPr/>
            <p:nvPr/>
          </p:nvSpPr>
          <p:spPr>
            <a:xfrm rot="20310382">
              <a:off x="6153640" y="2333451"/>
              <a:ext cx="696417" cy="461665"/>
            </a:xfrm>
            <a:prstGeom prst="rect">
              <a:avLst/>
            </a:prstGeom>
            <a:noFill/>
          </p:spPr>
          <p:txBody>
            <a:bodyPr wrap="square" lIns="91440" tIns="45720" rIns="91440" bIns="45720">
              <a:spAutoFit/>
            </a:bodyPr>
            <a:lstStyle/>
            <a:p>
              <a:pPr algn="ctr"/>
              <a:r>
                <a:rPr lang="en-US" sz="2400" b="1">
                  <a:ln w="10160">
                    <a:solidFill>
                      <a:schemeClr val="accent5"/>
                    </a:solidFill>
                    <a:prstDash val="solid"/>
                  </a:ln>
                  <a:solidFill>
                    <a:srgbClr val="FFFFFF"/>
                  </a:solidFill>
                  <a:effectLst>
                    <a:outerShdw blurRad="38100" dist="22860" dir="5400000" algn="tl" rotWithShape="0">
                      <a:srgbClr val="000000">
                        <a:alpha val="30000"/>
                      </a:srgbClr>
                    </a:outerShdw>
                  </a:effectLst>
                </a:rPr>
                <a:t>2</a:t>
              </a:r>
              <a:r>
                <a:rPr lang="en-US" sz="2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0</a:t>
              </a:r>
            </a:p>
          </p:txBody>
        </p:sp>
        <p:sp>
          <p:nvSpPr>
            <p:cNvPr id="30" name="Flowchart: Connector 29"/>
            <p:cNvSpPr/>
            <p:nvPr/>
          </p:nvSpPr>
          <p:spPr>
            <a:xfrm>
              <a:off x="5401906" y="2706282"/>
              <a:ext cx="464820" cy="469901"/>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nhạc 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37525" y="654685"/>
            <a:ext cx="487363" cy="487363"/>
          </a:xfrm>
          <a:prstGeom prst="rect">
            <a:avLst/>
          </a:prstGeom>
        </p:spPr>
      </p:pic>
      <p:sp>
        <p:nvSpPr>
          <p:cNvPr id="33" name="Isosceles Triangle 32"/>
          <p:cNvSpPr/>
          <p:nvPr/>
        </p:nvSpPr>
        <p:spPr>
          <a:xfrm rot="16200000">
            <a:off x="6815001" y="2662092"/>
            <a:ext cx="494092" cy="930058"/>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NÚT">
            <a:hlinkClick r:id="rId5" action="ppaction://hlinksldjump"/>
          </p:cNvPr>
          <p:cNvSpPr/>
          <p:nvPr/>
        </p:nvSpPr>
        <p:spPr>
          <a:xfrm>
            <a:off x="274320" y="2474262"/>
            <a:ext cx="845820" cy="747120"/>
          </a:xfrm>
          <a:prstGeom prst="rect">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1</a:t>
            </a:r>
          </a:p>
        </p:txBody>
      </p:sp>
      <p:sp>
        <p:nvSpPr>
          <p:cNvPr id="35" name="NÚT">
            <a:hlinkClick r:id="rId6" action="ppaction://hlinksldjump"/>
          </p:cNvPr>
          <p:cNvSpPr/>
          <p:nvPr/>
        </p:nvSpPr>
        <p:spPr>
          <a:xfrm>
            <a:off x="1248746" y="2474262"/>
            <a:ext cx="845820" cy="747120"/>
          </a:xfrm>
          <a:prstGeom prst="rect">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2</a:t>
            </a:r>
          </a:p>
        </p:txBody>
      </p:sp>
      <p:sp>
        <p:nvSpPr>
          <p:cNvPr id="36" name="NÚT">
            <a:hlinkClick r:id="rId7" action="ppaction://hlinksldjump"/>
          </p:cNvPr>
          <p:cNvSpPr/>
          <p:nvPr/>
        </p:nvSpPr>
        <p:spPr>
          <a:xfrm>
            <a:off x="2256942" y="2474262"/>
            <a:ext cx="845820" cy="747120"/>
          </a:xfrm>
          <a:prstGeom prst="rect">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3</a:t>
            </a:r>
          </a:p>
        </p:txBody>
      </p:sp>
      <p:sp>
        <p:nvSpPr>
          <p:cNvPr id="37" name="NÚT">
            <a:hlinkClick r:id="rId8" action="ppaction://hlinksldjump"/>
          </p:cNvPr>
          <p:cNvSpPr/>
          <p:nvPr/>
        </p:nvSpPr>
        <p:spPr>
          <a:xfrm>
            <a:off x="268601" y="3374167"/>
            <a:ext cx="845820" cy="747120"/>
          </a:xfrm>
          <a:prstGeom prst="rect">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4</a:t>
            </a:r>
          </a:p>
        </p:txBody>
      </p:sp>
      <p:sp>
        <p:nvSpPr>
          <p:cNvPr id="38" name="NÚT">
            <a:hlinkClick r:id="rId9" action="ppaction://hlinksldjump"/>
          </p:cNvPr>
          <p:cNvSpPr/>
          <p:nvPr/>
        </p:nvSpPr>
        <p:spPr>
          <a:xfrm>
            <a:off x="1243027" y="3374167"/>
            <a:ext cx="845820" cy="747120"/>
          </a:xfrm>
          <a:prstGeom prst="rect">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5</a:t>
            </a:r>
          </a:p>
        </p:txBody>
      </p:sp>
      <p:sp>
        <p:nvSpPr>
          <p:cNvPr id="39" name="NÚT">
            <a:hlinkClick r:id="rId10" action="ppaction://hlinksldjump"/>
          </p:cNvPr>
          <p:cNvSpPr/>
          <p:nvPr/>
        </p:nvSpPr>
        <p:spPr>
          <a:xfrm>
            <a:off x="2251223" y="3374167"/>
            <a:ext cx="845820" cy="747120"/>
          </a:xfrm>
          <a:prstGeom prst="rect">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6</a:t>
            </a:r>
          </a:p>
        </p:txBody>
      </p:sp>
    </p:spTree>
    <p:extLst>
      <p:ext uri="{BB962C8B-B14F-4D97-AF65-F5344CB8AC3E}">
        <p14:creationId xmlns:p14="http://schemas.microsoft.com/office/powerpoint/2010/main" val="21007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3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32"/>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32"/>
                                        </p:tgtEl>
                                      </p:cBhvr>
                                    </p:cmd>
                                  </p:childTnLst>
                                </p:cTn>
                              </p:par>
                            </p:childTnLst>
                          </p:cTn>
                        </p:par>
                      </p:childTnLst>
                    </p:cTn>
                  </p:par>
                  <p:par>
                    <p:cTn id="15" fill="hold">
                      <p:stCondLst>
                        <p:cond delay="indefinite"/>
                      </p:stCondLst>
                      <p:childTnLst>
                        <p:par>
                          <p:cTn id="16" fill="hold">
                            <p:stCondLst>
                              <p:cond delay="0"/>
                            </p:stCondLst>
                            <p:childTnLst>
                              <p:par>
                                <p:cTn id="17" presetID="3" presetClass="mediacall" presetSubtype="0" fill="hold" nodeType="clickEffect">
                                  <p:stCondLst>
                                    <p:cond delay="0"/>
                                  </p:stCondLst>
                                  <p:childTnLst>
                                    <p:cmd type="call" cmd="stop">
                                      <p:cBhvr>
                                        <p:cTn id="18" dur="1" fill="hold"/>
                                        <p:tgtEl>
                                          <p:spTgt spid="32"/>
                                        </p:tgtEl>
                                      </p:cBhvr>
                                    </p:cmd>
                                  </p:childTnLst>
                                </p:cTn>
                              </p:par>
                            </p:childTnLst>
                          </p:cTn>
                        </p:par>
                      </p:childTnLst>
                    </p:cTn>
                  </p:par>
                  <p:par>
                    <p:cTn id="19" fill="hold">
                      <p:stCondLst>
                        <p:cond delay="indefinite"/>
                      </p:stCondLst>
                      <p:childTnLst>
                        <p:par>
                          <p:cTn id="20" fill="hold">
                            <p:stCondLst>
                              <p:cond delay="0"/>
                            </p:stCondLst>
                            <p:childTnLst>
                              <p:par>
                                <p:cTn id="21" presetID="3" presetClass="mediacall" presetSubtype="0" fill="hold" nodeType="clickEffect">
                                  <p:stCondLst>
                                    <p:cond delay="0"/>
                                  </p:stCondLst>
                                  <p:childTnLst>
                                    <p:cmd type="call" cmd="stop">
                                      <p:cBhvr>
                                        <p:cTn id="22" dur="1" fill="hold"/>
                                        <p:tgtEl>
                                          <p:spTgt spid="32"/>
                                        </p:tgtEl>
                                      </p:cBhvr>
                                    </p:cmd>
                                  </p:childTnLst>
                                </p:cTn>
                              </p:par>
                            </p:childTnLst>
                          </p:cTn>
                        </p:par>
                      </p:childTnLst>
                    </p:cTn>
                  </p:par>
                  <p:par>
                    <p:cTn id="23" fill="hold">
                      <p:stCondLst>
                        <p:cond delay="indefinite"/>
                      </p:stCondLst>
                      <p:childTnLst>
                        <p:par>
                          <p:cTn id="24" fill="hold">
                            <p:stCondLst>
                              <p:cond delay="0"/>
                            </p:stCondLst>
                            <p:childTnLst>
                              <p:par>
                                <p:cTn id="25" presetID="3" presetClass="mediacall" presetSubtype="0" fill="hold" nodeType="clickEffect">
                                  <p:stCondLst>
                                    <p:cond delay="0"/>
                                  </p:stCondLst>
                                  <p:childTnLst>
                                    <p:cmd type="call" cmd="stop">
                                      <p:cBhvr>
                                        <p:cTn id="2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8"/>
                    </p:tgtEl>
                  </p:cond>
                </p:stCondLst>
                <p:endSync evt="end" delay="0">
                  <p:rtn val="all"/>
                </p:endSync>
                <p:childTnLst>
                  <p:par>
                    <p:cTn id="28" fill="hold">
                      <p:stCondLst>
                        <p:cond delay="0"/>
                      </p:stCondLst>
                      <p:childTnLst>
                        <p:par>
                          <p:cTn id="29" fill="hold">
                            <p:stCondLst>
                              <p:cond delay="0"/>
                            </p:stCondLst>
                            <p:childTnLst>
                              <p:par>
                                <p:cTn id="30" presetID="8" presetClass="emph" presetSubtype="0" repeatCount="indefinite" fill="hold" nodeType="clickEffect">
                                  <p:stCondLst>
                                    <p:cond delay="0"/>
                                  </p:stCondLst>
                                  <p:endCondLst>
                                    <p:cond evt="onNext" delay="0">
                                      <p:tgtEl>
                                        <p:sldTgt/>
                                      </p:tgtEl>
                                    </p:cond>
                                  </p:endCondLst>
                                  <p:childTnLst>
                                    <p:animRot by="21600000">
                                      <p:cBhvr>
                                        <p:cTn id="31" dur="1000" fill="hold"/>
                                        <p:tgtEl>
                                          <p:spTgt spid="31"/>
                                        </p:tgtEl>
                                        <p:attrNameLst>
                                          <p:attrName>r</p:attrName>
                                        </p:attrNameLst>
                                      </p:cBhvr>
                                    </p:animRot>
                                  </p:childTnLst>
                                </p:cTn>
                              </p:par>
                              <p:par>
                                <p:cTn id="32" presetID="1" presetClass="mediacall" presetSubtype="0" fill="hold" nodeType="withEffect">
                                  <p:stCondLst>
                                    <p:cond delay="0"/>
                                  </p:stCondLst>
                                  <p:childTnLst>
                                    <p:cmd type="call" cmd="playFrom(0.0)">
                                      <p:cBhvr>
                                        <p:cTn id="33" dur="20479" fill="hold"/>
                                        <p:tgtEl>
                                          <p:spTgt spid="32"/>
                                        </p:tgtEl>
                                      </p:cBhvr>
                                    </p:cmd>
                                  </p:childTnLst>
                                </p:cTn>
                              </p:par>
                            </p:childTnLst>
                          </p:cTn>
                        </p:par>
                      </p:childTnLst>
                    </p:cTn>
                  </p:par>
                </p:childTnLst>
              </p:cTn>
              <p:nextCondLst>
                <p:cond evt="onClick" delay="0">
                  <p:tgtEl>
                    <p:spTgt spid="28"/>
                  </p:tgtEl>
                </p:cond>
              </p:nextCondLst>
            </p:seq>
            <p:audio>
              <p:cMediaNode vol="80000" showWhenStopped="0">
                <p:cTn id="34" fill="hold" display="0">
                  <p:stCondLst>
                    <p:cond delay="indefinite"/>
                  </p:stCondLst>
                  <p:endCondLst>
                    <p:cond evt="onStopAudio" delay="0">
                      <p:tgtEl>
                        <p:sldTgt/>
                      </p:tgtEl>
                    </p:cond>
                  </p:endCondLst>
                </p:cTn>
                <p:tgtEl>
                  <p:spTgt spid="32"/>
                </p:tgtEl>
              </p:cMediaNode>
            </p:audio>
            <p:seq concurrent="1" nextAc="seek">
              <p:cTn id="35" restart="whenNotActive" fill="hold" evtFilter="cancelBubble" nodeType="interactiveSeq">
                <p:stCondLst>
                  <p:cond evt="onClick" delay="0">
                    <p:tgtEl>
                      <p:spTgt spid="34"/>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10" fill="hold"/>
                                        <p:tgtEl>
                                          <p:spTgt spid="34"/>
                                        </p:tgtEl>
                                        <p:attrNameLst>
                                          <p:attrName>fillcolor</p:attrName>
                                        </p:attrNameLst>
                                      </p:cBhvr>
                                      <p:to>
                                        <a:srgbClr val="C00000"/>
                                      </p:to>
                                    </p:animClr>
                                    <p:set>
                                      <p:cBhvr>
                                        <p:cTn id="40" dur="10" fill="hold"/>
                                        <p:tgtEl>
                                          <p:spTgt spid="34"/>
                                        </p:tgtEl>
                                        <p:attrNameLst>
                                          <p:attrName>fill.type</p:attrName>
                                        </p:attrNameLst>
                                      </p:cBhvr>
                                      <p:to>
                                        <p:strVal val="solid"/>
                                      </p:to>
                                    </p:set>
                                    <p:set>
                                      <p:cBhvr>
                                        <p:cTn id="41" dur="1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5"/>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10" fill="hold"/>
                                        <p:tgtEl>
                                          <p:spTgt spid="35"/>
                                        </p:tgtEl>
                                        <p:attrNameLst>
                                          <p:attrName>fillcolor</p:attrName>
                                        </p:attrNameLst>
                                      </p:cBhvr>
                                      <p:to>
                                        <a:srgbClr val="C00000"/>
                                      </p:to>
                                    </p:animClr>
                                    <p:set>
                                      <p:cBhvr>
                                        <p:cTn id="47" dur="10" fill="hold"/>
                                        <p:tgtEl>
                                          <p:spTgt spid="35"/>
                                        </p:tgtEl>
                                        <p:attrNameLst>
                                          <p:attrName>fill.type</p:attrName>
                                        </p:attrNameLst>
                                      </p:cBhvr>
                                      <p:to>
                                        <p:strVal val="solid"/>
                                      </p:to>
                                    </p:set>
                                    <p:set>
                                      <p:cBhvr>
                                        <p:cTn id="48" dur="1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49" restart="whenNotActive" fill="hold" evtFilter="cancelBubble" nodeType="interactiveSeq">
                <p:stCondLst>
                  <p:cond evt="onClick" delay="0">
                    <p:tgtEl>
                      <p:spTgt spid="36"/>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10" fill="hold"/>
                                        <p:tgtEl>
                                          <p:spTgt spid="36"/>
                                        </p:tgtEl>
                                        <p:attrNameLst>
                                          <p:attrName>fillcolor</p:attrName>
                                        </p:attrNameLst>
                                      </p:cBhvr>
                                      <p:to>
                                        <a:srgbClr val="C00000"/>
                                      </p:to>
                                    </p:animClr>
                                    <p:set>
                                      <p:cBhvr>
                                        <p:cTn id="54" dur="10" fill="hold"/>
                                        <p:tgtEl>
                                          <p:spTgt spid="36"/>
                                        </p:tgtEl>
                                        <p:attrNameLst>
                                          <p:attrName>fill.type</p:attrName>
                                        </p:attrNameLst>
                                      </p:cBhvr>
                                      <p:to>
                                        <p:strVal val="solid"/>
                                      </p:to>
                                    </p:set>
                                    <p:set>
                                      <p:cBhvr>
                                        <p:cTn id="55" dur="1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10" fill="hold"/>
                                        <p:tgtEl>
                                          <p:spTgt spid="37"/>
                                        </p:tgtEl>
                                        <p:attrNameLst>
                                          <p:attrName>fillcolor</p:attrName>
                                        </p:attrNameLst>
                                      </p:cBhvr>
                                      <p:to>
                                        <a:srgbClr val="C00000"/>
                                      </p:to>
                                    </p:animClr>
                                    <p:set>
                                      <p:cBhvr>
                                        <p:cTn id="61" dur="10" fill="hold"/>
                                        <p:tgtEl>
                                          <p:spTgt spid="37"/>
                                        </p:tgtEl>
                                        <p:attrNameLst>
                                          <p:attrName>fill.type</p:attrName>
                                        </p:attrNameLst>
                                      </p:cBhvr>
                                      <p:to>
                                        <p:strVal val="solid"/>
                                      </p:to>
                                    </p:set>
                                    <p:set>
                                      <p:cBhvr>
                                        <p:cTn id="62" dur="1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63" restart="whenNotActive" fill="hold" evtFilter="cancelBubble" nodeType="interactiveSeq">
                <p:stCondLst>
                  <p:cond evt="onClick" delay="0">
                    <p:tgtEl>
                      <p:spTgt spid="38"/>
                    </p:tgtEl>
                  </p:cond>
                </p:stCondLst>
                <p:endSync evt="end" delay="0">
                  <p:rtn val="all"/>
                </p:endSync>
                <p:childTnLst>
                  <p:par>
                    <p:cTn id="64" fill="hold">
                      <p:stCondLst>
                        <p:cond delay="0"/>
                      </p:stCondLst>
                      <p:childTnLst>
                        <p:par>
                          <p:cTn id="65" fill="hold">
                            <p:stCondLst>
                              <p:cond delay="0"/>
                            </p:stCondLst>
                            <p:childTnLst>
                              <p:par>
                                <p:cTn id="66" presetID="1" presetClass="emph" presetSubtype="2" fill="hold" nodeType="clickEffect">
                                  <p:stCondLst>
                                    <p:cond delay="0"/>
                                  </p:stCondLst>
                                  <p:childTnLst>
                                    <p:animClr clrSpc="rgb" dir="cw">
                                      <p:cBhvr>
                                        <p:cTn id="67" dur="10" fill="hold"/>
                                        <p:tgtEl>
                                          <p:spTgt spid="38"/>
                                        </p:tgtEl>
                                        <p:attrNameLst>
                                          <p:attrName>fillcolor</p:attrName>
                                        </p:attrNameLst>
                                      </p:cBhvr>
                                      <p:to>
                                        <a:srgbClr val="C00000"/>
                                      </p:to>
                                    </p:animClr>
                                    <p:set>
                                      <p:cBhvr>
                                        <p:cTn id="68" dur="10" fill="hold"/>
                                        <p:tgtEl>
                                          <p:spTgt spid="38"/>
                                        </p:tgtEl>
                                        <p:attrNameLst>
                                          <p:attrName>fill.type</p:attrName>
                                        </p:attrNameLst>
                                      </p:cBhvr>
                                      <p:to>
                                        <p:strVal val="solid"/>
                                      </p:to>
                                    </p:set>
                                    <p:set>
                                      <p:cBhvr>
                                        <p:cTn id="69" dur="1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70" restart="whenNotActive" fill="hold" evtFilter="cancelBubble" nodeType="interactiveSeq">
                <p:stCondLst>
                  <p:cond evt="onClick" delay="0">
                    <p:tgtEl>
                      <p:spTgt spid="3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10" fill="hold"/>
                                        <p:tgtEl>
                                          <p:spTgt spid="39"/>
                                        </p:tgtEl>
                                        <p:attrNameLst>
                                          <p:attrName>fillcolor</p:attrName>
                                        </p:attrNameLst>
                                      </p:cBhvr>
                                      <p:to>
                                        <a:srgbClr val="C00000"/>
                                      </p:to>
                                    </p:animClr>
                                    <p:set>
                                      <p:cBhvr>
                                        <p:cTn id="75" dur="10" fill="hold"/>
                                        <p:tgtEl>
                                          <p:spTgt spid="39"/>
                                        </p:tgtEl>
                                        <p:attrNameLst>
                                          <p:attrName>fill.type</p:attrName>
                                        </p:attrNameLst>
                                      </p:cBhvr>
                                      <p:to>
                                        <p:strVal val="solid"/>
                                      </p:to>
                                    </p:set>
                                    <p:set>
                                      <p:cBhvr>
                                        <p:cTn id="76" dur="1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1"/>
          <p:cNvSpPr txBox="1"/>
          <p:nvPr/>
        </p:nvSpPr>
        <p:spPr>
          <a:xfrm>
            <a:off x="2042160" y="251460"/>
            <a:ext cx="8793480" cy="369332"/>
          </a:xfrm>
          <a:prstGeom prst="rect">
            <a:avLst/>
          </a:prstGeom>
          <a:noFill/>
        </p:spPr>
        <p:txBody>
          <a:bodyPr wrap="square" rtlCol="0">
            <a:spAutoFit/>
          </a:bodyPr>
          <a:lstStyle/>
          <a:p>
            <a:pPr algn="ctr"/>
            <a:r>
              <a:rPr lang="en-US"/>
              <a:t>Câu 1: Hành vi nào khi tham gia giao thông là đúng?</a:t>
            </a:r>
          </a:p>
        </p:txBody>
      </p:sp>
      <p:pic>
        <p:nvPicPr>
          <p:cNvPr id="5" name="đáp án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9616" y="1104900"/>
            <a:ext cx="4279340" cy="2886710"/>
          </a:xfrm>
          <a:prstGeom prst="rect">
            <a:avLst/>
          </a:prstGeom>
        </p:spPr>
      </p:pic>
      <p:pic>
        <p:nvPicPr>
          <p:cNvPr id="6" name="đáp án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22833" y="1104900"/>
            <a:ext cx="3942711" cy="3008911"/>
          </a:xfrm>
          <a:prstGeom prst="rect">
            <a:avLst/>
          </a:prstGeom>
        </p:spPr>
      </p:pic>
      <p:pic>
        <p:nvPicPr>
          <p:cNvPr id="7" name="lik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06007" y="3334385"/>
            <a:ext cx="1207770" cy="1207770"/>
          </a:xfrm>
          <a:prstGeom prst="rect">
            <a:avLst/>
          </a:prstGeom>
        </p:spPr>
      </p:pic>
      <p:pic>
        <p:nvPicPr>
          <p:cNvPr id="8" name="disklike"/>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97576" y="3479827"/>
            <a:ext cx="1267968" cy="1267968"/>
          </a:xfrm>
          <a:prstGeom prst="rect">
            <a:avLst/>
          </a:prstGeom>
        </p:spPr>
      </p:pic>
      <p:sp>
        <p:nvSpPr>
          <p:cNvPr id="9" name="Pentagon 8">
            <a:hlinkClick r:id="rId14" action="ppaction://hlinksldjump"/>
          </p:cNvPr>
          <p:cNvSpPr/>
          <p:nvPr/>
        </p:nvSpPr>
        <p:spPr>
          <a:xfrm flipH="1">
            <a:off x="9509760" y="4983480"/>
            <a:ext cx="1950720" cy="734375"/>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QUAY VỀ</a:t>
            </a:r>
          </a:p>
        </p:txBody>
      </p:sp>
      <p:pic>
        <p:nvPicPr>
          <p:cNvPr id="10" name="Câu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851525" y="3184525"/>
            <a:ext cx="487363" cy="487363"/>
          </a:xfrm>
          <a:prstGeom prst="rect">
            <a:avLst/>
          </a:prstGeom>
        </p:spPr>
      </p:pic>
      <p:pic>
        <p:nvPicPr>
          <p:cNvPr id="2" name="Đú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4389310" y="3535838"/>
            <a:ext cx="487363" cy="487363"/>
          </a:xfrm>
          <a:prstGeom prst="rect">
            <a:avLst/>
          </a:prstGeom>
        </p:spPr>
      </p:pic>
      <p:pic>
        <p:nvPicPr>
          <p:cNvPr id="3" name="Sai">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10104949" y="3626448"/>
            <a:ext cx="487363" cy="487363"/>
          </a:xfrm>
          <a:prstGeom prst="rect">
            <a:avLst/>
          </a:prstGeom>
        </p:spPr>
      </p:pic>
    </p:spTree>
    <p:extLst>
      <p:ext uri="{BB962C8B-B14F-4D97-AF65-F5344CB8AC3E}">
        <p14:creationId xmlns:p14="http://schemas.microsoft.com/office/powerpoint/2010/main" val="306862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anim calcmode="lin" valueType="num">
                                      <p:cBhvr>
                                        <p:cTn id="13" dur="250" fill="hold"/>
                                        <p:tgtEl>
                                          <p:spTgt spid="7"/>
                                        </p:tgtEl>
                                        <p:attrNameLst>
                                          <p:attrName>ppt_x</p:attrName>
                                        </p:attrNameLst>
                                      </p:cBhvr>
                                      <p:tavLst>
                                        <p:tav tm="0">
                                          <p:val>
                                            <p:strVal val="#ppt_x"/>
                                          </p:val>
                                        </p:tav>
                                        <p:tav tm="100000">
                                          <p:val>
                                            <p:strVal val="#ppt_x"/>
                                          </p:val>
                                        </p:tav>
                                      </p:tavLst>
                                    </p:anim>
                                    <p:anim calcmode="lin" valueType="num">
                                      <p:cBhvr>
                                        <p:cTn id="14" dur="25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8" name="chimes.wav"/>
                                        </p:tgtEl>
                                      </p:cMediaNode>
                                    </p:audio>
                                  </p:subTnLst>
                                </p:cTn>
                              </p:par>
                            </p:childTnLst>
                          </p:cTn>
                        </p:par>
                        <p:par>
                          <p:cTn id="15" fill="hold">
                            <p:stCondLst>
                              <p:cond delay="250"/>
                            </p:stCondLst>
                            <p:childTnLst>
                              <p:par>
                                <p:cTn id="16" presetID="1" presetClass="mediacall" presetSubtype="0" fill="hold" nodeType="afterEffect">
                                  <p:stCondLst>
                                    <p:cond delay="0"/>
                                  </p:stCondLst>
                                  <p:childTnLst>
                                    <p:cmd type="call" cmd="playFrom(0.0)">
                                      <p:cBhvr>
                                        <p:cTn id="17" dur="1" fill="hold"/>
                                        <p:tgtEl>
                                          <p:spTgt spid="2"/>
                                        </p:tgtEl>
                                      </p:cBhvr>
                                    </p:cmd>
                                  </p:childTnLst>
                                </p:cTn>
                              </p:par>
                            </p:childTnLst>
                          </p:cTn>
                        </p:par>
                      </p:childTnLst>
                    </p:cTn>
                  </p:par>
                </p:childTnLst>
              </p:cTn>
              <p:nextCondLst>
                <p:cond evt="onClick" delay="0">
                  <p:tgtEl>
                    <p:spTgt spid="5"/>
                  </p:tgtEl>
                </p:cond>
              </p:nextCondLst>
            </p:seq>
            <p:audio>
              <p:cMediaNode vol="80000" numSld="3" showWhenStopped="0">
                <p:cTn id="18" fill="hold" display="0">
                  <p:stCondLst>
                    <p:cond delay="indefinite"/>
                  </p:stCondLst>
                  <p:endCondLst>
                    <p:cond evt="onStopAudio" delay="0">
                      <p:tgtEl>
                        <p:sldTgt/>
                      </p:tgtEl>
                    </p:cond>
                  </p:endCondLst>
                </p:cTn>
                <p:tgtEl>
                  <p:spTgt spid="10"/>
                </p:tgtEl>
              </p:cMediaNode>
            </p:audio>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9" name="bomb.wav"/>
                                        </p:tgtEl>
                                      </p:cMediaNode>
                                    </p:audio>
                                  </p:sub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3"/>
                                        </p:tgtEl>
                                      </p:cBhvr>
                                    </p:cmd>
                                  </p:childTnLst>
                                </p:cTn>
                              </p:par>
                            </p:childTnLst>
                          </p:cTn>
                        </p:par>
                      </p:childTnLst>
                    </p:cTn>
                  </p:par>
                </p:childTnLst>
              </p:cTn>
              <p:nextCondLst>
                <p:cond evt="onClick" delay="0">
                  <p:tgtEl>
                    <p:spTgt spid="6"/>
                  </p:tgtEl>
                </p:cond>
              </p:nextCondLst>
            </p:seq>
            <p:audio>
              <p:cMediaNode vol="80000" numSld="999" showWhenStopped="0">
                <p:cTn id="29" fill="hold" display="0">
                  <p:stCondLst>
                    <p:cond delay="indefinite"/>
                  </p:stCondLst>
                  <p:endCondLst>
                    <p:cond evt="onStopAudio" delay="0">
                      <p:tgtEl>
                        <p:sldTgt/>
                      </p:tgtEl>
                    </p:cond>
                  </p:endCondLst>
                </p:cTn>
                <p:tgtEl>
                  <p:spTgt spid="2"/>
                </p:tgtEl>
              </p:cMediaNode>
            </p:audio>
            <p:audio>
              <p:cMediaNode vol="80000" numSld="999" showWhenStopped="0">
                <p:cTn id="30"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2"/>
          <p:cNvSpPr txBox="1"/>
          <p:nvPr/>
        </p:nvSpPr>
        <p:spPr>
          <a:xfrm>
            <a:off x="1036320" y="259080"/>
            <a:ext cx="9966960" cy="369332"/>
          </a:xfrm>
          <a:prstGeom prst="rect">
            <a:avLst/>
          </a:prstGeom>
          <a:noFill/>
        </p:spPr>
        <p:txBody>
          <a:bodyPr wrap="square" rtlCol="0">
            <a:spAutoFit/>
          </a:bodyPr>
          <a:lstStyle/>
          <a:p>
            <a:pPr algn="ctr"/>
            <a:r>
              <a:rPr lang="en-US"/>
              <a:t>Câu 2: Bé chọn hành vi đúng khi có đèn đỏ?</a:t>
            </a:r>
          </a:p>
        </p:txBody>
      </p:sp>
      <p:pic>
        <p:nvPicPr>
          <p:cNvPr id="5" name="đáp án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3283" y="994674"/>
            <a:ext cx="5074442" cy="3787637"/>
          </a:xfrm>
          <a:prstGeom prst="rect">
            <a:avLst/>
          </a:prstGeom>
        </p:spPr>
      </p:pic>
      <p:pic>
        <p:nvPicPr>
          <p:cNvPr id="6" name="đáp án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86600" y="1091520"/>
            <a:ext cx="4572000" cy="3791376"/>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63539" y="4352423"/>
            <a:ext cx="859775" cy="859775"/>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504" y="4037509"/>
            <a:ext cx="1111064" cy="1111064"/>
          </a:xfrm>
          <a:prstGeom prst="rect">
            <a:avLst/>
          </a:prstGeom>
        </p:spPr>
      </p:pic>
      <p:sp>
        <p:nvSpPr>
          <p:cNvPr id="9" name="Pentagon 8">
            <a:hlinkClick r:id="rId14" action="ppaction://hlinksldjump"/>
          </p:cNvPr>
          <p:cNvSpPr/>
          <p:nvPr/>
        </p:nvSpPr>
        <p:spPr>
          <a:xfrm flipH="1">
            <a:off x="9867900" y="5454367"/>
            <a:ext cx="1950720" cy="734375"/>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QUAY VỀ</a:t>
            </a:r>
          </a:p>
        </p:txBody>
      </p:sp>
      <p:pic>
        <p:nvPicPr>
          <p:cNvPr id="10" name="Câu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927725" y="383196"/>
            <a:ext cx="487363" cy="487363"/>
          </a:xfrm>
          <a:prstGeom prst="rect">
            <a:avLst/>
          </a:prstGeom>
        </p:spPr>
      </p:pic>
      <p:pic>
        <p:nvPicPr>
          <p:cNvPr id="3" name="Sa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803269" y="4234398"/>
            <a:ext cx="487363" cy="487363"/>
          </a:xfrm>
          <a:prstGeom prst="rect">
            <a:avLst/>
          </a:prstGeom>
        </p:spPr>
      </p:pic>
      <p:pic>
        <p:nvPicPr>
          <p:cNvPr id="11" name="Đú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8449744" y="4234398"/>
            <a:ext cx="487363" cy="487363"/>
          </a:xfrm>
          <a:prstGeom prst="rect">
            <a:avLst/>
          </a:prstGeom>
        </p:spPr>
      </p:pic>
    </p:spTree>
    <p:extLst>
      <p:ext uri="{BB962C8B-B14F-4D97-AF65-F5344CB8AC3E}">
        <p14:creationId xmlns:p14="http://schemas.microsoft.com/office/powerpoint/2010/main" val="236070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ppt_x"/>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anim calcmode="lin" valueType="num">
                                      <p:cBhvr>
                                        <p:cTn id="23" dur="250" fill="hold"/>
                                        <p:tgtEl>
                                          <p:spTgt spid="8"/>
                                        </p:tgtEl>
                                        <p:attrNameLst>
                                          <p:attrName>ppt_x</p:attrName>
                                        </p:attrNameLst>
                                      </p:cBhvr>
                                      <p:tavLst>
                                        <p:tav tm="0">
                                          <p:val>
                                            <p:strVal val="#ppt_x"/>
                                          </p:val>
                                        </p:tav>
                                        <p:tav tm="100000">
                                          <p:val>
                                            <p:strVal val="#ppt_x"/>
                                          </p:val>
                                        </p:tav>
                                      </p:tavLst>
                                    </p:anim>
                                    <p:anim calcmode="lin" valueType="num">
                                      <p:cBhvr>
                                        <p:cTn id="24" dur="25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8" name="bomb.wav"/>
                                        </p:tgtEl>
                                      </p:cMediaNode>
                                    </p:audio>
                                  </p:subTnLst>
                                </p:cTn>
                              </p:par>
                            </p:childTnLst>
                          </p:cTn>
                        </p:par>
                        <p:par>
                          <p:cTn id="25" fill="hold">
                            <p:stCondLst>
                              <p:cond delay="250"/>
                            </p:stCondLst>
                            <p:childTnLst>
                              <p:par>
                                <p:cTn id="26" presetID="1" presetClass="mediacall" presetSubtype="0" fill="hold" nodeType="afterEffect">
                                  <p:stCondLst>
                                    <p:cond delay="0"/>
                                  </p:stCondLst>
                                  <p:childTnLst>
                                    <p:cmd type="call" cmd="playFrom(0.0)">
                                      <p:cBhvr>
                                        <p:cTn id="27" dur="1" fill="hold"/>
                                        <p:tgtEl>
                                          <p:spTgt spid="3"/>
                                        </p:tgtEl>
                                      </p:cBhvr>
                                    </p:cmd>
                                  </p:childTnLst>
                                </p:cTn>
                              </p:par>
                            </p:childTnLst>
                          </p:cTn>
                        </p:par>
                      </p:childTnLst>
                    </p:cTn>
                  </p:par>
                </p:childTnLst>
              </p:cTn>
              <p:nextCondLst>
                <p:cond evt="onClick" delay="0">
                  <p:tgtEl>
                    <p:spTgt spid="5"/>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anim calcmode="lin" valueType="num">
                                      <p:cBhvr>
                                        <p:cTn id="34" dur="500" fill="hold"/>
                                        <p:tgtEl>
                                          <p:spTgt spid="7"/>
                                        </p:tgtEl>
                                        <p:attrNameLst>
                                          <p:attrName>ppt_x</p:attrName>
                                        </p:attrNameLst>
                                      </p:cBhvr>
                                      <p:tavLst>
                                        <p:tav tm="0">
                                          <p:val>
                                            <p:strVal val="#ppt_x"/>
                                          </p:val>
                                        </p:tav>
                                        <p:tav tm="100000">
                                          <p:val>
                                            <p:strVal val="#ppt_x"/>
                                          </p:val>
                                        </p:tav>
                                      </p:tavLst>
                                    </p:anim>
                                    <p:anim calcmode="lin" valueType="num">
                                      <p:cBhvr>
                                        <p:cTn id="35" dur="5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9" name="chimes.wav"/>
                                        </p:tgtEl>
                                      </p:cMediaNode>
                                    </p:audio>
                                  </p:sub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1" fill="hold"/>
                                        <p:tgtEl>
                                          <p:spTgt spid="11"/>
                                        </p:tgtEl>
                                      </p:cBhvr>
                                    </p:cmd>
                                  </p:childTnLst>
                                </p:cTn>
                              </p:par>
                            </p:childTnLst>
                          </p:cTn>
                        </p:par>
                      </p:childTnLst>
                    </p:cTn>
                  </p:par>
                </p:childTnLst>
              </p:cTn>
              <p:nextCondLst>
                <p:cond evt="onClick" delay="0">
                  <p:tgtEl>
                    <p:spTgt spid="6"/>
                  </p:tgtEl>
                </p:cond>
              </p:nextCondLst>
            </p:seq>
            <p:audio>
              <p:cMediaNode vol="80000" numSld="4" showWhenStopped="0">
                <p:cTn id="39" fill="hold" display="0">
                  <p:stCondLst>
                    <p:cond delay="indefinite"/>
                  </p:stCondLst>
                  <p:endCondLst>
                    <p:cond evt="onStopAudio" delay="0">
                      <p:tgtEl>
                        <p:sldTgt/>
                      </p:tgtEl>
                    </p:cond>
                  </p:endCondLst>
                </p:cTn>
                <p:tgtEl>
                  <p:spTgt spid="10"/>
                </p:tgtEl>
              </p:cMediaNode>
            </p:audio>
            <p:audio>
              <p:cMediaNode vol="80000" numSld="999" showWhenStopped="0">
                <p:cTn id="40" fill="hold" display="0">
                  <p:stCondLst>
                    <p:cond delay="indefinite"/>
                  </p:stCondLst>
                  <p:endCondLst>
                    <p:cond evt="onStopAudio" delay="0">
                      <p:tgtEl>
                        <p:sldTgt/>
                      </p:tgtEl>
                    </p:cond>
                  </p:endCondLst>
                </p:cTn>
                <p:tgtEl>
                  <p:spTgt spid="3"/>
                </p:tgtEl>
              </p:cMediaNode>
            </p:audio>
            <p:audio>
              <p:cMediaNode vol="80000" numSld="999" showWhenStopped="0">
                <p:cTn id="41"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3"/>
          <p:cNvSpPr txBox="1"/>
          <p:nvPr/>
        </p:nvSpPr>
        <p:spPr>
          <a:xfrm>
            <a:off x="1272540" y="586740"/>
            <a:ext cx="9616440" cy="369332"/>
          </a:xfrm>
          <a:prstGeom prst="rect">
            <a:avLst/>
          </a:prstGeom>
          <a:noFill/>
        </p:spPr>
        <p:txBody>
          <a:bodyPr wrap="square" rtlCol="0">
            <a:spAutoFit/>
          </a:bodyPr>
          <a:lstStyle/>
          <a:p>
            <a:pPr algn="ctr"/>
            <a:r>
              <a:rPr lang="en-US"/>
              <a:t>Câu 3: Bé ngồi xe máy như thế nào là sai?</a:t>
            </a:r>
          </a:p>
        </p:txBody>
      </p:sp>
      <p:pic>
        <p:nvPicPr>
          <p:cNvPr id="5" name="đáp án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8640" y="1531946"/>
            <a:ext cx="4572000" cy="3012622"/>
          </a:xfrm>
          <a:prstGeom prst="rect">
            <a:avLst/>
          </a:prstGeom>
        </p:spPr>
      </p:pic>
      <p:pic>
        <p:nvPicPr>
          <p:cNvPr id="6" name="đáp án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2575" y="1772549"/>
            <a:ext cx="4216322" cy="3012622"/>
          </a:xfrm>
          <a:prstGeom prst="rect">
            <a:avLst/>
          </a:prstGeom>
        </p:spPr>
      </p:pic>
      <p:sp>
        <p:nvSpPr>
          <p:cNvPr id="9" name="Pentagon 8">
            <a:hlinkClick r:id="rId12" action="ppaction://hlinksldjump"/>
          </p:cNvPr>
          <p:cNvSpPr/>
          <p:nvPr/>
        </p:nvSpPr>
        <p:spPr>
          <a:xfrm flipH="1">
            <a:off x="9913620" y="6123625"/>
            <a:ext cx="1950720" cy="734375"/>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QUAY VỀ</a:t>
            </a:r>
          </a:p>
        </p:txBody>
      </p:sp>
      <p:pic>
        <p:nvPicPr>
          <p:cNvPr id="10" name="Câu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851525" y="3184525"/>
            <a:ext cx="487363" cy="487363"/>
          </a:xfrm>
          <a:prstGeom prst="rect">
            <a:avLst/>
          </a:prstGeom>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55630" y="4205777"/>
            <a:ext cx="1158788" cy="1158788"/>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00656" y="4032581"/>
            <a:ext cx="1267968" cy="1267968"/>
          </a:xfrm>
          <a:prstGeom prst="rect">
            <a:avLst/>
          </a:prstGeom>
        </p:spPr>
      </p:pic>
      <p:pic>
        <p:nvPicPr>
          <p:cNvPr id="7" name="Sa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2770971" y="5300549"/>
            <a:ext cx="487363" cy="487363"/>
          </a:xfrm>
          <a:prstGeom prst="rect">
            <a:avLst/>
          </a:prstGeom>
        </p:spPr>
      </p:pic>
      <p:pic>
        <p:nvPicPr>
          <p:cNvPr id="8" name="Đú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127055" y="5300549"/>
            <a:ext cx="487363" cy="487363"/>
          </a:xfrm>
          <a:prstGeom prst="rect">
            <a:avLst/>
          </a:prstGeom>
        </p:spPr>
      </p:pic>
    </p:spTree>
    <p:extLst>
      <p:ext uri="{BB962C8B-B14F-4D97-AF65-F5344CB8AC3E}">
        <p14:creationId xmlns:p14="http://schemas.microsoft.com/office/powerpoint/2010/main" val="9281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ppt_x"/>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5" showWhenStopped="0">
                <p:cTn id="17" fill="hold" display="0">
                  <p:stCondLst>
                    <p:cond delay="indefinite"/>
                  </p:stCondLst>
                  <p:endCondLst>
                    <p:cond evt="onStopAudio" delay="0">
                      <p:tgtEl>
                        <p:sldTgt/>
                      </p:tgtEl>
                    </p:cond>
                  </p:endCondLst>
                </p:cTn>
                <p:tgtEl>
                  <p:spTgt spid="10"/>
                </p:tgtEl>
              </p:cMediaNode>
            </p:audi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8" name="bomb.wav"/>
                                        </p:tgtEl>
                                      </p:cMediaNode>
                                    </p:audio>
                                  </p:sub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1" fill="hold"/>
                                        <p:tgtEl>
                                          <p:spTgt spid="7"/>
                                        </p:tgtEl>
                                      </p:cBhvr>
                                    </p:cmd>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anim calcmode="lin" valueType="num">
                                      <p:cBhvr>
                                        <p:cTn id="35" dur="500" fill="hold"/>
                                        <p:tgtEl>
                                          <p:spTgt spid="2"/>
                                        </p:tgtEl>
                                        <p:attrNameLst>
                                          <p:attrName>ppt_x</p:attrName>
                                        </p:attrNameLst>
                                      </p:cBhvr>
                                      <p:tavLst>
                                        <p:tav tm="0">
                                          <p:val>
                                            <p:strVal val="#ppt_x"/>
                                          </p:val>
                                        </p:tav>
                                        <p:tav tm="100000">
                                          <p:val>
                                            <p:strVal val="#ppt_x"/>
                                          </p:val>
                                        </p:tav>
                                      </p:tavLst>
                                    </p:anim>
                                    <p:anim calcmode="lin" valueType="num">
                                      <p:cBhvr>
                                        <p:cTn id="36"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9" name="chimes.wav"/>
                                        </p:tgtEl>
                                      </p:cMediaNode>
                                    </p:audio>
                                  </p:sub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8"/>
                                        </p:tgtEl>
                                      </p:cBhvr>
                                    </p:cmd>
                                  </p:childTnLst>
                                </p:cTn>
                              </p:par>
                            </p:childTnLst>
                          </p:cTn>
                        </p:par>
                      </p:childTnLst>
                    </p:cTn>
                  </p:par>
                </p:childTnLst>
              </p:cTn>
              <p:nextCondLst>
                <p:cond evt="onClick" delay="0">
                  <p:tgtEl>
                    <p:spTgt spid="6"/>
                  </p:tgtEl>
                </p:cond>
              </p:nextCondLst>
            </p:seq>
            <p:audio>
              <p:cMediaNode vol="80000" numSld="999" showWhenStopped="0">
                <p:cTn id="40" fill="hold" display="0">
                  <p:stCondLst>
                    <p:cond delay="indefinite"/>
                  </p:stCondLst>
                  <p:endCondLst>
                    <p:cond evt="onStopAudio" delay="0">
                      <p:tgtEl>
                        <p:sldTgt/>
                      </p:tgtEl>
                    </p:cond>
                  </p:endCondLst>
                </p:cTn>
                <p:tgtEl>
                  <p:spTgt spid="7"/>
                </p:tgtEl>
              </p:cMediaNode>
            </p:audio>
            <p:audio>
              <p:cMediaNode vol="80000" numSld="999" showWhenStopped="0">
                <p:cTn id="41"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4"/>
          <p:cNvSpPr txBox="1"/>
          <p:nvPr/>
        </p:nvSpPr>
        <p:spPr>
          <a:xfrm>
            <a:off x="1112520" y="365760"/>
            <a:ext cx="9448800" cy="369332"/>
          </a:xfrm>
          <a:prstGeom prst="rect">
            <a:avLst/>
          </a:prstGeom>
          <a:noFill/>
        </p:spPr>
        <p:txBody>
          <a:bodyPr wrap="square" rtlCol="0">
            <a:spAutoFit/>
          </a:bodyPr>
          <a:lstStyle/>
          <a:p>
            <a:pPr algn="ctr"/>
            <a:r>
              <a:rPr lang="en-US"/>
              <a:t>Câu 4: tín hiệu dừng lại là đèn màu gì?</a:t>
            </a:r>
          </a:p>
        </p:txBody>
      </p:sp>
      <p:pic>
        <p:nvPicPr>
          <p:cNvPr id="5" name="đáp án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15350" y="1170570"/>
            <a:ext cx="3134730" cy="3134730"/>
          </a:xfrm>
          <a:prstGeom prst="rect">
            <a:avLst/>
          </a:prstGeom>
        </p:spPr>
      </p:pic>
      <p:pic>
        <p:nvPicPr>
          <p:cNvPr id="6" name="đáp án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8330" y="1477456"/>
            <a:ext cx="2672220" cy="2672220"/>
          </a:xfrm>
          <a:prstGeom prst="rect">
            <a:avLst/>
          </a:prstGeom>
        </p:spPr>
      </p:pic>
      <p:sp>
        <p:nvSpPr>
          <p:cNvPr id="9" name="Pentagon 8">
            <a:hlinkClick r:id="rId12" action="ppaction://hlinksldjump"/>
          </p:cNvPr>
          <p:cNvSpPr/>
          <p:nvPr/>
        </p:nvSpPr>
        <p:spPr>
          <a:xfrm flipH="1">
            <a:off x="9296400" y="5006358"/>
            <a:ext cx="1950720" cy="734375"/>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QUAY VỀ</a:t>
            </a:r>
          </a:p>
        </p:txBody>
      </p:sp>
      <p:pic>
        <p:nvPicPr>
          <p:cNvPr id="12" name="Câu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851525" y="3184525"/>
            <a:ext cx="487363" cy="487363"/>
          </a:xfrm>
          <a:prstGeom prst="rect">
            <a:avLst/>
          </a:prstGeom>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07138" y="3252861"/>
            <a:ext cx="1223869" cy="1223869"/>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94139" y="2960385"/>
            <a:ext cx="1344915" cy="1344915"/>
          </a:xfrm>
          <a:prstGeom prst="rect">
            <a:avLst/>
          </a:prstGeom>
        </p:spPr>
      </p:pic>
      <p:pic>
        <p:nvPicPr>
          <p:cNvPr id="7" name="Sa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822914" y="3367494"/>
            <a:ext cx="487363" cy="487363"/>
          </a:xfrm>
          <a:prstGeom prst="rect">
            <a:avLst/>
          </a:prstGeom>
        </p:spPr>
      </p:pic>
      <p:pic>
        <p:nvPicPr>
          <p:cNvPr id="8" name="Đú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807987" y="3662313"/>
            <a:ext cx="487363" cy="487363"/>
          </a:xfrm>
          <a:prstGeom prst="rect">
            <a:avLst/>
          </a:prstGeom>
        </p:spPr>
      </p:pic>
    </p:spTree>
    <p:extLst>
      <p:ext uri="{BB962C8B-B14F-4D97-AF65-F5344CB8AC3E}">
        <p14:creationId xmlns:p14="http://schemas.microsoft.com/office/powerpoint/2010/main" val="104684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ppt_x"/>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ppt_x</p:attrName>
                                        </p:attrNameLst>
                                      </p:cBhvr>
                                      <p:tavLst>
                                        <p:tav tm="0">
                                          <p:val>
                                            <p:strVal val="#ppt_x"/>
                                          </p:val>
                                        </p:tav>
                                        <p:tav tm="100000">
                                          <p:val>
                                            <p:strVal val="#ppt_x"/>
                                          </p:val>
                                        </p:tav>
                                      </p:tavLst>
                                    </p:anim>
                                    <p:anim calcmode="lin" valueType="num">
                                      <p:cBhvr>
                                        <p:cTn id="17"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6" showWhenStopped="0">
                <p:cTn id="18" fill="hold" display="0">
                  <p:stCondLst>
                    <p:cond delay="indefinite"/>
                  </p:stCondLst>
                  <p:endCondLst>
                    <p:cond evt="onStopAudio" delay="0">
                      <p:tgtEl>
                        <p:sldTgt/>
                      </p:tgtEl>
                    </p:cond>
                  </p:endCondLst>
                </p:cTn>
                <p:tgtEl>
                  <p:spTgt spid="12"/>
                </p:tgtEl>
              </p:cMediaNode>
            </p:audio>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8" name="bomb.wav"/>
                                        </p:tgtEl>
                                      </p:cMediaNode>
                                    </p:audio>
                                  </p:sub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p:cTn id="29" dur="1" fill="hold"/>
                                        <p:tgtEl>
                                          <p:spTgt spid="7"/>
                                        </p:tgtEl>
                                      </p:cBhvr>
                                    </p:cmd>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42"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anim calcmode="lin" valueType="num">
                                      <p:cBhvr>
                                        <p:cTn id="36" dur="500" fill="hold"/>
                                        <p:tgtEl>
                                          <p:spTgt spid="2"/>
                                        </p:tgtEl>
                                        <p:attrNameLst>
                                          <p:attrName>ppt_x</p:attrName>
                                        </p:attrNameLst>
                                      </p:cBhvr>
                                      <p:tavLst>
                                        <p:tav tm="0">
                                          <p:val>
                                            <p:strVal val="#ppt_x"/>
                                          </p:val>
                                        </p:tav>
                                        <p:tav tm="100000">
                                          <p:val>
                                            <p:strVal val="#ppt_x"/>
                                          </p:val>
                                        </p:tav>
                                      </p:tavLst>
                                    </p:anim>
                                    <p:anim calcmode="lin" valueType="num">
                                      <p:cBhvr>
                                        <p:cTn id="37"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9" name="chimes.wav"/>
                                        </p:tgtEl>
                                      </p:cMediaNode>
                                    </p:audio>
                                  </p:sub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1" fill="hold"/>
                                        <p:tgtEl>
                                          <p:spTgt spid="8"/>
                                        </p:tgtEl>
                                      </p:cBhvr>
                                    </p:cmd>
                                  </p:childTnLst>
                                </p:cTn>
                              </p:par>
                            </p:childTnLst>
                          </p:cTn>
                        </p:par>
                      </p:childTnLst>
                    </p:cTn>
                  </p:par>
                </p:childTnLst>
              </p:cTn>
              <p:nextCondLst>
                <p:cond evt="onClick" delay="0">
                  <p:tgtEl>
                    <p:spTgt spid="6"/>
                  </p:tgtEl>
                </p:cond>
              </p:nextCondLst>
            </p:seq>
            <p:audio>
              <p:cMediaNode vol="80000" numSld="999" showWhenStopped="0">
                <p:cTn id="41" fill="hold" display="0">
                  <p:stCondLst>
                    <p:cond delay="indefinite"/>
                  </p:stCondLst>
                  <p:endCondLst>
                    <p:cond evt="onStopAudio" delay="0">
                      <p:tgtEl>
                        <p:sldTgt/>
                      </p:tgtEl>
                    </p:cond>
                  </p:endCondLst>
                </p:cTn>
                <p:tgtEl>
                  <p:spTgt spid="7"/>
                </p:tgtEl>
              </p:cMediaNode>
            </p:audio>
            <p:audio>
              <p:cMediaNode vol="80000" numSld="999" showWhenStopped="0">
                <p:cTn id="42"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5"/>
          <p:cNvSpPr txBox="1"/>
          <p:nvPr/>
        </p:nvSpPr>
        <p:spPr>
          <a:xfrm>
            <a:off x="1295400" y="419100"/>
            <a:ext cx="9616440" cy="369332"/>
          </a:xfrm>
          <a:prstGeom prst="rect">
            <a:avLst/>
          </a:prstGeom>
          <a:noFill/>
        </p:spPr>
        <p:txBody>
          <a:bodyPr wrap="square" rtlCol="0">
            <a:spAutoFit/>
          </a:bodyPr>
          <a:lstStyle/>
          <a:p>
            <a:pPr algn="ctr"/>
            <a:r>
              <a:rPr lang="en-US"/>
              <a:t>Câu 5: Tín hiệu được đi là đèn màu gì?</a:t>
            </a:r>
          </a:p>
        </p:txBody>
      </p:sp>
      <p:pic>
        <p:nvPicPr>
          <p:cNvPr id="5" name="đáp án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7569" y="1514000"/>
            <a:ext cx="2842260" cy="2842260"/>
          </a:xfrm>
          <a:prstGeom prst="rect">
            <a:avLst/>
          </a:prstGeom>
        </p:spPr>
      </p:pic>
      <p:pic>
        <p:nvPicPr>
          <p:cNvPr id="6" name="đáp án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35956" y="1335286"/>
            <a:ext cx="2842260" cy="2842260"/>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48750" y="3330734"/>
            <a:ext cx="1169670" cy="1169670"/>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0491" y="3067771"/>
            <a:ext cx="1273966" cy="1273966"/>
          </a:xfrm>
          <a:prstGeom prst="rect">
            <a:avLst/>
          </a:prstGeom>
        </p:spPr>
      </p:pic>
      <p:sp>
        <p:nvSpPr>
          <p:cNvPr id="9" name="Pentagon 8">
            <a:hlinkClick r:id="rId14" action="ppaction://hlinksldjump"/>
          </p:cNvPr>
          <p:cNvSpPr/>
          <p:nvPr/>
        </p:nvSpPr>
        <p:spPr>
          <a:xfrm flipH="1">
            <a:off x="9243060" y="4960620"/>
            <a:ext cx="1950720" cy="734375"/>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QUAY VỀ</a:t>
            </a:r>
          </a:p>
        </p:txBody>
      </p:sp>
      <p:pic>
        <p:nvPicPr>
          <p:cNvPr id="10" name="Câu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851525" y="3184525"/>
            <a:ext cx="487363" cy="487363"/>
          </a:xfrm>
          <a:prstGeom prst="rect">
            <a:avLst/>
          </a:prstGeom>
        </p:spPr>
      </p:pic>
      <p:pic>
        <p:nvPicPr>
          <p:cNvPr id="2" name="Sai">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3823412" y="3428206"/>
            <a:ext cx="487363" cy="487363"/>
          </a:xfrm>
          <a:prstGeom prst="rect">
            <a:avLst/>
          </a:prstGeom>
        </p:spPr>
      </p:pic>
      <p:pic>
        <p:nvPicPr>
          <p:cNvPr id="3" name="Đú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9256126" y="3461072"/>
            <a:ext cx="487363" cy="487363"/>
          </a:xfrm>
          <a:prstGeom prst="rect">
            <a:avLst/>
          </a:prstGeom>
        </p:spPr>
      </p:pic>
    </p:spTree>
    <p:extLst>
      <p:ext uri="{BB962C8B-B14F-4D97-AF65-F5344CB8AC3E}">
        <p14:creationId xmlns:p14="http://schemas.microsoft.com/office/powerpoint/2010/main" val="429252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ppt_x"/>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anim calcmode="lin" valueType="num">
                                      <p:cBhvr>
                                        <p:cTn id="23" dur="250" fill="hold"/>
                                        <p:tgtEl>
                                          <p:spTgt spid="7"/>
                                        </p:tgtEl>
                                        <p:attrNameLst>
                                          <p:attrName>ppt_x</p:attrName>
                                        </p:attrNameLst>
                                      </p:cBhvr>
                                      <p:tavLst>
                                        <p:tav tm="0">
                                          <p:val>
                                            <p:strVal val="#ppt_x"/>
                                          </p:val>
                                        </p:tav>
                                        <p:tav tm="100000">
                                          <p:val>
                                            <p:strVal val="#ppt_x"/>
                                          </p:val>
                                        </p:tav>
                                      </p:tavLst>
                                    </p:anim>
                                    <p:anim calcmode="lin" valueType="num">
                                      <p:cBhvr>
                                        <p:cTn id="24" dur="25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8" name="chimes.wav"/>
                                        </p:tgtEl>
                                      </p:cMediaNode>
                                    </p:audio>
                                  </p:subTnLst>
                                </p:cTn>
                              </p:par>
                            </p:childTnLst>
                          </p:cTn>
                        </p:par>
                        <p:par>
                          <p:cTn id="25" fill="hold">
                            <p:stCondLst>
                              <p:cond delay="250"/>
                            </p:stCondLst>
                            <p:childTnLst>
                              <p:par>
                                <p:cTn id="26" presetID="1" presetClass="mediacall" presetSubtype="0" fill="hold" nodeType="afterEffect">
                                  <p:stCondLst>
                                    <p:cond delay="0"/>
                                  </p:stCondLst>
                                  <p:childTnLst>
                                    <p:cmd type="call" cmd="playFrom(0.0)">
                                      <p:cBhvr>
                                        <p:cTn id="27" dur="1" fill="hold"/>
                                        <p:tgtEl>
                                          <p:spTgt spid="3"/>
                                        </p:tgtEl>
                                      </p:cBhvr>
                                    </p:cmd>
                                  </p:childTnLst>
                                </p:cTn>
                              </p:par>
                            </p:childTnLst>
                          </p:cTn>
                        </p:par>
                      </p:childTnLst>
                    </p:cTn>
                  </p:par>
                </p:childTnLst>
              </p:cTn>
              <p:nextCondLst>
                <p:cond evt="onClick" delay="0">
                  <p:tgtEl>
                    <p:spTgt spid="6"/>
                  </p:tgtEl>
                </p:cond>
              </p:nextCondLst>
            </p:seq>
            <p:audio>
              <p:cMediaNode vol="80000" numSld="7" showWhenStopped="0">
                <p:cTn id="28" fill="hold" display="0">
                  <p:stCondLst>
                    <p:cond delay="indefinite"/>
                  </p:stCondLst>
                  <p:endCondLst>
                    <p:cond evt="onStopAudio" delay="0">
                      <p:tgtEl>
                        <p:sldTgt/>
                      </p:tgtEl>
                    </p:cond>
                  </p:endCondLst>
                </p:cTn>
                <p:tgtEl>
                  <p:spTgt spid="10"/>
                </p:tgtEl>
              </p:cMediaNode>
            </p:audio>
            <p:audio>
              <p:cMediaNode vol="80000" numSld="999" showWhenStopped="0">
                <p:cTn id="29" fill="hold" display="0">
                  <p:stCondLst>
                    <p:cond delay="indefinite"/>
                  </p:stCondLst>
                  <p:endCondLst>
                    <p:cond evt="onStopAudio" delay="0">
                      <p:tgtEl>
                        <p:sldTgt/>
                      </p:tgtEl>
                    </p:cond>
                  </p:endCondLst>
                </p:cTn>
                <p:tgtEl>
                  <p:spTgt spid="3"/>
                </p:tgtEl>
              </p:cMediaNode>
            </p:audio>
            <p:audio>
              <p:cMediaNode vol="80000" numSld="999" showWhenStopped="0">
                <p:cTn id="30" fill="hold" display="0">
                  <p:stCondLst>
                    <p:cond delay="indefinite"/>
                  </p:stCondLst>
                  <p:endCondLst>
                    <p:cond evt="onStopAudio" delay="0">
                      <p:tgtEl>
                        <p:sldTgt/>
                      </p:tgtEl>
                    </p:cond>
                  </p:endCondLst>
                </p:cTn>
                <p:tgtEl>
                  <p:spTgt spid="2"/>
                </p:tgtEl>
              </p:cMediaNode>
            </p:audio>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9" name="bomb.wav"/>
                                        </p:tgtEl>
                                      </p:cMediaNode>
                                    </p:audio>
                                  </p:subTnLst>
                                </p:cTn>
                              </p:par>
                            </p:childTnLst>
                          </p:cTn>
                        </p:par>
                        <p:par>
                          <p:cTn id="39" fill="hold">
                            <p:stCondLst>
                              <p:cond delay="250"/>
                            </p:stCondLst>
                            <p:childTnLst>
                              <p:par>
                                <p:cTn id="40" presetID="1" presetClass="mediacall" presetSubtype="0" fill="hold" nodeType="afterEffect">
                                  <p:stCondLst>
                                    <p:cond delay="0"/>
                                  </p:stCondLst>
                                  <p:childTnLst>
                                    <p:cmd type="call" cmd="playFrom(0.0)">
                                      <p:cBhvr>
                                        <p:cTn id="41" dur="1" fill="hold"/>
                                        <p:tgtEl>
                                          <p:spTgt spid="2"/>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âu 6"/>
          <p:cNvSpPr txBox="1"/>
          <p:nvPr/>
        </p:nvSpPr>
        <p:spPr>
          <a:xfrm>
            <a:off x="1097280" y="320040"/>
            <a:ext cx="10149840" cy="369332"/>
          </a:xfrm>
          <a:prstGeom prst="rect">
            <a:avLst/>
          </a:prstGeom>
          <a:noFill/>
        </p:spPr>
        <p:txBody>
          <a:bodyPr wrap="square" rtlCol="0">
            <a:spAutoFit/>
          </a:bodyPr>
          <a:lstStyle/>
          <a:p>
            <a:pPr algn="ctr"/>
            <a:r>
              <a:rPr lang="en-US"/>
              <a:t>Câu 6: Tín hiệu đi chậm là đèn màu gì?</a:t>
            </a:r>
          </a:p>
        </p:txBody>
      </p:sp>
      <p:pic>
        <p:nvPicPr>
          <p:cNvPr id="6" name="đáp án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89082" y="1461135"/>
            <a:ext cx="3103245" cy="3103245"/>
          </a:xfrm>
          <a:prstGeom prst="rect">
            <a:avLst/>
          </a:prstGeom>
        </p:spPr>
      </p:pic>
      <p:pic>
        <p:nvPicPr>
          <p:cNvPr id="9" name="đáp án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3384" y="1565017"/>
            <a:ext cx="3737818" cy="3239016"/>
          </a:xfrm>
          <a:prstGeom prst="rect">
            <a:avLst/>
          </a:prstGeom>
        </p:spPr>
      </p:pic>
      <p:sp>
        <p:nvSpPr>
          <p:cNvPr id="11" name="Pentagon 10">
            <a:hlinkClick r:id="rId12" action="ppaction://hlinksldjump"/>
          </p:cNvPr>
          <p:cNvSpPr/>
          <p:nvPr/>
        </p:nvSpPr>
        <p:spPr>
          <a:xfrm flipH="1">
            <a:off x="9896475" y="5250180"/>
            <a:ext cx="1950720" cy="734375"/>
          </a:xfrm>
          <a:prstGeom prst="homePlat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QUAY VỀ</a:t>
            </a:r>
          </a:p>
        </p:txBody>
      </p:sp>
      <p:pic>
        <p:nvPicPr>
          <p:cNvPr id="12" name="Câu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851525" y="3184525"/>
            <a:ext cx="487363" cy="487363"/>
          </a:xfrm>
          <a:prstGeom prst="rect">
            <a:avLst/>
          </a:prstGeom>
        </p:spPr>
      </p:pic>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6178" y="3184525"/>
            <a:ext cx="1410202" cy="1410202"/>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55157" y="3416669"/>
            <a:ext cx="1387364" cy="1387364"/>
          </a:xfrm>
          <a:prstGeom prst="rect">
            <a:avLst/>
          </a:prstGeom>
        </p:spPr>
      </p:pic>
      <p:pic>
        <p:nvPicPr>
          <p:cNvPr id="5" name="Đú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953649" y="3622988"/>
            <a:ext cx="487363" cy="487363"/>
          </a:xfrm>
          <a:prstGeom prst="rect">
            <a:avLst/>
          </a:prstGeom>
        </p:spPr>
      </p:pic>
      <p:pic>
        <p:nvPicPr>
          <p:cNvPr id="7" name="Sai">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9896475" y="3866669"/>
            <a:ext cx="487363" cy="487363"/>
          </a:xfrm>
          <a:prstGeom prst="rect">
            <a:avLst/>
          </a:prstGeom>
        </p:spPr>
      </p:pic>
    </p:spTree>
    <p:extLst>
      <p:ext uri="{BB962C8B-B14F-4D97-AF65-F5344CB8AC3E}">
        <p14:creationId xmlns:p14="http://schemas.microsoft.com/office/powerpoint/2010/main" val="425666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2000" fill="hold"/>
                                        <p:tgtEl>
                                          <p:spTgt spid="9"/>
                                        </p:tgtEl>
                                        <p:attrNameLst>
                                          <p:attrName>ppt_x</p:attrName>
                                        </p:attrNameLst>
                                      </p:cBhvr>
                                      <p:tavLst>
                                        <p:tav tm="0">
                                          <p:val>
                                            <p:strVal val="#ppt_x"/>
                                          </p:val>
                                        </p:tav>
                                        <p:tav tm="100000">
                                          <p:val>
                                            <p:strVal val="#ppt_x"/>
                                          </p:val>
                                        </p:tav>
                                      </p:tavLst>
                                    </p:anim>
                                    <p:anim calcmode="lin" valueType="num">
                                      <p:cBhvr additive="base">
                                        <p:cTn id="11" dur="2000" fill="hold"/>
                                        <p:tgtEl>
                                          <p:spTgt spid="9"/>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8" showWhenStopped="0">
                <p:cTn id="17" fill="hold" display="0">
                  <p:stCondLst>
                    <p:cond delay="indefinite"/>
                  </p:stCondLst>
                  <p:endCondLst>
                    <p:cond evt="onStopAudio" delay="0">
                      <p:tgtEl>
                        <p:sldTgt/>
                      </p:tgtEl>
                    </p:cond>
                  </p:endCondLst>
                </p:cTn>
                <p:tgtEl>
                  <p:spTgt spid="12"/>
                </p:tgtEl>
              </p:cMediaNode>
            </p:audi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anim calcmode="lin" valueType="num">
                                      <p:cBhvr>
                                        <p:cTn id="24" dur="250" fill="hold"/>
                                        <p:tgtEl>
                                          <p:spTgt spid="2"/>
                                        </p:tgtEl>
                                        <p:attrNameLst>
                                          <p:attrName>ppt_x</p:attrName>
                                        </p:attrNameLst>
                                      </p:cBhvr>
                                      <p:tavLst>
                                        <p:tav tm="0">
                                          <p:val>
                                            <p:strVal val="#ppt_x"/>
                                          </p:val>
                                        </p:tav>
                                        <p:tav tm="100000">
                                          <p:val>
                                            <p:strVal val="#ppt_x"/>
                                          </p:val>
                                        </p:tav>
                                      </p:tavLst>
                                    </p:anim>
                                    <p:anim calcmode="lin" valueType="num">
                                      <p:cBhvr>
                                        <p:cTn id="25" dur="25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8" name="chimes.wav"/>
                                        </p:tgtEl>
                                      </p:cMediaNode>
                                    </p:audio>
                                  </p:subTnLst>
                                </p:cTn>
                              </p:par>
                            </p:childTnLst>
                          </p:cTn>
                        </p:par>
                        <p:par>
                          <p:cTn id="26" fill="hold">
                            <p:stCondLst>
                              <p:cond delay="250"/>
                            </p:stCondLst>
                            <p:childTnLst>
                              <p:par>
                                <p:cTn id="27" presetID="1" presetClass="mediacall" presetSubtype="0" fill="hold" nodeType="afterEffect">
                                  <p:stCondLst>
                                    <p:cond delay="0"/>
                                  </p:stCondLst>
                                  <p:childTnLst>
                                    <p:cmd type="call" cmd="playFrom(0.0)">
                                      <p:cBhvr>
                                        <p:cTn id="28" dur="1" fill="hold"/>
                                        <p:tgtEl>
                                          <p:spTgt spid="5"/>
                                        </p:tgtEl>
                                      </p:cBhvr>
                                    </p:cmd>
                                  </p:childTnLst>
                                </p:cTn>
                              </p:par>
                            </p:childTnLst>
                          </p:cTn>
                        </p:par>
                      </p:childTnLst>
                    </p:cTn>
                  </p:par>
                </p:childTnLst>
              </p:cTn>
              <p:nextCondLst>
                <p:cond evt="onClick" delay="0">
                  <p:tgtEl>
                    <p:spTgt spid="9"/>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50"/>
                                        <p:tgtEl>
                                          <p:spTgt spid="3"/>
                                        </p:tgtEl>
                                      </p:cBhvr>
                                    </p:animEffect>
                                    <p:anim calcmode="lin" valueType="num">
                                      <p:cBhvr>
                                        <p:cTn id="35" dur="250" fill="hold"/>
                                        <p:tgtEl>
                                          <p:spTgt spid="3"/>
                                        </p:tgtEl>
                                        <p:attrNameLst>
                                          <p:attrName>ppt_x</p:attrName>
                                        </p:attrNameLst>
                                      </p:cBhvr>
                                      <p:tavLst>
                                        <p:tav tm="0">
                                          <p:val>
                                            <p:strVal val="#ppt_x"/>
                                          </p:val>
                                        </p:tav>
                                        <p:tav tm="100000">
                                          <p:val>
                                            <p:strVal val="#ppt_x"/>
                                          </p:val>
                                        </p:tav>
                                      </p:tavLst>
                                    </p:anim>
                                    <p:anim calcmode="lin" valueType="num">
                                      <p:cBhvr>
                                        <p:cTn id="36" dur="25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9" name="bomb.wav"/>
                                        </p:tgtEl>
                                      </p:cMediaNode>
                                    </p:audio>
                                  </p:subTnLst>
                                </p:cTn>
                              </p:par>
                            </p:childTnLst>
                          </p:cTn>
                        </p:par>
                        <p:par>
                          <p:cTn id="37" fill="hold">
                            <p:stCondLst>
                              <p:cond delay="250"/>
                            </p:stCondLst>
                            <p:childTnLst>
                              <p:par>
                                <p:cTn id="38" presetID="1" presetClass="mediacall" presetSubtype="0" fill="hold" nodeType="afterEffect">
                                  <p:stCondLst>
                                    <p:cond delay="0"/>
                                  </p:stCondLst>
                                  <p:childTnLst>
                                    <p:cmd type="call" cmd="playFrom(0.0)">
                                      <p:cBhvr>
                                        <p:cTn id="39" dur="1" fill="hold"/>
                                        <p:tgtEl>
                                          <p:spTgt spid="7"/>
                                        </p:tgtEl>
                                      </p:cBhvr>
                                    </p:cmd>
                                  </p:childTnLst>
                                </p:cTn>
                              </p:par>
                            </p:childTnLst>
                          </p:cTn>
                        </p:par>
                      </p:childTnLst>
                    </p:cTn>
                  </p:par>
                </p:childTnLst>
              </p:cTn>
              <p:nextCondLst>
                <p:cond evt="onClick" delay="0">
                  <p:tgtEl>
                    <p:spTgt spid="6"/>
                  </p:tgtEl>
                </p:cond>
              </p:nextCondLst>
            </p:seq>
            <p:audio>
              <p:cMediaNode vol="80000" numSld="999" showWhenStopped="0">
                <p:cTn id="40" fill="hold" display="0">
                  <p:stCondLst>
                    <p:cond delay="indefinite"/>
                  </p:stCondLst>
                  <p:endCondLst>
                    <p:cond evt="onStopAudio" delay="0">
                      <p:tgtEl>
                        <p:sldTgt/>
                      </p:tgtEl>
                    </p:cond>
                  </p:endCondLst>
                </p:cTn>
                <p:tgtEl>
                  <p:spTgt spid="5"/>
                </p:tgtEl>
              </p:cMediaNode>
            </p:audio>
            <p:audio>
              <p:cMediaNode vol="80000" numSld="999" showWhenStopped="0">
                <p:cTn id="41"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8700" y="1554480"/>
            <a:ext cx="9761220" cy="584775"/>
          </a:xfrm>
          <a:prstGeom prst="rect">
            <a:avLst/>
          </a:prstGeom>
          <a:noFill/>
        </p:spPr>
        <p:txBody>
          <a:bodyPr wrap="square" rtlCol="0">
            <a:spAutoFit/>
          </a:bodyPr>
          <a:lstStyle/>
          <a:p>
            <a:pPr algn="ctr"/>
            <a:r>
              <a:rPr lang="en-US" sz="3200" dirty="0">
                <a:solidFill>
                  <a:srgbClr val="FF0000"/>
                </a:solidFill>
              </a:rPr>
              <a:t>XIN CHÀO VÀ HẸN GẶP LẠI CÁC BÉ!</a:t>
            </a:r>
          </a:p>
        </p:txBody>
      </p:sp>
      <p:pic>
        <p:nvPicPr>
          <p:cNvPr id="5" name="Tạm biệ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53636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241</Words>
  <Application>Microsoft Office PowerPoint</Application>
  <PresentationFormat>Widescreen</PresentationFormat>
  <Paragraphs>31</Paragraphs>
  <Slides>9</Slides>
  <Notes>0</Notes>
  <HiddenSlides>0</HiddenSlides>
  <MMClips>21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c:creator>
  <cp:lastModifiedBy>word</cp:lastModifiedBy>
  <cp:revision>43</cp:revision>
  <dcterms:created xsi:type="dcterms:W3CDTF">2022-11-29T12:45:04Z</dcterms:created>
  <dcterms:modified xsi:type="dcterms:W3CDTF">2024-03-25T02:48:48Z</dcterms:modified>
</cp:coreProperties>
</file>