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2"/>
    <p:sldId id="257" r:id="rId3"/>
    <p:sldId id="259" r:id="rId4"/>
    <p:sldId id="260" r:id="rId5"/>
    <p:sldId id="261" r:id="rId6"/>
    <p:sldId id="276" r:id="rId7"/>
    <p:sldId id="262" r:id="rId8"/>
    <p:sldId id="282" r:id="rId9"/>
    <p:sldId id="281" r:id="rId10"/>
    <p:sldId id="280" r:id="rId11"/>
    <p:sldId id="279" r:id="rId12"/>
    <p:sldId id="277" r:id="rId13"/>
    <p:sldId id="265" r:id="rId14"/>
    <p:sldId id="289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102"/>
      </p:cViewPr>
      <p:guideLst>
        <p:guide orient="horz" pos="2112"/>
        <p:guide pos="2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F81F8-CC35-4341-A57E-7FDA5C46B07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audio" Target="../media/media3.mp3"/><Relationship Id="rId10" Type="http://schemas.openxmlformats.org/officeDocument/2006/relationships/image" Target="../media/image2.png"/><Relationship Id="rId4" Type="http://schemas.microsoft.com/office/2007/relationships/media" Target="../media/media3.mp3"/><Relationship Id="rId9" Type="http://schemas.openxmlformats.org/officeDocument/2006/relationships/slide" Target="slide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6.wav"/><Relationship Id="rId13" Type="http://schemas.microsoft.com/office/2007/relationships/media" Target="../media/media61.wav"/><Relationship Id="rId18" Type="http://schemas.openxmlformats.org/officeDocument/2006/relationships/image" Target="../media/image39.png"/><Relationship Id="rId26" Type="http://schemas.openxmlformats.org/officeDocument/2006/relationships/image" Target="../media/image67.png"/><Relationship Id="rId3" Type="http://schemas.microsoft.com/office/2007/relationships/media" Target="../media/media54.wav"/><Relationship Id="rId21" Type="http://schemas.openxmlformats.org/officeDocument/2006/relationships/image" Target="../media/image65.png"/><Relationship Id="rId7" Type="http://schemas.openxmlformats.org/officeDocument/2006/relationships/audio" Target="../media/media12.mp3"/><Relationship Id="rId12" Type="http://schemas.microsoft.com/office/2007/relationships/media" Target="../media/media60.wav"/><Relationship Id="rId17" Type="http://schemas.microsoft.com/office/2007/relationships/hdphoto" Target="../media/hdphoto15.wdp"/><Relationship Id="rId25" Type="http://schemas.openxmlformats.org/officeDocument/2006/relationships/image" Target="../media/image3.png"/><Relationship Id="rId2" Type="http://schemas.microsoft.com/office/2007/relationships/media" Target="../media/media7.mp3"/><Relationship Id="rId16" Type="http://schemas.openxmlformats.org/officeDocument/2006/relationships/image" Target="../media/image38.png"/><Relationship Id="rId20" Type="http://schemas.openxmlformats.org/officeDocument/2006/relationships/image" Target="../media/image61.png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media" Target="../media/media12.mp3"/><Relationship Id="rId11" Type="http://schemas.microsoft.com/office/2007/relationships/media" Target="../media/media59.wav"/><Relationship Id="rId24" Type="http://schemas.openxmlformats.org/officeDocument/2006/relationships/image" Target="../media/image66.jpeg"/><Relationship Id="rId5" Type="http://schemas.openxmlformats.org/officeDocument/2006/relationships/audio" Target="../media/media55.wav"/><Relationship Id="rId15" Type="http://schemas.openxmlformats.org/officeDocument/2006/relationships/audio" Target="../media/audio1.wav"/><Relationship Id="rId23" Type="http://schemas.openxmlformats.org/officeDocument/2006/relationships/image" Target="../media/image62.png"/><Relationship Id="rId28" Type="http://schemas.openxmlformats.org/officeDocument/2006/relationships/image" Target="../media/image68.png"/><Relationship Id="rId10" Type="http://schemas.microsoft.com/office/2007/relationships/media" Target="../media/media58.wav"/><Relationship Id="rId19" Type="http://schemas.microsoft.com/office/2007/relationships/hdphoto" Target="../media/hdphoto16.wdp"/><Relationship Id="rId4" Type="http://schemas.microsoft.com/office/2007/relationships/media" Target="../media/media55.wav"/><Relationship Id="rId9" Type="http://schemas.microsoft.com/office/2007/relationships/media" Target="../media/media57.wav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.png"/><Relationship Id="rId27" Type="http://schemas.openxmlformats.org/officeDocument/2006/relationships/image" Target="../media/image4.png"/><Relationship Id="rId30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media" Target="../media/media66.wav"/><Relationship Id="rId18" Type="http://schemas.microsoft.com/office/2007/relationships/media" Target="../media/media69.wav"/><Relationship Id="rId26" Type="http://schemas.microsoft.com/office/2007/relationships/hdphoto" Target="../media/hdphoto5.wdp"/><Relationship Id="rId3" Type="http://schemas.microsoft.com/office/2007/relationships/media" Target="../media/media7.mp3"/><Relationship Id="rId21" Type="http://schemas.openxmlformats.org/officeDocument/2006/relationships/audio" Target="../media/audio1.wav"/><Relationship Id="rId7" Type="http://schemas.microsoft.com/office/2007/relationships/media" Target="../media/media63.wav"/><Relationship Id="rId12" Type="http://schemas.microsoft.com/office/2007/relationships/media" Target="../media/media65.wav"/><Relationship Id="rId17" Type="http://schemas.openxmlformats.org/officeDocument/2006/relationships/audio" Target="../media/media68.wav"/><Relationship Id="rId25" Type="http://schemas.openxmlformats.org/officeDocument/2006/relationships/image" Target="../media/image15.png"/><Relationship Id="rId33" Type="http://schemas.openxmlformats.org/officeDocument/2006/relationships/image" Target="../media/image73.jpeg"/><Relationship Id="rId2" Type="http://schemas.openxmlformats.org/officeDocument/2006/relationships/audio" Target="../media/media12.mp3"/><Relationship Id="rId16" Type="http://schemas.microsoft.com/office/2007/relationships/media" Target="../media/media68.wav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11.png"/><Relationship Id="rId1" Type="http://schemas.microsoft.com/office/2007/relationships/media" Target="../media/media12.mp3"/><Relationship Id="rId6" Type="http://schemas.openxmlformats.org/officeDocument/2006/relationships/audio" Target="../media/media62.wav"/><Relationship Id="rId11" Type="http://schemas.openxmlformats.org/officeDocument/2006/relationships/audio" Target="NULL" TargetMode="External"/><Relationship Id="rId24" Type="http://schemas.openxmlformats.org/officeDocument/2006/relationships/image" Target="../media/image71.jpeg"/><Relationship Id="rId32" Type="http://schemas.openxmlformats.org/officeDocument/2006/relationships/image" Target="../media/image2.png"/><Relationship Id="rId5" Type="http://schemas.microsoft.com/office/2007/relationships/media" Target="../media/media62.wav"/><Relationship Id="rId15" Type="http://schemas.openxmlformats.org/officeDocument/2006/relationships/audio" Target="../media/media67.wav"/><Relationship Id="rId23" Type="http://schemas.openxmlformats.org/officeDocument/2006/relationships/image" Target="../media/image70.jpeg"/><Relationship Id="rId28" Type="http://schemas.openxmlformats.org/officeDocument/2006/relationships/image" Target="../media/image72.png"/><Relationship Id="rId10" Type="http://schemas.openxmlformats.org/officeDocument/2006/relationships/audio" Target="../media/media64.wav"/><Relationship Id="rId19" Type="http://schemas.microsoft.com/office/2007/relationships/media" Target="../media/media70.wav"/><Relationship Id="rId31" Type="http://schemas.openxmlformats.org/officeDocument/2006/relationships/image" Target="../media/image65.png"/><Relationship Id="rId4" Type="http://schemas.openxmlformats.org/officeDocument/2006/relationships/audio" Target="../media/media7.mp3"/><Relationship Id="rId9" Type="http://schemas.microsoft.com/office/2007/relationships/media" Target="../media/media64.wav"/><Relationship Id="rId14" Type="http://schemas.microsoft.com/office/2007/relationships/media" Target="../media/media67.wav"/><Relationship Id="rId22" Type="http://schemas.openxmlformats.org/officeDocument/2006/relationships/image" Target="../media/image69.png"/><Relationship Id="rId27" Type="http://schemas.openxmlformats.org/officeDocument/2006/relationships/image" Target="../media/image62.png"/><Relationship Id="rId30" Type="http://schemas.microsoft.com/office/2007/relationships/hdphoto" Target="../media/hdphoto1.wdp"/><Relationship Id="rId8" Type="http://schemas.openxmlformats.org/officeDocument/2006/relationships/audio" Target="../media/media63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73.wav"/><Relationship Id="rId13" Type="http://schemas.openxmlformats.org/officeDocument/2006/relationships/audio" Target="../media/audio1.wav"/><Relationship Id="rId18" Type="http://schemas.microsoft.com/office/2007/relationships/hdphoto" Target="../media/hdphoto22.wdp"/><Relationship Id="rId26" Type="http://schemas.openxmlformats.org/officeDocument/2006/relationships/image" Target="../media/image34.png"/><Relationship Id="rId3" Type="http://schemas.microsoft.com/office/2007/relationships/media" Target="../media/media7.mp3"/><Relationship Id="rId21" Type="http://schemas.openxmlformats.org/officeDocument/2006/relationships/image" Target="../media/image77.png"/><Relationship Id="rId7" Type="http://schemas.microsoft.com/office/2007/relationships/media" Target="../media/media72.wav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5.png"/><Relationship Id="rId25" Type="http://schemas.openxmlformats.org/officeDocument/2006/relationships/image" Target="../media/image43.GIF"/><Relationship Id="rId2" Type="http://schemas.microsoft.com/office/2007/relationships/media" Target="../media/media71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microsoft.com/office/2007/relationships/media" Target="../media/media76.m4a"/><Relationship Id="rId24" Type="http://schemas.openxmlformats.org/officeDocument/2006/relationships/image" Target="../media/image10.GIF"/><Relationship Id="rId5" Type="http://schemas.microsoft.com/office/2007/relationships/media" Target="../media/media12.mp3"/><Relationship Id="rId15" Type="http://schemas.openxmlformats.org/officeDocument/2006/relationships/image" Target="../media/image74.png"/><Relationship Id="rId23" Type="http://schemas.openxmlformats.org/officeDocument/2006/relationships/image" Target="../media/image2.png"/><Relationship Id="rId10" Type="http://schemas.microsoft.com/office/2007/relationships/media" Target="../media/media75.m4a"/><Relationship Id="rId19" Type="http://schemas.openxmlformats.org/officeDocument/2006/relationships/image" Target="../media/image76.png"/><Relationship Id="rId4" Type="http://schemas.openxmlformats.org/officeDocument/2006/relationships/audio" Target="../media/media7.mp3"/><Relationship Id="rId9" Type="http://schemas.microsoft.com/office/2007/relationships/media" Target="../media/media74.wav"/><Relationship Id="rId14" Type="http://schemas.openxmlformats.org/officeDocument/2006/relationships/image" Target="../media/image7.jpeg"/><Relationship Id="rId22" Type="http://schemas.microsoft.com/office/2007/relationships/hdphoto" Target="../media/hdphoto24.wdp"/><Relationship Id="rId27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media" Target="../media/media83.wav"/><Relationship Id="rId18" Type="http://schemas.microsoft.com/office/2007/relationships/media" Target="../media/media88.m4a"/><Relationship Id="rId26" Type="http://schemas.openxmlformats.org/officeDocument/2006/relationships/image" Target="../media/image80.png"/><Relationship Id="rId39" Type="http://schemas.microsoft.com/office/2007/relationships/hdphoto" Target="../media/hdphoto29.wdp"/><Relationship Id="rId21" Type="http://schemas.openxmlformats.org/officeDocument/2006/relationships/image" Target="../media/image78.jpeg"/><Relationship Id="rId34" Type="http://schemas.microsoft.com/office/2007/relationships/hdphoto" Target="../media/hdphoto27.wdp"/><Relationship Id="rId42" Type="http://schemas.openxmlformats.org/officeDocument/2006/relationships/image" Target="../media/image87.png"/><Relationship Id="rId7" Type="http://schemas.microsoft.com/office/2007/relationships/media" Target="../media/media78.wav"/><Relationship Id="rId2" Type="http://schemas.openxmlformats.org/officeDocument/2006/relationships/audio" Target="../media/media7.mp3"/><Relationship Id="rId16" Type="http://schemas.microsoft.com/office/2007/relationships/media" Target="../media/media86.wav"/><Relationship Id="rId29" Type="http://schemas.openxmlformats.org/officeDocument/2006/relationships/image" Target="../media/image81.png"/><Relationship Id="rId1" Type="http://schemas.microsoft.com/office/2007/relationships/media" Target="../media/media7.mp3"/><Relationship Id="rId6" Type="http://schemas.openxmlformats.org/officeDocument/2006/relationships/audio" Target="../media/media12.mp3"/><Relationship Id="rId11" Type="http://schemas.microsoft.com/office/2007/relationships/media" Target="../media/media81.wav"/><Relationship Id="rId24" Type="http://schemas.openxmlformats.org/officeDocument/2006/relationships/image" Target="../media/image31.png"/><Relationship Id="rId32" Type="http://schemas.openxmlformats.org/officeDocument/2006/relationships/image" Target="../media/image40.GIF"/><Relationship Id="rId37" Type="http://schemas.openxmlformats.org/officeDocument/2006/relationships/image" Target="../media/image84.png"/><Relationship Id="rId40" Type="http://schemas.openxmlformats.org/officeDocument/2006/relationships/image" Target="../media/image86.png"/><Relationship Id="rId45" Type="http://schemas.openxmlformats.org/officeDocument/2006/relationships/image" Target="../media/image34.png"/><Relationship Id="rId5" Type="http://schemas.microsoft.com/office/2007/relationships/media" Target="../media/media12.mp3"/><Relationship Id="rId15" Type="http://schemas.microsoft.com/office/2007/relationships/media" Target="../media/media85.wav"/><Relationship Id="rId23" Type="http://schemas.microsoft.com/office/2007/relationships/hdphoto" Target="../media/hdphoto25.wdp"/><Relationship Id="rId28" Type="http://schemas.openxmlformats.org/officeDocument/2006/relationships/image" Target="../media/image72.png"/><Relationship Id="rId36" Type="http://schemas.microsoft.com/office/2007/relationships/hdphoto" Target="../media/hdphoto28.wdp"/><Relationship Id="rId10" Type="http://schemas.microsoft.com/office/2007/relationships/media" Target="../media/media80.wav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25.png"/><Relationship Id="rId44" Type="http://schemas.openxmlformats.org/officeDocument/2006/relationships/image" Target="../media/image88.png"/><Relationship Id="rId4" Type="http://schemas.microsoft.com/office/2007/relationships/media" Target="../media/media77.wav"/><Relationship Id="rId9" Type="http://schemas.openxmlformats.org/officeDocument/2006/relationships/audio" Target="../media/media79.wav"/><Relationship Id="rId14" Type="http://schemas.microsoft.com/office/2007/relationships/media" Target="../media/media84.wav"/><Relationship Id="rId22" Type="http://schemas.openxmlformats.org/officeDocument/2006/relationships/image" Target="../media/image79.png"/><Relationship Id="rId27" Type="http://schemas.microsoft.com/office/2007/relationships/hdphoto" Target="../media/hdphoto26.wdp"/><Relationship Id="rId30" Type="http://schemas.openxmlformats.org/officeDocument/2006/relationships/image" Target="../media/image2.png"/><Relationship Id="rId35" Type="http://schemas.openxmlformats.org/officeDocument/2006/relationships/image" Target="../media/image83.png"/><Relationship Id="rId43" Type="http://schemas.microsoft.com/office/2007/relationships/hdphoto" Target="../media/hdphoto31.wdp"/><Relationship Id="rId8" Type="http://schemas.microsoft.com/office/2007/relationships/media" Target="../media/media79.wav"/><Relationship Id="rId3" Type="http://schemas.openxmlformats.org/officeDocument/2006/relationships/audio" Target="NULL" TargetMode="External"/><Relationship Id="rId12" Type="http://schemas.microsoft.com/office/2007/relationships/media" Target="../media/media82.wav"/><Relationship Id="rId17" Type="http://schemas.microsoft.com/office/2007/relationships/media" Target="../media/media87.m4a"/><Relationship Id="rId25" Type="http://schemas.microsoft.com/office/2007/relationships/hdphoto" Target="../media/hdphoto14.wdp"/><Relationship Id="rId33" Type="http://schemas.openxmlformats.org/officeDocument/2006/relationships/image" Target="../media/image82.png"/><Relationship Id="rId38" Type="http://schemas.openxmlformats.org/officeDocument/2006/relationships/image" Target="../media/image85.png"/><Relationship Id="rId20" Type="http://schemas.openxmlformats.org/officeDocument/2006/relationships/audio" Target="../media/audio3.wav"/><Relationship Id="rId41" Type="http://schemas.microsoft.com/office/2007/relationships/hdphoto" Target="../media/hdphoto3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2.m4a"/><Relationship Id="rId13" Type="http://schemas.openxmlformats.org/officeDocument/2006/relationships/audio" Target="../media/audio1.wav"/><Relationship Id="rId18" Type="http://schemas.openxmlformats.org/officeDocument/2006/relationships/image" Target="../media/image90.jpeg"/><Relationship Id="rId26" Type="http://schemas.microsoft.com/office/2007/relationships/hdphoto" Target="../media/hdphoto5.wdp"/><Relationship Id="rId3" Type="http://schemas.openxmlformats.org/officeDocument/2006/relationships/audio" Target="NULL" TargetMode="External"/><Relationship Id="rId21" Type="http://schemas.openxmlformats.org/officeDocument/2006/relationships/image" Target="../media/image92.png"/><Relationship Id="rId7" Type="http://schemas.microsoft.com/office/2007/relationships/media" Target="../media/media92.m4a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89.png"/><Relationship Id="rId25" Type="http://schemas.openxmlformats.org/officeDocument/2006/relationships/image" Target="../media/image15.png"/><Relationship Id="rId2" Type="http://schemas.openxmlformats.org/officeDocument/2006/relationships/audio" Target="../media/media12.mp3"/><Relationship Id="rId16" Type="http://schemas.openxmlformats.org/officeDocument/2006/relationships/image" Target="../media/image1.jpeg"/><Relationship Id="rId20" Type="http://schemas.openxmlformats.org/officeDocument/2006/relationships/image" Target="../media/image91.GIF"/><Relationship Id="rId1" Type="http://schemas.microsoft.com/office/2007/relationships/media" Target="../media/media12.mp3"/><Relationship Id="rId6" Type="http://schemas.microsoft.com/office/2007/relationships/media" Target="../media/media91.m4a"/><Relationship Id="rId11" Type="http://schemas.microsoft.com/office/2007/relationships/media" Target="../media/media93.m4a"/><Relationship Id="rId24" Type="http://schemas.microsoft.com/office/2007/relationships/hdphoto" Target="../media/hdphoto1.wdp"/><Relationship Id="rId5" Type="http://schemas.microsoft.com/office/2007/relationships/media" Target="../media/media90.m4a"/><Relationship Id="rId15" Type="http://schemas.openxmlformats.org/officeDocument/2006/relationships/audio" Target="../media/audio5.wav"/><Relationship Id="rId23" Type="http://schemas.openxmlformats.org/officeDocument/2006/relationships/image" Target="../media/image11.png"/><Relationship Id="rId10" Type="http://schemas.openxmlformats.org/officeDocument/2006/relationships/audio" Target="../media/media7.mp3"/><Relationship Id="rId19" Type="http://schemas.openxmlformats.org/officeDocument/2006/relationships/image" Target="../media/image34.png"/><Relationship Id="rId4" Type="http://schemas.microsoft.com/office/2007/relationships/media" Target="../media/media89.m4a"/><Relationship Id="rId9" Type="http://schemas.microsoft.com/office/2007/relationships/media" Target="../media/media7.mp3"/><Relationship Id="rId14" Type="http://schemas.openxmlformats.org/officeDocument/2006/relationships/audio" Target="../media/audio4.wav"/><Relationship Id="rId22" Type="http://schemas.microsoft.com/office/2007/relationships/hdphoto" Target="../media/hdphoto32.wdp"/><Relationship Id="rId27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95.m4a"/><Relationship Id="rId7" Type="http://schemas.openxmlformats.org/officeDocument/2006/relationships/image" Target="../media/image94.GIF"/><Relationship Id="rId12" Type="http://schemas.openxmlformats.org/officeDocument/2006/relationships/audio" Target="../media/audio6.wav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6.GIF"/><Relationship Id="rId4" Type="http://schemas.openxmlformats.org/officeDocument/2006/relationships/audio" Target="../media/media95.m4a"/><Relationship Id="rId9" Type="http://schemas.openxmlformats.org/officeDocument/2006/relationships/image" Target="../media/image9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media12.mp3"/><Relationship Id="rId18" Type="http://schemas.openxmlformats.org/officeDocument/2006/relationships/image" Target="../media/image12.png"/><Relationship Id="rId26" Type="http://schemas.openxmlformats.org/officeDocument/2006/relationships/image" Target="../media/image2.png"/><Relationship Id="rId3" Type="http://schemas.microsoft.com/office/2007/relationships/media" Target="../media/media6.wav"/><Relationship Id="rId21" Type="http://schemas.microsoft.com/office/2007/relationships/hdphoto" Target="../media/hdphoto3.wdp"/><Relationship Id="rId7" Type="http://schemas.openxmlformats.org/officeDocument/2006/relationships/audio" Target="../media/media8.wav"/><Relationship Id="rId12" Type="http://schemas.microsoft.com/office/2007/relationships/media" Target="../media/media12.mp3"/><Relationship Id="rId17" Type="http://schemas.microsoft.com/office/2007/relationships/hdphoto" Target="../media/hdphoto1.wdp"/><Relationship Id="rId25" Type="http://schemas.microsoft.com/office/2007/relationships/hdphoto" Target="../media/hdphoto5.wdp"/><Relationship Id="rId2" Type="http://schemas.microsoft.com/office/2007/relationships/media" Target="../media/media5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microsoft.com/office/2007/relationships/media" Target="../media/media11.wav"/><Relationship Id="rId24" Type="http://schemas.openxmlformats.org/officeDocument/2006/relationships/image" Target="../media/image15.png"/><Relationship Id="rId5" Type="http://schemas.openxmlformats.org/officeDocument/2006/relationships/audio" Target="../media/media7.mp3"/><Relationship Id="rId15" Type="http://schemas.openxmlformats.org/officeDocument/2006/relationships/audio" Target="../media/audio1.wav"/><Relationship Id="rId23" Type="http://schemas.microsoft.com/office/2007/relationships/hdphoto" Target="../media/hdphoto4.wdp"/><Relationship Id="rId28" Type="http://schemas.openxmlformats.org/officeDocument/2006/relationships/image" Target="../media/image9.png"/><Relationship Id="rId10" Type="http://schemas.microsoft.com/office/2007/relationships/media" Target="../media/media10.wav"/><Relationship Id="rId19" Type="http://schemas.microsoft.com/office/2007/relationships/hdphoto" Target="../media/hdphoto2.wdp"/><Relationship Id="rId4" Type="http://schemas.microsoft.com/office/2007/relationships/media" Target="../media/media7.mp3"/><Relationship Id="rId9" Type="http://schemas.openxmlformats.org/officeDocument/2006/relationships/audio" Target="../media/media9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4.png"/><Relationship Id="rId27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2.mp3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9" Type="http://schemas.openxmlformats.org/officeDocument/2006/relationships/image" Target="../media/image9.png"/><Relationship Id="rId21" Type="http://schemas.openxmlformats.org/officeDocument/2006/relationships/image" Target="../media/image19.jpeg"/><Relationship Id="rId34" Type="http://schemas.openxmlformats.org/officeDocument/2006/relationships/image" Target="../media/image26.png"/><Relationship Id="rId7" Type="http://schemas.microsoft.com/office/2007/relationships/media" Target="../media/media16.wav"/><Relationship Id="rId12" Type="http://schemas.microsoft.com/office/2007/relationships/media" Target="../media/media19.wav"/><Relationship Id="rId17" Type="http://schemas.openxmlformats.org/officeDocument/2006/relationships/slideLayout" Target="../slideLayouts/slideLayout4.xml"/><Relationship Id="rId25" Type="http://schemas.microsoft.com/office/2007/relationships/hdphoto" Target="../media/hdphoto8.wdp"/><Relationship Id="rId33" Type="http://schemas.openxmlformats.org/officeDocument/2006/relationships/image" Target="../media/image25.png"/><Relationship Id="rId38" Type="http://schemas.openxmlformats.org/officeDocument/2006/relationships/image" Target="../media/image5.png"/><Relationship Id="rId2" Type="http://schemas.microsoft.com/office/2007/relationships/media" Target="../media/media13.wav"/><Relationship Id="rId16" Type="http://schemas.microsoft.com/office/2007/relationships/media" Target="../media/media21.wav"/><Relationship Id="rId20" Type="http://schemas.openxmlformats.org/officeDocument/2006/relationships/image" Target="../media/image18.jpeg"/><Relationship Id="rId29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15.wav"/><Relationship Id="rId11" Type="http://schemas.microsoft.com/office/2007/relationships/media" Target="../media/media18.wav"/><Relationship Id="rId24" Type="http://schemas.openxmlformats.org/officeDocument/2006/relationships/image" Target="../media/image21.png"/><Relationship Id="rId32" Type="http://schemas.openxmlformats.org/officeDocument/2006/relationships/image" Target="../media/image2.png"/><Relationship Id="rId37" Type="http://schemas.microsoft.com/office/2007/relationships/hdphoto" Target="../media/hdphoto12.wdp"/><Relationship Id="rId5" Type="http://schemas.microsoft.com/office/2007/relationships/media" Target="../media/media14.wav"/><Relationship Id="rId15" Type="http://schemas.microsoft.com/office/2007/relationships/media" Target="../media/media20.wav"/><Relationship Id="rId23" Type="http://schemas.microsoft.com/office/2007/relationships/hdphoto" Target="../media/hdphoto7.wdp"/><Relationship Id="rId28" Type="http://schemas.openxmlformats.org/officeDocument/2006/relationships/image" Target="../media/image23.png"/><Relationship Id="rId36" Type="http://schemas.openxmlformats.org/officeDocument/2006/relationships/image" Target="../media/image28.png"/><Relationship Id="rId10" Type="http://schemas.openxmlformats.org/officeDocument/2006/relationships/audio" Target="../media/media7.mp3"/><Relationship Id="rId19" Type="http://schemas.microsoft.com/office/2007/relationships/hdphoto" Target="../media/hdphoto6.wdp"/><Relationship Id="rId31" Type="http://schemas.microsoft.com/office/2007/relationships/hdphoto" Target="../media/hdphoto11.wdp"/><Relationship Id="rId4" Type="http://schemas.openxmlformats.org/officeDocument/2006/relationships/audio" Target="../media/media9.mp3"/><Relationship Id="rId9" Type="http://schemas.microsoft.com/office/2007/relationships/media" Target="../media/media17.wav"/><Relationship Id="rId14" Type="http://schemas.openxmlformats.org/officeDocument/2006/relationships/audio" Target="../media/media12.mp3"/><Relationship Id="rId22" Type="http://schemas.openxmlformats.org/officeDocument/2006/relationships/image" Target="../media/image20.png"/><Relationship Id="rId27" Type="http://schemas.microsoft.com/office/2007/relationships/hdphoto" Target="../media/hdphoto9.wdp"/><Relationship Id="rId30" Type="http://schemas.openxmlformats.org/officeDocument/2006/relationships/image" Target="../media/image24.png"/><Relationship Id="rId35" Type="http://schemas.openxmlformats.org/officeDocument/2006/relationships/image" Target="../media/image27.png"/><Relationship Id="rId8" Type="http://schemas.microsoft.com/office/2007/relationships/media" Target="../media/media7.mp3"/><Relationship Id="rId3" Type="http://schemas.microsoft.com/office/2007/relationships/media" Target="../media/media9.mp3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5.wav"/><Relationship Id="rId13" Type="http://schemas.openxmlformats.org/officeDocument/2006/relationships/audio" Target="../media/audio2.wav"/><Relationship Id="rId18" Type="http://schemas.openxmlformats.org/officeDocument/2006/relationships/image" Target="../media/image30.png"/><Relationship Id="rId26" Type="http://schemas.openxmlformats.org/officeDocument/2006/relationships/image" Target="../media/image33.GIF"/><Relationship Id="rId3" Type="http://schemas.microsoft.com/office/2007/relationships/media" Target="../media/media22.mp3"/><Relationship Id="rId21" Type="http://schemas.microsoft.com/office/2007/relationships/hdphoto" Target="../media/hdphoto14.wdp"/><Relationship Id="rId7" Type="http://schemas.microsoft.com/office/2007/relationships/media" Target="../media/media24.wav"/><Relationship Id="rId12" Type="http://schemas.openxmlformats.org/officeDocument/2006/relationships/slideLayout" Target="../slideLayouts/slideLayout4.xml"/><Relationship Id="rId17" Type="http://schemas.microsoft.com/office/2007/relationships/hdphoto" Target="../media/hdphoto10.wdp"/><Relationship Id="rId25" Type="http://schemas.openxmlformats.org/officeDocument/2006/relationships/image" Target="../media/image16.GIF"/><Relationship Id="rId2" Type="http://schemas.openxmlformats.org/officeDocument/2006/relationships/audio" Target="../media/media9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35.GIF"/><Relationship Id="rId1" Type="http://schemas.microsoft.com/office/2007/relationships/media" Target="../media/media9.mp3"/><Relationship Id="rId6" Type="http://schemas.microsoft.com/office/2007/relationships/media" Target="../media/media23.wav"/><Relationship Id="rId11" Type="http://schemas.openxmlformats.org/officeDocument/2006/relationships/audio" Target="../media/media27.mp3"/><Relationship Id="rId24" Type="http://schemas.openxmlformats.org/officeDocument/2006/relationships/image" Target="../media/image32.GIF"/><Relationship Id="rId5" Type="http://schemas.openxmlformats.org/officeDocument/2006/relationships/audio" Target="NULL" TargetMode="External"/><Relationship Id="rId15" Type="http://schemas.openxmlformats.org/officeDocument/2006/relationships/image" Target="../media/image1.jpeg"/><Relationship Id="rId23" Type="http://schemas.openxmlformats.org/officeDocument/2006/relationships/image" Target="../media/image2.png"/><Relationship Id="rId28" Type="http://schemas.openxmlformats.org/officeDocument/2006/relationships/image" Target="../media/image34.png"/><Relationship Id="rId10" Type="http://schemas.microsoft.com/office/2007/relationships/media" Target="../media/media27.mp3"/><Relationship Id="rId19" Type="http://schemas.microsoft.com/office/2007/relationships/hdphoto" Target="../media/hdphoto13.wdp"/><Relationship Id="rId4" Type="http://schemas.openxmlformats.org/officeDocument/2006/relationships/audio" Target="../media/media22.mp3"/><Relationship Id="rId9" Type="http://schemas.microsoft.com/office/2007/relationships/media" Target="../media/media26.wav"/><Relationship Id="rId14" Type="http://schemas.openxmlformats.org/officeDocument/2006/relationships/audio" Target="../media/audio1.wav"/><Relationship Id="rId22" Type="http://schemas.openxmlformats.org/officeDocument/2006/relationships/image" Target="../media/image6.png"/><Relationship Id="rId27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audio1.wav"/><Relationship Id="rId18" Type="http://schemas.openxmlformats.org/officeDocument/2006/relationships/image" Target="../media/image39.png"/><Relationship Id="rId3" Type="http://schemas.microsoft.com/office/2007/relationships/media" Target="../media/media7.mp3"/><Relationship Id="rId21" Type="http://schemas.openxmlformats.org/officeDocument/2006/relationships/image" Target="../media/image3.png"/><Relationship Id="rId7" Type="http://schemas.microsoft.com/office/2007/relationships/media" Target="../media/media31.wav"/><Relationship Id="rId12" Type="http://schemas.openxmlformats.org/officeDocument/2006/relationships/slideLayout" Target="../slideLayouts/slideLayout2.xml"/><Relationship Id="rId17" Type="http://schemas.microsoft.com/office/2007/relationships/hdphoto" Target="../media/hdphoto15.wdp"/><Relationship Id="rId25" Type="http://schemas.openxmlformats.org/officeDocument/2006/relationships/image" Target="../media/image34.png"/><Relationship Id="rId2" Type="http://schemas.microsoft.com/office/2007/relationships/media" Target="../media/media28.mp3"/><Relationship Id="rId16" Type="http://schemas.openxmlformats.org/officeDocument/2006/relationships/image" Target="../media/image38.png"/><Relationship Id="rId20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microsoft.com/office/2007/relationships/media" Target="../media/media30.wav"/><Relationship Id="rId11" Type="http://schemas.microsoft.com/office/2007/relationships/media" Target="../media/media33.mp3"/><Relationship Id="rId24" Type="http://schemas.openxmlformats.org/officeDocument/2006/relationships/image" Target="../media/image42.png"/><Relationship Id="rId5" Type="http://schemas.microsoft.com/office/2007/relationships/media" Target="../media/media29.wav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microsoft.com/office/2007/relationships/media" Target="../media/media32.wav"/><Relationship Id="rId19" Type="http://schemas.microsoft.com/office/2007/relationships/hdphoto" Target="../media/hdphoto16.wdp"/><Relationship Id="rId4" Type="http://schemas.openxmlformats.org/officeDocument/2006/relationships/audio" Target="../media/media7.mp3"/><Relationship Id="rId9" Type="http://schemas.openxmlformats.org/officeDocument/2006/relationships/audio" Target="../media/media9.mp3"/><Relationship Id="rId14" Type="http://schemas.openxmlformats.org/officeDocument/2006/relationships/image" Target="../media/image36.GIF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36.wav"/><Relationship Id="rId13" Type="http://schemas.openxmlformats.org/officeDocument/2006/relationships/image" Target="../media/image43.GIF"/><Relationship Id="rId18" Type="http://schemas.microsoft.com/office/2007/relationships/hdphoto" Target="../media/hdphoto18.wdp"/><Relationship Id="rId3" Type="http://schemas.microsoft.com/office/2007/relationships/media" Target="../media/media7.mp3"/><Relationship Id="rId21" Type="http://schemas.openxmlformats.org/officeDocument/2006/relationships/image" Target="../media/image15.png"/><Relationship Id="rId7" Type="http://schemas.microsoft.com/office/2007/relationships/media" Target="../media/media35.wav"/><Relationship Id="rId12" Type="http://schemas.openxmlformats.org/officeDocument/2006/relationships/image" Target="../media/image18.jpeg"/><Relationship Id="rId17" Type="http://schemas.openxmlformats.org/officeDocument/2006/relationships/image" Target="../media/image46.png"/><Relationship Id="rId25" Type="http://schemas.openxmlformats.org/officeDocument/2006/relationships/image" Target="../media/image41.png"/><Relationship Id="rId2" Type="http://schemas.microsoft.com/office/2007/relationships/media" Target="../media/media34.wav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openxmlformats.org/officeDocument/2006/relationships/audio" Target="../media/audio1.wav"/><Relationship Id="rId24" Type="http://schemas.microsoft.com/office/2007/relationships/hdphoto" Target="../media/hdphoto1.wdp"/><Relationship Id="rId5" Type="http://schemas.microsoft.com/office/2007/relationships/media" Target="../media/media12.mp3"/><Relationship Id="rId15" Type="http://schemas.openxmlformats.org/officeDocument/2006/relationships/image" Target="../media/image45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7.png"/><Relationship Id="rId4" Type="http://schemas.openxmlformats.org/officeDocument/2006/relationships/audio" Target="../media/media7.mp3"/><Relationship Id="rId9" Type="http://schemas.microsoft.com/office/2007/relationships/media" Target="../media/media37.wav"/><Relationship Id="rId14" Type="http://schemas.openxmlformats.org/officeDocument/2006/relationships/image" Target="../media/image44.jpe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43.wav"/><Relationship Id="rId18" Type="http://schemas.openxmlformats.org/officeDocument/2006/relationships/image" Target="../media/image48.jpeg"/><Relationship Id="rId26" Type="http://schemas.openxmlformats.org/officeDocument/2006/relationships/image" Target="../media/image42.png"/><Relationship Id="rId3" Type="http://schemas.microsoft.com/office/2007/relationships/media" Target="../media/media7.mp3"/><Relationship Id="rId21" Type="http://schemas.openxmlformats.org/officeDocument/2006/relationships/image" Target="../media/image50.GIF"/><Relationship Id="rId7" Type="http://schemas.microsoft.com/office/2007/relationships/media" Target="../media/media12.mp3"/><Relationship Id="rId12" Type="http://schemas.microsoft.com/office/2007/relationships/media" Target="../media/media42.wav"/><Relationship Id="rId17" Type="http://schemas.openxmlformats.org/officeDocument/2006/relationships/image" Target="../media/image1.jpeg"/><Relationship Id="rId25" Type="http://schemas.openxmlformats.org/officeDocument/2006/relationships/image" Target="../media/image54.png"/><Relationship Id="rId2" Type="http://schemas.openxmlformats.org/officeDocument/2006/relationships/audio" Target="../media/media38.wav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3.GIF"/><Relationship Id="rId29" Type="http://schemas.openxmlformats.org/officeDocument/2006/relationships/image" Target="../media/image2.png"/><Relationship Id="rId1" Type="http://schemas.microsoft.com/office/2007/relationships/media" Target="../media/media38.wav"/><Relationship Id="rId6" Type="http://schemas.openxmlformats.org/officeDocument/2006/relationships/audio" Target="../media/media39.wav"/><Relationship Id="rId11" Type="http://schemas.microsoft.com/office/2007/relationships/media" Target="../media/media41.wav"/><Relationship Id="rId24" Type="http://schemas.openxmlformats.org/officeDocument/2006/relationships/image" Target="../media/image53.png"/><Relationship Id="rId5" Type="http://schemas.microsoft.com/office/2007/relationships/media" Target="../media/media39.wav"/><Relationship Id="rId15" Type="http://schemas.microsoft.com/office/2007/relationships/media" Target="../media/media45.wav"/><Relationship Id="rId23" Type="http://schemas.openxmlformats.org/officeDocument/2006/relationships/image" Target="../media/image52.jpeg"/><Relationship Id="rId28" Type="http://schemas.openxmlformats.org/officeDocument/2006/relationships/image" Target="../media/image56.png"/><Relationship Id="rId10" Type="http://schemas.microsoft.com/office/2007/relationships/media" Target="../media/media40.wav"/><Relationship Id="rId19" Type="http://schemas.openxmlformats.org/officeDocument/2006/relationships/image" Target="../media/image49.jpeg"/><Relationship Id="rId4" Type="http://schemas.openxmlformats.org/officeDocument/2006/relationships/audio" Target="../media/media7.mp3"/><Relationship Id="rId9" Type="http://schemas.openxmlformats.org/officeDocument/2006/relationships/audio" Target="NULL" TargetMode="External"/><Relationship Id="rId14" Type="http://schemas.microsoft.com/office/2007/relationships/media" Target="../media/media44.wav"/><Relationship Id="rId22" Type="http://schemas.openxmlformats.org/officeDocument/2006/relationships/image" Target="../media/image51.jpeg"/><Relationship Id="rId27" Type="http://schemas.openxmlformats.org/officeDocument/2006/relationships/image" Target="../media/image55.jpeg"/><Relationship Id="rId30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9.wav"/><Relationship Id="rId13" Type="http://schemas.microsoft.com/office/2007/relationships/media" Target="../media/media53.wav"/><Relationship Id="rId18" Type="http://schemas.openxmlformats.org/officeDocument/2006/relationships/image" Target="../media/image60.jpeg"/><Relationship Id="rId26" Type="http://schemas.openxmlformats.org/officeDocument/2006/relationships/image" Target="../media/image2.png"/><Relationship Id="rId3" Type="http://schemas.microsoft.com/office/2007/relationships/media" Target="../media/media12.mp3"/><Relationship Id="rId21" Type="http://schemas.openxmlformats.org/officeDocument/2006/relationships/image" Target="../media/image15.png"/><Relationship Id="rId7" Type="http://schemas.microsoft.com/office/2007/relationships/media" Target="../media/media48.wav"/><Relationship Id="rId12" Type="http://schemas.microsoft.com/office/2007/relationships/media" Target="../media/media52.wav"/><Relationship Id="rId17" Type="http://schemas.openxmlformats.org/officeDocument/2006/relationships/image" Target="../media/image59.jpeg"/><Relationship Id="rId25" Type="http://schemas.openxmlformats.org/officeDocument/2006/relationships/image" Target="../media/image63.png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audio" Target="NULL" TargetMode="External"/><Relationship Id="rId6" Type="http://schemas.microsoft.com/office/2007/relationships/media" Target="../media/media47.wav"/><Relationship Id="rId11" Type="http://schemas.openxmlformats.org/officeDocument/2006/relationships/audio" Target="../media/media51.wav"/><Relationship Id="rId24" Type="http://schemas.microsoft.com/office/2007/relationships/hdphoto" Target="../media/hdphoto1.wdp"/><Relationship Id="rId5" Type="http://schemas.microsoft.com/office/2007/relationships/media" Target="../media/media46.wav"/><Relationship Id="rId15" Type="http://schemas.openxmlformats.org/officeDocument/2006/relationships/audio" Target="../media/audio1.wav"/><Relationship Id="rId23" Type="http://schemas.openxmlformats.org/officeDocument/2006/relationships/image" Target="../media/image11.png"/><Relationship Id="rId28" Type="http://schemas.openxmlformats.org/officeDocument/2006/relationships/image" Target="../media/image37.png"/><Relationship Id="rId10" Type="http://schemas.microsoft.com/office/2007/relationships/media" Target="../media/media51.wav"/><Relationship Id="rId19" Type="http://schemas.openxmlformats.org/officeDocument/2006/relationships/image" Target="../media/image61.png"/><Relationship Id="rId4" Type="http://schemas.openxmlformats.org/officeDocument/2006/relationships/audio" Target="../media/media12.mp3"/><Relationship Id="rId9" Type="http://schemas.microsoft.com/office/2007/relationships/media" Target="../media/media50.wav"/><Relationship Id="rId14" Type="http://schemas.openxmlformats.org/officeDocument/2006/relationships/slideLayout" Target="../slideLayouts/slideLayout2.xml"/><Relationship Id="rId22" Type="http://schemas.microsoft.com/office/2007/relationships/hdphoto" Target="../media/hdphoto5.wdp"/><Relationship Id="rId27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anh giao thông\images (7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" y="36720"/>
            <a:ext cx="9109722" cy="688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9" action="ppaction://hlinksldjump"/>
          </p:cNvPr>
          <p:cNvSpPr txBox="1"/>
          <p:nvPr/>
        </p:nvSpPr>
        <p:spPr>
          <a:xfrm>
            <a:off x="353159" y="1030595"/>
            <a:ext cx="825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HÃY CHỌN ĐÁP ÁN ĐÚNG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0312" y="2665328"/>
            <a:ext cx="3012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.013977" end="961.9058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3072" y="5867400"/>
            <a:ext cx="406400" cy="406400"/>
          </a:xfrm>
          <a:prstGeom prst="rect">
            <a:avLst/>
          </a:prstGeom>
        </p:spPr>
      </p:pic>
      <p:pic>
        <p:nvPicPr>
          <p:cNvPr id="12" name="Picture 11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51106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8959" y="52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41" y="-9379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70248" y="510808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1989816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30" y="2093282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8868" y="-1275681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ction Button: End 18">
            <a:hlinkClick r:id="rId9" action="ppaction://hlinksldjump" highlightClick="1"/>
          </p:cNvPr>
          <p:cNvSpPr/>
          <p:nvPr/>
        </p:nvSpPr>
        <p:spPr>
          <a:xfrm>
            <a:off x="1524000" y="6629400"/>
            <a:ext cx="609600" cy="2285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6.5402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16672" y="6766178"/>
            <a:ext cx="406400" cy="406400"/>
          </a:xfrm>
          <a:prstGeom prst="rect">
            <a:avLst/>
          </a:prstGeom>
        </p:spPr>
      </p:pic>
      <p:pic>
        <p:nvPicPr>
          <p:cNvPr id="21" name="AnToanGiaoThongBeat-V.A-389333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7499" y="6863249"/>
            <a:ext cx="406400" cy="406400"/>
          </a:xfrm>
          <a:prstGeom prst="rect">
            <a:avLst/>
          </a:prstGeom>
        </p:spPr>
      </p:pic>
      <p:pic>
        <p:nvPicPr>
          <p:cNvPr id="22" name="Picture 21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2074" y="5138963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94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700" numSld="6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593558" y="260648"/>
            <a:ext cx="778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mặt cười" descr="C:\Users\admin\Desktop\download (13).jf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19" y="5395405"/>
            <a:ext cx="1241277" cy="110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download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62" r="94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49" y="5233000"/>
            <a:ext cx="1636944" cy="1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6.889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5528" y="6517124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46.707031" end="334.64230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16395" y="652591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14843" y="7127723"/>
            <a:ext cx="406400" cy="406400"/>
          </a:xfrm>
          <a:prstGeom prst="rect">
            <a:avLst/>
          </a:prstGeom>
        </p:spPr>
      </p:pic>
      <p:pic>
        <p:nvPicPr>
          <p:cNvPr id="13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3558" y="601662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download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80" y="1746017"/>
            <a:ext cx="5760640" cy="29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WhitecornerFlow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9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WhitecornerFlow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WhitecornerFlow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338" y="-7143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WhitecornerFlow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55" y="1997166"/>
            <a:ext cx="471781" cy="280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77810" y="4984227"/>
            <a:ext cx="471781" cy="34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759" y="-1553286"/>
            <a:ext cx="471781" cy="34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143" b="100000" l="0" r="97619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1" y="4876492"/>
            <a:ext cx="629175" cy="629175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</p:cNvPr>
          <p:cNvSpPr/>
          <p:nvPr/>
        </p:nvSpPr>
        <p:spPr>
          <a:xfrm>
            <a:off x="6660232" y="6416766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7452320" y="6395916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4956.828125" end="1457.215576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14596" y="7122147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522.823486" end="971.24560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13700" y="694499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756.3078" end="878.95202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10707" y="6261383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212" end="1138.05273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56992" y="715808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432.77850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64691" y="7351395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2035.844849" end="2993.88964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13336" y="717010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9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2"/>
          <a:stretch>
            <a:fillRect/>
          </a:stretch>
        </p:blipFill>
        <p:spPr>
          <a:xfrm>
            <a:off x="73025" y="42545"/>
            <a:ext cx="9022715" cy="7042785"/>
          </a:xfrm>
          <a:prstGeom prst="rect">
            <a:avLst/>
          </a:prstGeom>
        </p:spPr>
      </p:pic>
      <p:sp>
        <p:nvSpPr>
          <p:cNvPr id="18" name="câu hỏi"/>
          <p:cNvSpPr/>
          <p:nvPr/>
        </p:nvSpPr>
        <p:spPr>
          <a:xfrm>
            <a:off x="1259840" y="274955"/>
            <a:ext cx="6718935" cy="105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sym typeface="+mn-ea"/>
              </a:rPr>
              <a:t>Khi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bố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mẹ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chở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đi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chơi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đi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học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xe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máy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tiên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làm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gì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?</a:t>
            </a:r>
          </a:p>
        </p:txBody>
      </p:sp>
      <p:sp>
        <p:nvSpPr>
          <p:cNvPr id="19" name="đáp án 1"/>
          <p:cNvSpPr/>
          <p:nvPr/>
        </p:nvSpPr>
        <p:spPr>
          <a:xfrm>
            <a:off x="1187624" y="1660581"/>
            <a:ext cx="3024336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bảo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hiểm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không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cài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quai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20" name="đáp án 3"/>
          <p:cNvSpPr/>
          <p:nvPr/>
        </p:nvSpPr>
        <p:spPr>
          <a:xfrm>
            <a:off x="1168389" y="5076825"/>
            <a:ext cx="3200411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,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cài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quai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và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ngồi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ngay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ngắn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21" name="đáp án 2"/>
          <p:cNvSpPr/>
          <p:nvPr/>
        </p:nvSpPr>
        <p:spPr>
          <a:xfrm>
            <a:off x="1187624" y="3284984"/>
            <a:ext cx="3137002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Ngồi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lên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xe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không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bảo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hiểm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3074" name="hình ảnh  2" descr="C:\Users\admin\Desktop\images (6).jf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493909" cy="166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hình ảnh  3" descr="C:\Users\admin\Desktop\đội mũ bảo hiểm.jf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76825"/>
            <a:ext cx="3493909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"/>
          <p:cNvSpPr/>
          <p:nvPr/>
        </p:nvSpPr>
        <p:spPr>
          <a:xfrm>
            <a:off x="287524" y="1988840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5" name="2"/>
          <p:cNvSpPr/>
          <p:nvPr/>
        </p:nvSpPr>
        <p:spPr>
          <a:xfrm>
            <a:off x="287524" y="3537275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3"/>
          <p:cNvSpPr/>
          <p:nvPr/>
        </p:nvSpPr>
        <p:spPr>
          <a:xfrm>
            <a:off x="287524" y="5329116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3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2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3" y="1596006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3558" y="601662"/>
            <a:ext cx="406400" cy="406400"/>
          </a:xfrm>
          <a:prstGeom prst="rect">
            <a:avLst/>
          </a:prstGeom>
        </p:spPr>
      </p:pic>
      <p:pic>
        <p:nvPicPr>
          <p:cNvPr id="7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5449" y="7714265"/>
            <a:ext cx="406400" cy="406400"/>
          </a:xfrm>
          <a:prstGeom prst="rect">
            <a:avLst/>
          </a:prstGeom>
        </p:spPr>
      </p:pic>
      <p:pic>
        <p:nvPicPr>
          <p:cNvPr id="23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8" y="3329792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7" y="4833024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1314" y="7707441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80968" y="780576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32040" y="7752687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6439.024902" end="14659.057617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131840" y="7549487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3">
                  <p14:trim st="1055.761719" end="524.027527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496592" y="7762791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689049" y="7707441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84424" y="7714265"/>
            <a:ext cx="406400" cy="406400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</p:cNvPr>
          <p:cNvSpPr/>
          <p:nvPr/>
        </p:nvSpPr>
        <p:spPr>
          <a:xfrm>
            <a:off x="7642738" y="6496962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34826" y="649696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8">
                  <p14:trim st="607.143311" end="695.99359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65600" y="7116362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9">
                  <p14:trim st="424" end="859.057617000000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335040" y="6958362"/>
            <a:ext cx="406400" cy="406400"/>
          </a:xfrm>
          <a:prstGeom prst="rect">
            <a:avLst/>
          </a:prstGeom>
        </p:spPr>
      </p:pic>
      <p:pic>
        <p:nvPicPr>
          <p:cNvPr id="1027" name="Picture 3" descr="C:\Users\admin\Desktop\z3911358421975_12cf258a6efd7c03a5b6725e81d652ff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3726"/>
            <a:ext cx="3286762" cy="19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5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3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8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98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015" l="0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45" y="188639"/>
            <a:ext cx="2675661" cy="320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8064" y="2786873"/>
            <a:ext cx="3816424" cy="2326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ứu thương" descr="C:\Users\admin\Desktop\cứu thương.jfif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58" b="91195" l="2516" r="9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7" y="511382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hữa cháy" descr="C:\Users\admin\Desktop\cứa hỏa.jfif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815" flipH="1">
            <a:off x="707322" y="3217401"/>
            <a:ext cx="304334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ảnh sát" descr="C:\Users\admin\Desktop\cảnh sát.jfif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12" b="93373" l="3300" r="97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4" y="1058788"/>
            <a:ext cx="3103006" cy="22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6209" y="380999"/>
            <a:ext cx="5608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7306701" y="6098289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8106074" y="6107054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.66299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131337" y="7010400"/>
            <a:ext cx="406400" cy="4064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18445" y="6877205"/>
            <a:ext cx="406400" cy="406400"/>
          </a:xfrm>
          <a:prstGeom prst="rect">
            <a:avLst/>
          </a:prstGeom>
        </p:spPr>
      </p:pic>
      <p:pic>
        <p:nvPicPr>
          <p:cNvPr id="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65600" y="6826405"/>
            <a:ext cx="406400" cy="406400"/>
          </a:xfrm>
          <a:prstGeom prst="rect">
            <a:avLst/>
          </a:prstGeom>
        </p:spPr>
      </p:pic>
      <p:pic>
        <p:nvPicPr>
          <p:cNvPr id="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706182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153.79895" end="842.66210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53534" y="7133064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76.998901" end="539.26049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5310" y="6941015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530.6467290000001" end="575.61682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53076" y="7010400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148064" y="2624948"/>
            <a:ext cx="38164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180095" y="4892337"/>
            <a:ext cx="38164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16200000">
            <a:off x="4086007" y="3730490"/>
            <a:ext cx="221108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16200000">
            <a:off x="7787564" y="3788423"/>
            <a:ext cx="221108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9144000" cy="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6669361"/>
            <a:ext cx="9144000" cy="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5400000">
            <a:off x="-3370029" y="3328615"/>
            <a:ext cx="6731268" cy="1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5400000">
            <a:off x="5689672" y="3225753"/>
            <a:ext cx="6731268" cy="1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ản ghi mới 1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1317" end="47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16860" y="7061835"/>
            <a:ext cx="412750" cy="412750"/>
          </a:xfrm>
          <a:prstGeom prst="rect">
            <a:avLst/>
          </a:prstGeom>
        </p:spPr>
      </p:pic>
      <p:pic>
        <p:nvPicPr>
          <p:cNvPr id="16" name="Bản ghi mới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354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05000" y="705866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41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43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2.22222E-6 L 0.56841 0.26528 " pathEditMode="relative" rAng="0" ptsTypes="AA" p14:bounceEnd="66000">
                                          <p:cBhvr>
                                            <p:cTn id="2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20" y="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71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08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0.53125 -0.0074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63" y="-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42" dur="331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1475 -0.23866 L -0.01025 0.00579 " pathEditMode="relative" rAng="0" ptsTypes="AA" p14:bounceEnd="50000">
                                          <p:cBhvr>
                                            <p:cTn id="47" dur="175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50" y="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51" dur="332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91000" showWhenStopped="0">
                    <p:cTn id="59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98000" showWhenStopped="0">
                    <p:cTn id="60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41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43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2.22222E-6 L 0.56841 0.26528 " pathEditMode="relative" rAng="0" ptsTypes="AA">
                                          <p:cBhvr>
                                            <p:cTn id="2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20" y="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71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08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0.53125 -0.0074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63" y="-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42" dur="331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1475 -0.23866 L -0.01025 0.00579 " pathEditMode="relative" rAng="0" ptsTypes="AA">
                                          <p:cBhvr>
                                            <p:cTn id="47" dur="175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50" y="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51" dur="332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91000" showWhenStopped="0">
                    <p:cTn id="59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98000" showWhenStopped="0">
                    <p:cTn id="60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1981200"/>
            <a:ext cx="3124200" cy="2895600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5" descr="C:\Users\admin\Desktop\hình anh giao thông\download (19).jpg"/>
          <p:cNvPicPr>
            <a:picLocks noChangeAspect="1" noChangeArrowheads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665" b="95812" l="3042" r="9733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87" y="2519362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4662329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ô tô con" descr="C:\Users\admin\Desktop\hình anh giao thông\images (3).pn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78" b="89778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78" y="47615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xe đạp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64188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14800" y="690469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68.220886" end="1985.778687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746685" y="6858000"/>
            <a:ext cx="406400" cy="406400"/>
          </a:xfrm>
          <a:prstGeom prst="rect">
            <a:avLst/>
          </a:prstGeom>
        </p:spPr>
      </p:pic>
      <p:pic>
        <p:nvPicPr>
          <p:cNvPr id="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07829" y="68580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650.360291" end="995.334106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557078" y="6858000"/>
            <a:ext cx="406400" cy="406400"/>
          </a:xfrm>
          <a:prstGeom prst="rect">
            <a:avLst/>
          </a:prstGeom>
        </p:spPr>
      </p:pic>
      <p:pic>
        <p:nvPicPr>
          <p:cNvPr id="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01685" y="692328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08085" y="6881774"/>
            <a:ext cx="406400" cy="406400"/>
          </a:xfrm>
          <a:prstGeom prst="rect">
            <a:avLst/>
          </a:prstGeom>
        </p:spPr>
      </p:pic>
      <p:pic>
        <p:nvPicPr>
          <p:cNvPr id="11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78836" y="6904696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0">
                  <p14:trim st="1178.757812" end="843.962524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127755" y="6886111"/>
            <a:ext cx="406400" cy="406400"/>
          </a:xfrm>
          <a:prstGeom prst="rect">
            <a:avLst/>
          </a:prstGeom>
        </p:spPr>
      </p:pic>
      <p:pic>
        <p:nvPicPr>
          <p:cNvPr id="13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38026" y="6924231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306.561493" end="689.763611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887905" y="6936058"/>
            <a:ext cx="406400" cy="406400"/>
          </a:xfrm>
          <a:prstGeom prst="rect">
            <a:avLst/>
          </a:prstGeom>
        </p:spPr>
      </p:pic>
      <p:pic>
        <p:nvPicPr>
          <p:cNvPr id="1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84705" y="6986239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2">
                  <p14:trim st="610.2506100000001" end="920.824524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346950" y="7159547"/>
            <a:ext cx="406400" cy="406400"/>
          </a:xfrm>
          <a:prstGeom prst="rect">
            <a:avLst/>
          </a:prstGeom>
        </p:spPr>
      </p:pic>
      <p:pic>
        <p:nvPicPr>
          <p:cNvPr id="1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038210" y="7061200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3">
                  <p14:trim st="720.5667110000001" end="937.979126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54112" y="7139258"/>
            <a:ext cx="406400" cy="406400"/>
          </a:xfrm>
          <a:prstGeom prst="rect">
            <a:avLst/>
          </a:prstGeom>
        </p:spPr>
      </p:pic>
      <p:pic>
        <p:nvPicPr>
          <p:cNvPr id="1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311900" y="6999868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4">
                  <p14:trim st="906.776306" end="942.807007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03403" y="6986239"/>
            <a:ext cx="406400" cy="406400"/>
          </a:xfrm>
          <a:prstGeom prst="rect">
            <a:avLst/>
          </a:prstGeom>
        </p:spPr>
      </p:pic>
      <p:pic>
        <p:nvPicPr>
          <p:cNvPr id="21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00203" y="6956347"/>
            <a:ext cx="406400" cy="406400"/>
          </a:xfrm>
          <a:prstGeom prst="rect">
            <a:avLst/>
          </a:prstGeom>
        </p:spPr>
      </p:pic>
      <p:pic>
        <p:nvPicPr>
          <p:cNvPr id="1047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-80964" y="-196806"/>
            <a:ext cx="89916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5400000">
            <a:off x="5611829" y="3070209"/>
            <a:ext cx="675954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16200000">
            <a:off x="-3347977" y="3070208"/>
            <a:ext cx="715315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6200" y="6304156"/>
            <a:ext cx="89916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thuyền buồm" descr="C:\Users\admin\Desktop\hình anh giao thông\download (22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28" y="1591372"/>
            <a:ext cx="2542478" cy="25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oto" descr="C:\Users\admin\Desktop\hình anh giao thông\oto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75" y="-718441"/>
            <a:ext cx="3185449" cy="23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5">
                  <p14:trim st="787.199524" end="2335.788818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44584" y="6924231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6">
                  <p14:trim st="973.342712" end="519.853516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17843" y="7159547"/>
            <a:ext cx="406400" cy="406400"/>
          </a:xfrm>
          <a:prstGeom prst="rect">
            <a:avLst/>
          </a:prstGeom>
        </p:spPr>
      </p:pic>
      <p:pic>
        <p:nvPicPr>
          <p:cNvPr id="1042" name="xe máy" descr="C:\Users\admin\Desktop\hình anh giao thông\download (10)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-190501"/>
            <a:ext cx="2476501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tên lửa" descr="C:\Users\admin\Desktop\hình anh giao thông\download (24).jp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239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2905">
            <a:off x="7350187" y="4250416"/>
            <a:ext cx="1481836" cy="22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khí cầu" descr="C:\Users\admin\Desktop\hình anh giao thông\download (23).jp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889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01" y="1981200"/>
            <a:ext cx="2468251" cy="24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admin\Desktop\hình anh giao thông\download (19).jp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618" b="95812" l="0" r="98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7" y="16192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478836" y="7362747"/>
            <a:ext cx="406400" cy="406400"/>
          </a:xfrm>
          <a:prstGeom prst="rect">
            <a:avLst/>
          </a:prstGeom>
        </p:spPr>
      </p:pic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6248156" y="610654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7107219" y="609498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ong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7">
                  <p14:trim st="372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200275" y="6901815"/>
            <a:ext cx="412750" cy="412750"/>
          </a:xfrm>
          <a:prstGeom prst="rect">
            <a:avLst/>
          </a:prstGeom>
        </p:spPr>
      </p:pic>
      <p:pic>
        <p:nvPicPr>
          <p:cNvPr id="32" name="Bản ghi mới 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8">
                  <p14:trim st="491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676400" y="6956425"/>
            <a:ext cx="412750" cy="4127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7243" y="1066607"/>
            <a:ext cx="80872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Con ơi đây là một loại phương tiện giao thông ,con hãy giúp cô tìm bóng cho loại phương tiện giao thông này nhé.</a:t>
            </a:r>
          </a:p>
        </p:txBody>
      </p:sp>
    </p:spTree>
  </p:cSld>
  <p:clrMapOvr>
    <a:masterClrMapping/>
  </p:clrMapOvr>
  <p:transition>
    <p:sndAc>
      <p:stSnd>
        <p:snd r:embed="rId20" name="hammer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xit" presetSubtype="32" fill="hold" grpId="2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0" dur="6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6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3" dur="859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0"/>
                                            <p:tgtEl>
                                              <p:spTgt spid="10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36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autoRev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125 0.01991 L -0.00833 0.42871 " pathEditMode="relative" rAng="0" ptsTypes="AA" p14:bounceEnd="50000">
                                          <p:cBhvr>
                                            <p:cTn id="72" dur="2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91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5"/>
                      </p:tgtEl>
                    </p:cond>
                  </p:nextCondLst>
                </p:seq>
                <p:audio>
                  <p:cMediaNode vol="80000" showWhenStopped="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-0.33959 0.31389 " pathEditMode="relative" rAng="0" ptsTypes="AA" p14:bounceEnd="50000">
                                          <p:cBhvr>
                                            <p:cTn id="83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79" y="1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57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0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35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-0.36215 -0.00208 " pathEditMode="relative" rAng="0" ptsTypes="AA" p14:bounceEnd="50000">
                                          <p:cBhvr>
                                            <p:cTn id="92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0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157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8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0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02014 -0.33935 " pathEditMode="relative" rAng="0" ptsTypes="AA" p14:bounceEnd="5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-1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571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236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4.81481E-6 L 0.33021 -0.30533 " pathEditMode="relative" rAng="0" ptsTypes="AA" p14:bounceEnd="50000">
                                          <p:cBhvr>
                                            <p:cTn id="11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80" y="-15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15712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30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63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.38906 0.06042 " pathEditMode="relative" rAng="0" ptsTypes="AA" p14:bounceEnd="50000">
                                          <p:cBhvr>
                                            <p:cTn id="125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4" y="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157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189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audio>
                  <p:cMediaNode vol="80000" showWhenStopped="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2.96296E-6 L -0.34305 -0.3081 " pathEditMode="relative" rAng="0" ptsTypes="AA" p14:bounceEnd="50000">
                                          <p:cBhvr>
                                            <p:cTn id="136" dur="2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53" y="-15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1571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22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audio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1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 showWhenStopped="0">
                    <p:cTn id="1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 showWhenStopped="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1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34306 0.343889 " pathEditMode="relative" rAng="0" ptsTypes="">
                                          <p:cBhvr>
                                            <p:cTn id="152" dur="2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" y="1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4" dur="815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56" dur="6113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8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4000">
                    <p:cTn id="158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94000">
                    <p:cTn id="159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0" grpId="1"/>
          <p:bldP spid="30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xit" presetSubtype="32" fill="hold" grpId="2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0" dur="6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6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3" dur="859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0"/>
                                            <p:tgtEl>
                                              <p:spTgt spid="10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36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125 0.01991 L -0.00833 0.42871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91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5"/>
                      </p:tgtEl>
                    </p:cond>
                  </p:nextCondLst>
                </p:seq>
                <p:audio>
                  <p:cMediaNode vol="80000" showWhenStopped="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-0.33959 0.31389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79" y="1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57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0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35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-0.36215 -0.0020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0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157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8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0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02014 -0.33935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-1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571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236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4.81481E-6 L 0.33021 -0.30533 " pathEditMode="relative" rAng="0" ptsTypes="AA">
                                          <p:cBhvr>
                                            <p:cTn id="11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80" y="-15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15712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30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63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.38906 0.06042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4" y="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157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189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audio>
                  <p:cMediaNode vol="80000" showWhenStopped="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2.96296E-6 L -0.34305 -0.3081 " pathEditMode="relative" rAng="0" ptsTypes="AA">
                                          <p:cBhvr>
                                            <p:cTn id="136" dur="2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53" y="-15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1571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22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audio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1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 showWhenStopped="0">
                    <p:cTn id="1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 showWhenStopped="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1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34306 0.343889 " pathEditMode="relative" rAng="0" ptsTypes="">
                                          <p:cBhvr>
                                            <p:cTn id="152" dur="2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" y="1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4" dur="815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56" dur="6113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8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4000">
                    <p:cTn id="158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94000">
                    <p:cTn id="159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0" grpId="1"/>
          <p:bldP spid="30" grpId="2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3" descr="Screenshot 2022-11-27 093601"/>
          <p:cNvPicPr>
            <a:picLocks noGrp="1" noChangeAspect="1"/>
          </p:cNvPicPr>
          <p:nvPr>
            <p:ph sz="half" idx="1"/>
          </p:nvPr>
        </p:nvPicPr>
        <p:blipFill>
          <a:blip r:embed="rId17"/>
          <a:stretch>
            <a:fillRect/>
          </a:stretch>
        </p:blipFill>
        <p:spPr>
          <a:xfrm>
            <a:off x="457200" y="4381500"/>
            <a:ext cx="4350385" cy="2511425"/>
          </a:xfrm>
          <a:prstGeom prst="rect">
            <a:avLst/>
          </a:prstGeom>
        </p:spPr>
      </p:pic>
      <p:pic>
        <p:nvPicPr>
          <p:cNvPr id="8" name="hình 1" descr="download (26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0" y="2057400"/>
            <a:ext cx="4446905" cy="22910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00660" y="266700"/>
            <a:ext cx="8806815" cy="11988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nào dưới đây  đảm bảo an toàn khi ngồi trên thuyền</a:t>
            </a:r>
          </a:p>
        </p:txBody>
      </p:sp>
      <p:pic>
        <p:nvPicPr>
          <p:cNvPr id="11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33800" y="7696200"/>
            <a:ext cx="412750" cy="412750"/>
          </a:xfrm>
          <a:prstGeom prst="rect">
            <a:avLst/>
          </a:prstGeom>
        </p:spPr>
      </p:pic>
      <p:pic>
        <p:nvPicPr>
          <p:cNvPr id="12" name="Bản ghi mới 1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5" end="6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09800" y="7696200"/>
            <a:ext cx="412750" cy="412750"/>
          </a:xfrm>
          <a:prstGeom prst="rect">
            <a:avLst/>
          </a:prstGeom>
        </p:spPr>
      </p:pic>
      <p:pic>
        <p:nvPicPr>
          <p:cNvPr id="13" name="Bản ghi mới 1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" y="7543800"/>
            <a:ext cx="412750" cy="412750"/>
          </a:xfrm>
          <a:prstGeom prst="rect">
            <a:avLst/>
          </a:prstGeom>
        </p:spPr>
      </p:pic>
      <p:pic>
        <p:nvPicPr>
          <p:cNvPr id="14" name="Bản ghi mới 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84" end="40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76400" y="7620000"/>
            <a:ext cx="412750" cy="412750"/>
          </a:xfrm>
          <a:prstGeom prst="rect">
            <a:avLst/>
          </a:prstGeom>
        </p:spPr>
      </p:pic>
      <p:pic>
        <p:nvPicPr>
          <p:cNvPr id="15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84800" y="7213600"/>
            <a:ext cx="412750" cy="412750"/>
          </a:xfrm>
          <a:prstGeom prst="rect">
            <a:avLst/>
          </a:prstGeom>
        </p:spPr>
      </p:pic>
      <p:pic>
        <p:nvPicPr>
          <p:cNvPr id="25" name="Bản ghi mới 15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57800" y="7696200"/>
            <a:ext cx="412750" cy="412750"/>
          </a:xfrm>
          <a:prstGeom prst="rect">
            <a:avLst/>
          </a:prstGeom>
        </p:spPr>
      </p:pic>
      <p:grpSp>
        <p:nvGrpSpPr>
          <p:cNvPr id="30" name="hình 2"/>
          <p:cNvGrpSpPr/>
          <p:nvPr/>
        </p:nvGrpSpPr>
        <p:grpSpPr>
          <a:xfrm>
            <a:off x="5009515" y="1877060"/>
            <a:ext cx="3808730" cy="2397760"/>
            <a:chOff x="7889" y="2640"/>
            <a:chExt cx="5998" cy="4092"/>
          </a:xfrm>
        </p:grpSpPr>
        <p:pic>
          <p:nvPicPr>
            <p:cNvPr id="28" name="Picture 27" descr="hinh-nen-dong-powerpoint-dep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89" y="2880"/>
              <a:ext cx="5998" cy="3852"/>
            </a:xfrm>
            <a:prstGeom prst="rect">
              <a:avLst/>
            </a:prstGeom>
          </p:spPr>
        </p:pic>
        <p:pic>
          <p:nvPicPr>
            <p:cNvPr id="29" name="Picture 2" descr="C:\Users\admin\Desktop\hình anh giao thông\download (27)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" y="2640"/>
              <a:ext cx="3375" cy="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48200" y="7696200"/>
            <a:ext cx="412750" cy="412750"/>
          </a:xfrm>
          <a:prstGeom prst="rect">
            <a:avLst/>
          </a:prstGeom>
        </p:spPr>
      </p:pic>
      <p:pic>
        <p:nvPicPr>
          <p:cNvPr id="32" name="Am-thanh-tra-loi-dung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91000" y="7696200"/>
            <a:ext cx="412750" cy="412750"/>
          </a:xfrm>
          <a:prstGeom prst="rect">
            <a:avLst/>
          </a:prstGeom>
        </p:spPr>
      </p:pic>
      <p:pic>
        <p:nvPicPr>
          <p:cNvPr id="33" name="Bản ghi mới 18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706" end="53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71800" y="7696200"/>
            <a:ext cx="412750" cy="412750"/>
          </a:xfrm>
          <a:prstGeom prst="rect">
            <a:avLst/>
          </a:prstGeom>
        </p:spPr>
      </p:pic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7695956" y="6324349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8431829" y="632485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Tích đú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392295"/>
            <a:ext cx="1176020" cy="117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14046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114046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Bản ghi mới 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60" end="5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8400" y="7287260"/>
            <a:ext cx="412750" cy="412750"/>
          </a:xfrm>
          <a:prstGeom prst="rect">
            <a:avLst/>
          </a:prstGeom>
        </p:spPr>
      </p:pic>
      <p:pic>
        <p:nvPicPr>
          <p:cNvPr id="60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352800"/>
            <a:ext cx="1007110" cy="103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4" descr="Screenshot 2022-11-27 093753"/>
          <p:cNvPicPr>
            <a:picLocks noGrp="1" noChangeAspect="1"/>
          </p:cNvPicPr>
          <p:nvPr>
            <p:ph sz="half" idx="2"/>
          </p:nvPr>
        </p:nvPicPr>
        <p:blipFill>
          <a:blip r:embed="rId27"/>
          <a:stretch>
            <a:fillRect/>
          </a:stretch>
        </p:blipFill>
        <p:spPr>
          <a:xfrm>
            <a:off x="4807585" y="4419600"/>
            <a:ext cx="3921760" cy="24237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36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42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1042 -0.215556 " pathEditMode="relative" rAng="0" ptsTypes="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2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4" dur="92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8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4" dur="263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9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9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showWhenStopped="0">
                <p:cTn id="9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9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" name="Picture 37" descr="anh-dong-cam-on-cuc-hay_0554114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" y="6350"/>
            <a:ext cx="9056370" cy="6877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24" y="1161903"/>
            <a:ext cx="8972254" cy="540060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7437" y="3931236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TẠM BIỆT CÁC CON</a:t>
            </a:r>
            <a:endParaRPr lang="en-US" sz="8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Bản ghi mới 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7239000"/>
            <a:ext cx="412750" cy="412750"/>
          </a:xfrm>
          <a:prstGeom prst="rect">
            <a:avLst/>
          </a:prstGeom>
        </p:spPr>
      </p:pic>
      <p:pic>
        <p:nvPicPr>
          <p:cNvPr id="43" name="Content Placeholder 42" descr="hinh-nen-dong-day-ngang-dep-1-61_104236792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76200" y="6350"/>
            <a:ext cx="8971915" cy="866775"/>
          </a:xfrm>
          <a:prstGeom prst="rect">
            <a:avLst/>
          </a:prstGeom>
        </p:spPr>
      </p:pic>
      <p:pic>
        <p:nvPicPr>
          <p:cNvPr id="45" name="Content Placeholder 44" descr="hinh-nen-dong-hoa-la-dep-1-89_104333420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42545" y="5545455"/>
            <a:ext cx="9101455" cy="1293495"/>
          </a:xfrm>
          <a:prstGeom prst="rect">
            <a:avLst/>
          </a:prstGeom>
        </p:spPr>
      </p:pic>
      <p:sp>
        <p:nvSpPr>
          <p:cNvPr id="4" name="Action Button: Sound 3">
            <a:hlinkClick r:id="rId11" action="ppaction://hlinksldjump">
              <a:snd r:embed="rId12" name="applause.wav"/>
            </a:hlinkClick>
          </p:cNvPr>
          <p:cNvSpPr/>
          <p:nvPr/>
        </p:nvSpPr>
        <p:spPr>
          <a:xfrm>
            <a:off x="4495800" y="5334000"/>
            <a:ext cx="1066800" cy="609600"/>
          </a:xfrm>
          <a:prstGeom prst="actionButtonSou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6" name="Bản ghi mới 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17220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8" dur="4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67a5350ca69c8d20f4ba8c9fcc6a7e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 rot="10800000" flipV="1">
            <a:off x="38100" y="2406015"/>
            <a:ext cx="9043670" cy="3700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28600"/>
            <a:ext cx="906716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ô xanh3">
            <a:hlinkClick r:id="" action="ppaction://hlinkshowjump?jump=nextslide" highlightClick="1"/>
          </p:cNvPr>
          <p:cNvSpPr/>
          <p:nvPr/>
        </p:nvSpPr>
        <p:spPr>
          <a:xfrm>
            <a:off x="7772620" y="612873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xanh3">
            <a:hlinkClick r:id="" action="ppaction://hlinkshowjump?jump=nextslide" highlightClick="1"/>
          </p:cNvPr>
          <p:cNvSpPr/>
          <p:nvPr/>
        </p:nvSpPr>
        <p:spPr>
          <a:xfrm>
            <a:off x="7772399" y="609615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ô vàng">
            <a:hlinkClick r:id="" action="ppaction://hlinkshowjump?jump=previousslide" highlightClick="1"/>
          </p:cNvPr>
          <p:cNvSpPr/>
          <p:nvPr/>
        </p:nvSpPr>
        <p:spPr>
          <a:xfrm>
            <a:off x="6324692" y="6179338"/>
            <a:ext cx="1166478" cy="878772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.8934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6448" y="7046332"/>
            <a:ext cx="406400" cy="406400"/>
          </a:xfrm>
          <a:prstGeom prst="rect">
            <a:avLst/>
          </a:prstGeom>
        </p:spPr>
      </p:pic>
      <p:pic>
        <p:nvPicPr>
          <p:cNvPr id="17" name="Content Placeholder 16" descr="hinh-nen-dong-day-ngang-dep-1-148_104237650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6200" y="2209800"/>
            <a:ext cx="8968105" cy="323850"/>
          </a:xfrm>
          <a:prstGeom prst="rect">
            <a:avLst/>
          </a:prstGeom>
        </p:spPr>
      </p:pic>
      <p:pic>
        <p:nvPicPr>
          <p:cNvPr id="22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5" y="5943600"/>
            <a:ext cx="8994775" cy="323850"/>
          </a:xfrm>
          <a:prstGeom prst="rect">
            <a:avLst/>
          </a:prstGeom>
        </p:spPr>
      </p:pic>
      <p:pic>
        <p:nvPicPr>
          <p:cNvPr id="23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802130" y="4131945"/>
            <a:ext cx="3775710" cy="323850"/>
          </a:xfrm>
          <a:prstGeom prst="rect">
            <a:avLst/>
          </a:prstGeom>
        </p:spPr>
      </p:pic>
      <p:pic>
        <p:nvPicPr>
          <p:cNvPr id="24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79945" y="4095750"/>
            <a:ext cx="3794760" cy="323850"/>
          </a:xfrm>
          <a:prstGeom prst="rect">
            <a:avLst/>
          </a:prstGeom>
        </p:spPr>
      </p:pic>
      <p:sp>
        <p:nvSpPr>
          <p:cNvPr id="4" name="ô xanh3">
            <a:hlinkClick r:id="" action="ppaction://hlinkshowjump?jump=nextslide" highlightClick="1"/>
          </p:cNvPr>
          <p:cNvSpPr/>
          <p:nvPr/>
        </p:nvSpPr>
        <p:spPr>
          <a:xfrm>
            <a:off x="7772399" y="609615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4724400" y="54102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04800" y="53340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04800" y="35052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876800" y="35814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8" grpId="0" bldLvl="0" animBg="1"/>
      <p:bldP spid="4" grpId="0" bldLvl="0" animBg="1"/>
      <p:bldP spid="16" grpId="0" bldLvl="0" animBg="1"/>
      <p:bldP spid="19" grpId="0" bldLvl="0" animBg="1"/>
      <p:bldP spid="21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 txBox="1"/>
          <p:nvPr/>
        </p:nvSpPr>
        <p:spPr>
          <a:xfrm>
            <a:off x="1375656" y="169669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áp án đúng"/>
          <p:cNvSpPr/>
          <p:nvPr/>
        </p:nvSpPr>
        <p:spPr>
          <a:xfrm>
            <a:off x="1219200" y="2234017"/>
            <a:ext cx="639648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Đáp án sai 1"/>
          <p:cNvSpPr/>
          <p:nvPr/>
        </p:nvSpPr>
        <p:spPr>
          <a:xfrm>
            <a:off x="4549516" y="2206677"/>
            <a:ext cx="670556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Đáp án sai 2"/>
          <p:cNvSpPr/>
          <p:nvPr/>
        </p:nvSpPr>
        <p:spPr>
          <a:xfrm>
            <a:off x="7403092" y="2233666"/>
            <a:ext cx="580328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Tích đú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10" y="2350913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ình ảnh đúng" descr="C:\Users\admin\Desktop\images (5).jfif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90" b="94536" l="4348" r="98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4983"/>
            <a:ext cx="26289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sai 2" descr="C:\Users\admin\Desktop\download (12).jfif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19" b="89606" l="4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68"/>
          <a:stretch>
            <a:fillRect/>
          </a:stretch>
        </p:blipFill>
        <p:spPr bwMode="auto">
          <a:xfrm>
            <a:off x="6372200" y="3011557"/>
            <a:ext cx="2695625" cy="26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sai 1" descr="C:\Users\admin\Desktop\tranh-to-mau-tau-ho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43" b="98162" l="13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5" y="3034704"/>
            <a:ext cx="3280928" cy="22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ích sai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25" y="2396537"/>
            <a:ext cx="496426" cy="5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tích sai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00" y="2441338"/>
            <a:ext cx="496426" cy="5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7145023" y="6039762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144408" y="600073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3.280762" end="2829.58886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60884" y="6919332"/>
            <a:ext cx="406400" cy="406400"/>
          </a:xfrm>
          <a:prstGeom prst="rect">
            <a:avLst/>
          </a:prstGeom>
        </p:spPr>
      </p:pic>
      <p:pic>
        <p:nvPicPr>
          <p:cNvPr id="1028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8818" y="-58931"/>
            <a:ext cx="92013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-51175" y="6462132"/>
            <a:ext cx="92013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-1393878" y="1539774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-1386194" y="4779953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7433491" y="1539774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7441175" y="4779953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1.614105" end="1006.1682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05200" y="6858000"/>
            <a:ext cx="406400" cy="406400"/>
          </a:xfrm>
          <a:prstGeom prst="rect">
            <a:avLst/>
          </a:prstGeom>
        </p:spPr>
      </p:pic>
      <p:pic>
        <p:nvPicPr>
          <p:cNvPr id="3" name="Am-thanh-tra-loi-dun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654300" y="712253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47942" y="7107235"/>
            <a:ext cx="406400" cy="406400"/>
          </a:xfrm>
          <a:prstGeom prst="rect">
            <a:avLst/>
          </a:prstGeom>
        </p:spPr>
      </p:pic>
      <p:pic>
        <p:nvPicPr>
          <p:cNvPr id="18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65600" y="7062629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678.374512" end="724.98059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27645" y="6931913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912.781372" end="708.60662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56773" y="6919332"/>
            <a:ext cx="406400" cy="406400"/>
          </a:xfrm>
          <a:prstGeom prst="rect">
            <a:avLst/>
          </a:prstGeom>
        </p:spPr>
      </p:pic>
      <p:pic>
        <p:nvPicPr>
          <p:cNvPr id="2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34045" y="7264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3" presetClass="entr" presetSubtype="0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3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3" presetClass="entr" presetSubtype="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4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52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8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15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4" grpId="1"/>
      <p:bldP spid="5" grpId="0" animBg="1"/>
      <p:bldP spid="5" grpId="1" bldLvl="0" animBg="1"/>
      <p:bldP spid="6" grpId="0" animBg="1"/>
      <p:bldP spid="6" grpId="1" animBg="1"/>
      <p:bldP spid="7" grpId="0" animBg="1"/>
      <p:bldP spid="7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79215"/>
            <a:ext cx="418655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z3905290926208_529e690a19be6e059f2a0262999abda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2590800"/>
            <a:ext cx="91805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download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329" cy="47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9817" y="95251"/>
            <a:ext cx="7467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</a:p>
        </p:txBody>
      </p:sp>
      <p:pic>
        <p:nvPicPr>
          <p:cNvPr id="8" name="tàu thủy" descr="C:\Users\admin\Desktop\download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8" b="89778" l="3111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04" y="455943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admin\Desktop\download.pn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78" b="94667" l="9778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2129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admin\Desktop\images (1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0" b="94667" l="66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01" y="48989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download (2).pn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778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82" y="4463008"/>
            <a:ext cx="3170804" cy="38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uồm 2" descr="C:\Users\admin\Desktop\download (6).pn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605" b="89831" l="23944" r="866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99" y="5313725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.898987" end="1762.528687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70198" y="7315200"/>
            <a:ext cx="406400" cy="406400"/>
          </a:xfrm>
          <a:prstGeom prst="rect">
            <a:avLst/>
          </a:prstGeom>
        </p:spPr>
      </p:pic>
      <p:pic>
        <p:nvPicPr>
          <p:cNvPr id="14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00783" y="7501673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14.458923" end="618.00390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471365" y="7343078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611.262817" end="726.59552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33711" y="7343078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833.683105" end="612.501892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21151" y="7501673"/>
            <a:ext cx="406400" cy="406400"/>
          </a:xfrm>
          <a:prstGeom prst="rect">
            <a:avLst/>
          </a:prstGeom>
        </p:spPr>
      </p:pic>
      <p:pic>
        <p:nvPicPr>
          <p:cNvPr id="19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813672" y="7721600"/>
            <a:ext cx="406400" cy="406400"/>
          </a:xfrm>
          <a:prstGeom prst="rect">
            <a:avLst/>
          </a:prstGeom>
        </p:spPr>
      </p:pic>
      <p:pic>
        <p:nvPicPr>
          <p:cNvPr id="20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2980.66064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752692" y="7546278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hình anh giao thông\images (2).jp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680" y="50101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527.949707" end="527.949524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38299" y="7095273"/>
            <a:ext cx="406400" cy="406400"/>
          </a:xfrm>
          <a:prstGeom prst="rect">
            <a:avLst/>
          </a:prstGeom>
        </p:spPr>
      </p:pic>
      <p:pic>
        <p:nvPicPr>
          <p:cNvPr id="22" name="Am-thanh-tra-loi-du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951249" y="7156605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595.079102" end="1929.75647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719033" y="723714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632.82251" end="793.904297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016872" y="7643541"/>
            <a:ext cx="406400" cy="406400"/>
          </a:xfrm>
          <a:prstGeom prst="rect">
            <a:avLst/>
          </a:prstGeom>
        </p:spPr>
      </p:pic>
      <p:pic>
        <p:nvPicPr>
          <p:cNvPr id="25" name="Am-thanh-tra-loi-du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370501" y="7721600"/>
            <a:ext cx="406400" cy="406400"/>
          </a:xfrm>
          <a:prstGeom prst="rect">
            <a:avLst/>
          </a:prstGeom>
        </p:spPr>
      </p:pic>
      <p:pic>
        <p:nvPicPr>
          <p:cNvPr id="2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54449" y="7756912"/>
            <a:ext cx="406400" cy="406400"/>
          </a:xfrm>
          <a:prstGeom prst="rect">
            <a:avLst/>
          </a:prstGeom>
        </p:spPr>
      </p:pic>
      <p:pic>
        <p:nvPicPr>
          <p:cNvPr id="3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359145" y="8022063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st="711.697327" end="842.08459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843399" y="7846741"/>
            <a:ext cx="406400" cy="406400"/>
          </a:xfrm>
          <a:prstGeom prst="rect">
            <a:avLst/>
          </a:prstGeom>
        </p:spPr>
      </p:pic>
      <p:sp>
        <p:nvSpPr>
          <p:cNvPr id="35" name="Action Button: Back or Previous 34">
            <a:hlinkClick r:id="" action="ppaction://hlinkshowjump?jump=previousslide" highlightClick="1"/>
          </p:cNvPr>
          <p:cNvSpPr/>
          <p:nvPr/>
        </p:nvSpPr>
        <p:spPr>
          <a:xfrm>
            <a:off x="7487371" y="639660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Forward or Next 35">
            <a:hlinkClick r:id="" action="ppaction://hlinkshowjump?jump=nextslide" highlightClick="1"/>
          </p:cNvPr>
          <p:cNvSpPr/>
          <p:nvPr/>
        </p:nvSpPr>
        <p:spPr>
          <a:xfrm>
            <a:off x="8305800" y="6375650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6">
                  <p14:trim st="556.472229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370501" y="7184483"/>
            <a:ext cx="406400" cy="406400"/>
          </a:xfrm>
          <a:prstGeom prst="rect">
            <a:avLst/>
          </a:prstGeom>
        </p:spPr>
      </p:pic>
      <p:pic>
        <p:nvPicPr>
          <p:cNvPr id="26" name="Picture 2" descr="C:\Users\admin\Desktop\hình anh giao thông\download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70" y="37458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879215"/>
            <a:ext cx="203073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hình anh giao thông\download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85" y="3733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700145"/>
            <a:ext cx="157543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1033 -0.592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-296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-0.000185185 L -0.44 -0.29879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13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9808E-6 L 0.00347 -0.430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15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43003 L 0.00347 0.000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1321E-6 L -0.35347 -0.433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216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34 -0.44067 L 2.5E-6 9.7386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220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71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2106 L -0.00694 -0.177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99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17709 L -0.00695 0.072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15347 -0.38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-1937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00624" y="1524000"/>
            <a:ext cx="4114800" cy="3124200"/>
            <a:chOff x="4543618" y="683941"/>
            <a:chExt cx="4114800" cy="3124200"/>
          </a:xfrm>
        </p:grpSpPr>
        <p:grpSp>
          <p:nvGrpSpPr>
            <p:cNvPr id="3" name="Group 2"/>
            <p:cNvGrpSpPr/>
            <p:nvPr/>
          </p:nvGrpSpPr>
          <p:grpSpPr>
            <a:xfrm>
              <a:off x="4543618" y="683941"/>
              <a:ext cx="4114800" cy="3124200"/>
              <a:chOff x="4442414" y="514026"/>
              <a:chExt cx="4114800" cy="3124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442414" y="514026"/>
                <a:ext cx="4114800" cy="31242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6" descr="C:\Users\admin\Desktop\hình anh giao thông\images (7)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618" y="561813"/>
                <a:ext cx="3891208" cy="302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Sun 3"/>
            <p:cNvSpPr/>
            <p:nvPr/>
          </p:nvSpPr>
          <p:spPr>
            <a:xfrm>
              <a:off x="7978774" y="838200"/>
              <a:ext cx="336037" cy="381000"/>
            </a:xfrm>
            <a:prstGeom prst="su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1524000"/>
            <a:ext cx="3886200" cy="310854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vi-VN" sz="2800" b="1" dirty="0">
                <a:solidFill>
                  <a:srgbClr val="0070C0"/>
                </a:solidFill>
              </a:rPr>
              <a:t> p</a:t>
            </a:r>
            <a:r>
              <a:rPr lang="vi-VN" sz="2800" dirty="0">
                <a:solidFill>
                  <a:srgbClr val="0070C0"/>
                </a:solidFill>
              </a:rPr>
              <a:t>hải chim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Mà có cánh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Chở hàng khách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Đến mọi nơi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Giữa mây trời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Đang bay lượn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Là gì ?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ô tô" descr="C:\Users\admin\Desktop\hình anh giao thông\download (4)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000" b="68889" l="16889" r="83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1" y="3581400"/>
            <a:ext cx="3429000" cy="39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áy bay" descr="C:\Users\admin\Desktop\hình anh giao thông\images (2)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89" y="4893921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xe đạp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62" y="4343400"/>
            <a:ext cx="3256138" cy="22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9111" y="504965"/>
            <a:ext cx="724248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2236" y="7362483"/>
            <a:ext cx="406400" cy="406400"/>
          </a:xfrm>
          <a:prstGeom prst="rect">
            <a:avLst/>
          </a:prstGeom>
        </p:spPr>
      </p:pic>
      <p:pic>
        <p:nvPicPr>
          <p:cNvPr id="13" name="Am-thanh-dung-sai-chen-vao-Powerpoint-Tra-loi-dung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62822" y="7362483"/>
            <a:ext cx="406400" cy="406400"/>
          </a:xfrm>
          <a:prstGeom prst="rect">
            <a:avLst/>
          </a:prstGeom>
        </p:spPr>
      </p:pic>
      <p:pic>
        <p:nvPicPr>
          <p:cNvPr id="14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90800" y="7198312"/>
            <a:ext cx="406400" cy="406400"/>
          </a:xfrm>
          <a:prstGeom prst="rect">
            <a:avLst/>
          </a:prstGeom>
        </p:spPr>
      </p:pic>
      <p:pic>
        <p:nvPicPr>
          <p:cNvPr id="1026" name="Picture 2" descr="C:\Users\admin\Desktop\hình anh giao thông\hinh-nen-dong-day-ngang-dep-1-88_104237057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6200" y="0"/>
            <a:ext cx="90678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6200000">
            <a:off x="-3256587" y="3281746"/>
            <a:ext cx="6665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6200000">
            <a:off x="5627964" y="3247060"/>
            <a:ext cx="6665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04800" y="6477000"/>
            <a:ext cx="878209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5400000">
            <a:off x="-2421904" y="3324608"/>
            <a:ext cx="533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16200000">
            <a:off x="6234161" y="3289923"/>
            <a:ext cx="533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31.07159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85401" y="740151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77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10578" y="7198312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1162.649048" end="749.874329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57800" y="7159283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st="683.537415" end="712.018677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834063" y="7473995"/>
            <a:ext cx="406400" cy="406400"/>
          </a:xfrm>
          <a:prstGeom prst="rect">
            <a:avLst/>
          </a:prstGeom>
        </p:spPr>
      </p:pic>
      <p:sp>
        <p:nvSpPr>
          <p:cNvPr id="29" name="Action Button: Back or Previous 28">
            <a:hlinkClick r:id="" action="ppaction://hlinkshowjump?jump=previousslide" highlightClick="1"/>
          </p:cNvPr>
          <p:cNvSpPr/>
          <p:nvPr/>
        </p:nvSpPr>
        <p:spPr>
          <a:xfrm>
            <a:off x="7125314" y="639660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Forward or Next 29">
            <a:hlinkClick r:id="" action="ppaction://hlinkshowjump?jump=nextslide" highlightClick="1"/>
          </p:cNvPr>
          <p:cNvSpPr/>
          <p:nvPr/>
        </p:nvSpPr>
        <p:spPr>
          <a:xfrm>
            <a:off x="8030204" y="637564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DayBeBaiHocGiaoThongBeat-VA-532236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81400" y="7233920"/>
            <a:ext cx="412750" cy="412750"/>
          </a:xfrm>
          <a:prstGeom prst="rect">
            <a:avLst/>
          </a:prstGeom>
        </p:spPr>
      </p:pic>
      <p:pic>
        <p:nvPicPr>
          <p:cNvPr id="32" name="Content Placeholder 27" descr="chim-9"/>
          <p:cNvPicPr>
            <a:picLocks noGrp="1" noChangeAspect="1"/>
          </p:cNvPicPr>
          <p:nvPr>
            <p:ph sz="half" idx="2"/>
          </p:nvPr>
        </p:nvPicPr>
        <p:blipFill>
          <a:blip r:embed="rId29"/>
          <a:stretch>
            <a:fillRect/>
          </a:stretch>
        </p:blipFill>
        <p:spPr>
          <a:xfrm>
            <a:off x="5486400" y="2133600"/>
            <a:ext cx="2115820" cy="17119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48785 -0.27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-139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84 -0.2794 L 0.00833 -1.48148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6" y="1395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21962 -0.40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0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8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5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1666 -0.3222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611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21 -0.35579 L 0.00521 -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175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6000">
                <p:cTn id="7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791200" y="1437034"/>
            <a:ext cx="1143000" cy="107756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hình anh giao thông\hinh-nen-dong-powerpoint-dep-ve-o-to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9020" y="75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xe-lua-chay-va-bam-co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10.5292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7800" y="7010400"/>
            <a:ext cx="406400" cy="406400"/>
          </a:xfrm>
          <a:prstGeom prst="rect">
            <a:avLst/>
          </a:prstGeom>
        </p:spPr>
      </p:pic>
      <p:pic>
        <p:nvPicPr>
          <p:cNvPr id="5" name="mặt cười" descr="C:\Users\admin\Desktop\download (13).jf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09143"/>
            <a:ext cx="1552674" cy="15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download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62" r="94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9" y="2609142"/>
            <a:ext cx="2047601" cy="16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8400" y="7162800"/>
            <a:ext cx="406400" cy="406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791200" y="1342491"/>
            <a:ext cx="1143000" cy="117210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âu hỏi"/>
          <p:cNvSpPr txBox="1"/>
          <p:nvPr/>
        </p:nvSpPr>
        <p:spPr>
          <a:xfrm>
            <a:off x="402430" y="509741"/>
            <a:ext cx="8339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 </a:t>
            </a:r>
            <a:r>
              <a:rPr lang="en-US" sz="2800" dirty="0" err="1"/>
              <a:t>xe</a:t>
            </a:r>
            <a:r>
              <a:rPr lang="en-US" sz="2800" dirty="0"/>
              <a:t> ô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con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,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con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mếu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endParaRPr lang="en-US" sz="2800" dirty="0"/>
          </a:p>
        </p:txBody>
      </p:sp>
      <p:pic>
        <p:nvPicPr>
          <p:cNvPr id="2057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6980" y="-117483"/>
            <a:ext cx="45720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438400" y="6323159"/>
            <a:ext cx="45720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51106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8959" y="52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61" y="-3422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9936">
            <a:off x="7270248" y="510808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6200000">
            <a:off x="-1900239" y="3090330"/>
            <a:ext cx="411480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6200000">
            <a:off x="6859975" y="3242730"/>
            <a:ext cx="411480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963.09368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635780" y="7437346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825.63732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1400" y="7157853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3147" end="116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21200" y="7157853"/>
            <a:ext cx="406400" cy="406400"/>
          </a:xfrm>
          <a:prstGeom prst="rect">
            <a:avLst/>
          </a:prstGeom>
        </p:spPr>
      </p:pic>
      <p:pic>
        <p:nvPicPr>
          <p:cNvPr id="21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0000" y="7234146"/>
            <a:ext cx="406400" cy="406400"/>
          </a:xfrm>
          <a:prstGeom prst="rect">
            <a:avLst/>
          </a:prstGeom>
        </p:spPr>
      </p:pic>
      <p:sp>
        <p:nvSpPr>
          <p:cNvPr id="39" name="Action Button: Back or Previous 38">
            <a:hlinkClick r:id="" action="ppaction://hlinkshowjump?jump=previousslide" highlightClick="1"/>
          </p:cNvPr>
          <p:cNvSpPr/>
          <p:nvPr/>
        </p:nvSpPr>
        <p:spPr>
          <a:xfrm>
            <a:off x="6789277" y="588943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Forward or Next 39">
            <a:hlinkClick r:id="" action="ppaction://hlinkshowjump?jump=nextslide" highlightClick="1"/>
          </p:cNvPr>
          <p:cNvSpPr/>
          <p:nvPr/>
        </p:nvSpPr>
        <p:spPr>
          <a:xfrm>
            <a:off x="7742172" y="590101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689.763428" end="364.04199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59141" y="7416800"/>
            <a:ext cx="406400" cy="406400"/>
          </a:xfrm>
          <a:prstGeom prst="rect">
            <a:avLst/>
          </a:prstGeom>
        </p:spPr>
      </p:pic>
      <p:pic>
        <p:nvPicPr>
          <p:cNvPr id="4" name="Tieng-coi-tau-ho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769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657600" y="708660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2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tmFilter="0, 0; 0.125,0.2665; 0.25,0.4; 0.375,0.465; 0.5,0.5;  0.625,0.535; 0.75,0.6; 0.875,0.7335; 1,1">
                                          <p:stCondLst>
                                            <p:cond delay="10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4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2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2" decel="50000">
                                          <p:stCondLst>
                                            <p:cond delay="8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0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2" decel="50000">
                                          <p:stCondLst>
                                            <p:cond delay="10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8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2" decel="50000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3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anh giao thông\z3905290926208_529e690a19be6e059f2a0262999abda9.jpg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5571485" y="3285484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3" y="6172200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ình nền\images (18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4"/>
            <a:ext cx="9000485" cy="66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-3247965" y="3285483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4" y="0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âu hỏi"/>
          <p:cNvSpPr txBox="1"/>
          <p:nvPr/>
        </p:nvSpPr>
        <p:spPr>
          <a:xfrm>
            <a:off x="1422454" y="407366"/>
            <a:ext cx="624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ai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160" l="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71" y="2652599"/>
            <a:ext cx="2365451" cy="2943949"/>
          </a:xfrm>
          <a:prstGeom prst="rect">
            <a:avLst/>
          </a:prstGeom>
        </p:spPr>
      </p:pic>
      <p:pic>
        <p:nvPicPr>
          <p:cNvPr id="13" name="sai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35" b="97531" l="2098" r="951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34" y="2683383"/>
            <a:ext cx="2686276" cy="3042627"/>
          </a:xfrm>
          <a:prstGeom prst="rect">
            <a:avLst/>
          </a:prstGeom>
        </p:spPr>
      </p:pic>
      <p:pic>
        <p:nvPicPr>
          <p:cNvPr id="14" name="Đú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05" b="96988" l="3521" r="964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865" y="2652599"/>
            <a:ext cx="2540607" cy="2970619"/>
          </a:xfrm>
          <a:prstGeom prst="rect">
            <a:avLst/>
          </a:prstGeom>
        </p:spPr>
      </p:pic>
      <p:sp>
        <p:nvSpPr>
          <p:cNvPr id="15" name="đáp án sai 1"/>
          <p:cNvSpPr/>
          <p:nvPr/>
        </p:nvSpPr>
        <p:spPr>
          <a:xfrm>
            <a:off x="1763688" y="1401203"/>
            <a:ext cx="1396945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a</a:t>
            </a:r>
          </a:p>
        </p:txBody>
      </p:sp>
      <p:sp>
        <p:nvSpPr>
          <p:cNvPr id="16" name="Đáp án sai 2"/>
          <p:cNvSpPr/>
          <p:nvPr/>
        </p:nvSpPr>
        <p:spPr>
          <a:xfrm>
            <a:off x="4338749" y="1401203"/>
            <a:ext cx="1425781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b</a:t>
            </a:r>
          </a:p>
        </p:txBody>
      </p:sp>
      <p:sp>
        <p:nvSpPr>
          <p:cNvPr id="17" name="Đáp án đúng"/>
          <p:cNvSpPr/>
          <p:nvPr/>
        </p:nvSpPr>
        <p:spPr>
          <a:xfrm>
            <a:off x="7092280" y="1463290"/>
            <a:ext cx="1368197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c</a:t>
            </a:r>
          </a:p>
        </p:txBody>
      </p:sp>
      <p:pic>
        <p:nvPicPr>
          <p:cNvPr id="18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36" y="2069320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07" y="2089067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28" y="2117592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5591521" y="3209285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1040" y="6459229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.380493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435823" y="6858000"/>
            <a:ext cx="406400" cy="406400"/>
          </a:xfrm>
          <a:prstGeom prst="rect">
            <a:avLst/>
          </a:prstGeom>
        </p:spPr>
      </p:pic>
      <p:pic>
        <p:nvPicPr>
          <p:cNvPr id="23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57433" y="7366000"/>
            <a:ext cx="406400" cy="406400"/>
          </a:xfrm>
          <a:prstGeom prst="rect">
            <a:avLst/>
          </a:prstGeom>
        </p:spPr>
      </p:pic>
      <p:pic>
        <p:nvPicPr>
          <p:cNvPr id="24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889080" y="7050046"/>
            <a:ext cx="406400" cy="406400"/>
          </a:xfrm>
          <a:prstGeom prst="rect">
            <a:avLst/>
          </a:prstGeom>
        </p:spPr>
      </p:pic>
      <p:pic>
        <p:nvPicPr>
          <p:cNvPr id="2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119328" y="7066773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40.819885" end="961.48950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64385" y="716280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55.132996" end="651.30200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3000" y="7066773"/>
            <a:ext cx="406400" cy="592873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050.518433" end="601.28332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97042" y="7162800"/>
            <a:ext cx="406400" cy="406400"/>
          </a:xfrm>
          <a:prstGeom prst="rect">
            <a:avLst/>
          </a:prstGeom>
        </p:spPr>
      </p:pic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6789277" y="588943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Forward or Next 32">
            <a:hlinkClick r:id="" action="ppaction://hlinkshowjump?jump=nextslide" highlightClick="1"/>
          </p:cNvPr>
          <p:cNvSpPr/>
          <p:nvPr/>
        </p:nvSpPr>
        <p:spPr>
          <a:xfrm>
            <a:off x="7742172" y="590101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7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7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53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/>
      <p:bldP spid="11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ình anh giao thông\images (7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" y="108068"/>
            <a:ext cx="9075038" cy="67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15" y="1914525"/>
            <a:ext cx="8991599" cy="32419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C:\Users\admin\Desktop\hình anh giao thông\download (1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153"/>
            <a:ext cx="308610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hình anh giao thông\images (10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738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0800000">
            <a:off x="-210017" y="1940428"/>
            <a:ext cx="944926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admin\Desktop\hình anh giao thông\anh-dong-trang-tri-137_1146117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 flipV="1">
            <a:off x="-1233696" y="3464791"/>
            <a:ext cx="2855257" cy="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57152" y="4764549"/>
            <a:ext cx="9505951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hình anh giao thông\anh-dong-trang-tri-137_1146117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 flipV="1">
            <a:off x="7674466" y="3633524"/>
            <a:ext cx="2855257" cy="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615" y="2078695"/>
            <a:ext cx="761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hình anh giao thông\download (11)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0" y="505901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admin\Desktop\hình anh giao thông\download (1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49" y="806790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\Desktop\hình anh giao thông\images (10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49" y="810774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admin\Desktop\hình anh giao thông\download (17)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21" y="503225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51611" y="7356938"/>
            <a:ext cx="406400" cy="406400"/>
          </a:xfrm>
          <a:prstGeom prst="rect">
            <a:avLst/>
          </a:prstGeom>
        </p:spPr>
      </p:pic>
      <p:pic>
        <p:nvPicPr>
          <p:cNvPr id="8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03581" y="73152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33595" y="7518400"/>
            <a:ext cx="406400" cy="406400"/>
          </a:xfrm>
          <a:prstGeom prst="rect">
            <a:avLst/>
          </a:prstGeom>
        </p:spPr>
      </p:pic>
      <p:pic>
        <p:nvPicPr>
          <p:cNvPr id="1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75200" y="7356938"/>
            <a:ext cx="406400" cy="406400"/>
          </a:xfrm>
          <a:prstGeom prst="rect">
            <a:avLst/>
          </a:prstGeom>
        </p:spPr>
      </p:pic>
      <p:pic>
        <p:nvPicPr>
          <p:cNvPr id="4113" name="Picture 17" descr="C:\Users\admin\Desktop\hình anh giao thông\images (11)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36" y="16773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47.59240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733800" y="7518400"/>
            <a:ext cx="406400" cy="406400"/>
          </a:xfrm>
          <a:prstGeom prst="rect">
            <a:avLst/>
          </a:prstGeom>
        </p:spPr>
      </p:pic>
      <p:pic>
        <p:nvPicPr>
          <p:cNvPr id="12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2800" y="7315431"/>
            <a:ext cx="406400" cy="406400"/>
          </a:xfrm>
          <a:prstGeom prst="rect">
            <a:avLst/>
          </a:prstGeom>
        </p:spPr>
      </p:pic>
      <p:pic>
        <p:nvPicPr>
          <p:cNvPr id="13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46799" y="7180881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1433.054565" end="794.6939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004050" y="7226221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st="900.822327" end="734.517090000000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696200" y="7384081"/>
            <a:ext cx="406400" cy="406400"/>
          </a:xfrm>
          <a:prstGeom prst="rect">
            <a:avLst/>
          </a:prstGeom>
        </p:spPr>
      </p:pic>
      <p:pic>
        <p:nvPicPr>
          <p:cNvPr id="16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02600" y="7329060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3">
                  <p14:trim st="590" end="662.7463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1399" y="7329060"/>
            <a:ext cx="406400" cy="406400"/>
          </a:xfrm>
          <a:prstGeom prst="rect">
            <a:avLst/>
          </a:prstGeom>
        </p:spPr>
      </p:pic>
      <p:pic>
        <p:nvPicPr>
          <p:cNvPr id="2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373461" y="7490753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4">
                  <p14:trim st="764.521179" end="1624.60693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87327" y="7532260"/>
            <a:ext cx="406400" cy="406400"/>
          </a:xfrm>
          <a:prstGeom prst="rect">
            <a:avLst/>
          </a:prstGeom>
        </p:spPr>
      </p:pic>
      <p:pic>
        <p:nvPicPr>
          <p:cNvPr id="4114" name="Picture 18" descr="C:\Users\admin\Desktop\hình anh giao thông\download (13)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0" y="151736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21249" y="7084353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5">
                  <p14:trim st="849.430908" end="1290.113159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33800" y="7244806"/>
            <a:ext cx="406400" cy="406400"/>
          </a:xfrm>
          <a:prstGeom prst="rect">
            <a:avLst/>
          </a:prstGeom>
        </p:spPr>
      </p:pic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7524750" y="644338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Forward or Next 32">
            <a:hlinkClick r:id="" action="ppaction://hlinkshowjump?jump=nextslide" highlightClick="1"/>
          </p:cNvPr>
          <p:cNvSpPr/>
          <p:nvPr/>
        </p:nvSpPr>
        <p:spPr>
          <a:xfrm>
            <a:off x="8434350" y="643659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9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4 -0.02222 L -0.00174 -0.2537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1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15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14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7 L 0.00035 -0.27199 " pathEditMode="relative" rAng="0" ptsTypes="AA" p14:bounceEnd="50000">
                                          <p:cBhvr>
                                            <p:cTn id="24" dur="2000" fill="hold"/>
                                            <p:tgtEl>
                                              <p:spTgt spid="4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71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2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0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7" dur="2000" fill="hold"/>
                                            <p:tgtEl>
                                              <p:spTgt spid="4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15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3"/>
                      </p:tgtEl>
                    </p:cond>
                  </p:nextCondLst>
                </p:seq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57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86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25 0.03657 L 0.00729 0.45162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7" y="2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5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70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3"/>
                      </p:tgtEl>
                    </p:cond>
                  </p:nextCondLst>
                </p:seq>
                <p:audio>
                  <p:cMediaNode vol="80000" showWhenStopped="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0.00625 0.40046 " pathEditMode="relative" rAng="0" ptsTypes="AA" p14:bounceEnd="40000">
                                          <p:cBhvr>
                                            <p:cTn id="68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" y="2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15712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233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  <p:audio>
                  <p:cMediaNode vol="80000" showWhenStopped="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autoRev="1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-0.00278 0.35208 " pathEditMode="relative" rAng="0" ptsTypes="AA" p14:bounceEnd="36000">
                                          <p:cBhvr>
                                            <p:cTn id="80" dur="2000" fill="hold"/>
                                            <p:tgtEl>
                                              <p:spTgt spid="4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" y="1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5712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87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4"/>
                      </p:tgtEl>
                    </p:cond>
                  </p:nextCondLst>
                </p:seq>
                <p:audio>
                  <p:cMediaNode vol="80000" showWhenStopped="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9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4 -0.02222 L -0.00174 -0.2537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1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15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14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7 L 0.00035 -0.27199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4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71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2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0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7" dur="2000" fill="hold"/>
                                            <p:tgtEl>
                                              <p:spTgt spid="4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15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3"/>
                      </p:tgtEl>
                    </p:cond>
                  </p:nextCondLst>
                </p:seq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57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86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25 0.03657 L 0.00729 0.45162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7" y="2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5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70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3"/>
                      </p:tgtEl>
                    </p:cond>
                  </p:nextCondLst>
                </p:seq>
                <p:audio>
                  <p:cMediaNode vol="80000" showWhenStopped="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0.00625 0.4004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" y="2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15712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233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  <p:audio>
                  <p:cMediaNode vol="80000" showWhenStopped="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-0.00278 0.35208 " pathEditMode="relative" rAng="0" ptsTypes="AA">
                                          <p:cBhvr>
                                            <p:cTn id="80" dur="2000" fill="hold"/>
                                            <p:tgtEl>
                                              <p:spTgt spid="4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" y="1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5712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87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4"/>
                      </p:tgtEl>
                    </p:cond>
                  </p:nextCondLst>
                </p:seq>
                <p:audio>
                  <p:cMediaNode vol="80000" showWhenStopped="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-36195" y="-27305"/>
            <a:ext cx="9180195" cy="6864350"/>
          </a:xfrm>
          <a:prstGeom prst="rect">
            <a:avLst/>
          </a:prstGeom>
        </p:spPr>
      </p:pic>
      <p:sp>
        <p:nvSpPr>
          <p:cNvPr id="6" name="câu hỏi"/>
          <p:cNvSpPr txBox="1"/>
          <p:nvPr/>
        </p:nvSpPr>
        <p:spPr>
          <a:xfrm>
            <a:off x="589298" y="0"/>
            <a:ext cx="816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áp án 2"/>
          <p:cNvSpPr txBox="1"/>
          <p:nvPr/>
        </p:nvSpPr>
        <p:spPr>
          <a:xfrm>
            <a:off x="1292127" y="3323876"/>
            <a:ext cx="367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áp án 1"/>
          <p:cNvSpPr txBox="1"/>
          <p:nvPr/>
        </p:nvSpPr>
        <p:spPr>
          <a:xfrm>
            <a:off x="1526715" y="149205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đáp án 3"/>
          <p:cNvSpPr txBox="1"/>
          <p:nvPr/>
        </p:nvSpPr>
        <p:spPr>
          <a:xfrm>
            <a:off x="761406" y="5279415"/>
            <a:ext cx="411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hình ảnh 1" descr="C:\Users\admin\Desktop\vuotj đèn đỏ.jf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9" y="601306"/>
            <a:ext cx="3861720" cy="22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hình ảnh 3" descr="C:\Users\admin\Desktop\chờ đèn đỏ.jf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9" y="2810089"/>
            <a:ext cx="3861720" cy="16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"/>
          <p:cNvSpPr/>
          <p:nvPr/>
        </p:nvSpPr>
        <p:spPr>
          <a:xfrm>
            <a:off x="257409" y="1180130"/>
            <a:ext cx="918592" cy="109957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2" name="b"/>
          <p:cNvSpPr/>
          <p:nvPr/>
        </p:nvSpPr>
        <p:spPr>
          <a:xfrm>
            <a:off x="169499" y="3051034"/>
            <a:ext cx="951048" cy="113953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3" name="c"/>
          <p:cNvSpPr/>
          <p:nvPr/>
        </p:nvSpPr>
        <p:spPr>
          <a:xfrm>
            <a:off x="-60219" y="5013176"/>
            <a:ext cx="876137" cy="1164017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14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6.889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0109" y="7314316"/>
            <a:ext cx="406400" cy="406400"/>
          </a:xfrm>
          <a:prstGeom prst="rect">
            <a:avLst/>
          </a:prstGeom>
        </p:spPr>
      </p:pic>
      <p:pic>
        <p:nvPicPr>
          <p:cNvPr id="1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56592" y="194906"/>
            <a:ext cx="406400" cy="406400"/>
          </a:xfrm>
          <a:prstGeom prst="rect">
            <a:avLst/>
          </a:prstGeom>
        </p:spPr>
      </p:pic>
      <p:pic>
        <p:nvPicPr>
          <p:cNvPr id="17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8" y="1300981"/>
            <a:ext cx="289090" cy="29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1" y="5167964"/>
            <a:ext cx="283396" cy="2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4" y="3215036"/>
            <a:ext cx="280945" cy="28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146.20837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297681" y="7444727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393.697388" end="635.36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85139" y="7314316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78.157104" end="1069.21240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195984" y="7443457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3623.03002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63019" y="7314316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656.289307" end="1047.65454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96601" y="7517516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04081" y="7443374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386.190887" end="1230.57446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7172" y="7314316"/>
            <a:ext cx="406400" cy="4064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60" y="4443869"/>
            <a:ext cx="3852039" cy="228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Action Button: Back or Previous 30">
            <a:hlinkClick r:id="" action="ppaction://hlinkshowjump?jump=previousslide" highlightClick="1"/>
          </p:cNvPr>
          <p:cNvSpPr/>
          <p:nvPr/>
        </p:nvSpPr>
        <p:spPr>
          <a:xfrm>
            <a:off x="7596336" y="6328591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Forward or Next 31">
            <a:hlinkClick r:id="" action="ppaction://hlinkshowjump?jump=nextslide" highlightClick="1"/>
          </p:cNvPr>
          <p:cNvSpPr/>
          <p:nvPr/>
        </p:nvSpPr>
        <p:spPr>
          <a:xfrm>
            <a:off x="8416027" y="632859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736.685974" end="671.20318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96063" y="73153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8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3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2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416</Words>
  <Application>Microsoft Office PowerPoint</Application>
  <PresentationFormat>On-screen Show (4:3)</PresentationFormat>
  <Paragraphs>41</Paragraphs>
  <Slides>15</Slides>
  <Notes>0</Notes>
  <HiddenSlides>0</HiddenSlides>
  <MMClips>140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105</cp:revision>
  <dcterms:created xsi:type="dcterms:W3CDTF">2022-11-25T04:24:00Z</dcterms:created>
  <dcterms:modified xsi:type="dcterms:W3CDTF">2024-04-09T03:38:05Z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6C49C1D19561448FB126DB5F58756378</vt:lpwstr>
  </property>
  <property fmtid="{D5CDD505-2E9C-101B-9397-08002B2CF9AE}" pid="3" name="KSOProductBuildVer">
    <vt:lpwstr>1033-11.2.0.11417</vt:lpwstr>
  </property>
</Properties>
</file>