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1"/>
  </p:sldMasterIdLst>
  <p:notesMasterIdLst>
    <p:notesMasterId r:id="rId32"/>
  </p:notesMasterIdLst>
  <p:sldIdLst>
    <p:sldId id="340" r:id="rId2"/>
    <p:sldId id="314" r:id="rId3"/>
    <p:sldId id="345" r:id="rId4"/>
    <p:sldId id="341" r:id="rId5"/>
    <p:sldId id="298" r:id="rId6"/>
    <p:sldId id="347" r:id="rId7"/>
    <p:sldId id="316" r:id="rId8"/>
    <p:sldId id="299" r:id="rId9"/>
    <p:sldId id="290" r:id="rId10"/>
    <p:sldId id="318" r:id="rId11"/>
    <p:sldId id="289" r:id="rId12"/>
    <p:sldId id="291" r:id="rId13"/>
    <p:sldId id="349" r:id="rId14"/>
    <p:sldId id="350" r:id="rId15"/>
    <p:sldId id="323" r:id="rId16"/>
    <p:sldId id="352" r:id="rId17"/>
    <p:sldId id="353" r:id="rId18"/>
    <p:sldId id="354" r:id="rId19"/>
    <p:sldId id="324" r:id="rId20"/>
    <p:sldId id="355" r:id="rId21"/>
    <p:sldId id="342" r:id="rId22"/>
    <p:sldId id="326" r:id="rId23"/>
    <p:sldId id="357" r:id="rId24"/>
    <p:sldId id="359" r:id="rId25"/>
    <p:sldId id="325" r:id="rId26"/>
    <p:sldId id="361" r:id="rId27"/>
    <p:sldId id="300" r:id="rId28"/>
    <p:sldId id="362" r:id="rId29"/>
    <p:sldId id="363" r:id="rId30"/>
    <p:sldId id="337" r:id="rId31"/>
  </p:sldIdLst>
  <p:sldSz cx="30600650" cy="17400588"/>
  <p:notesSz cx="6858000" cy="9144000"/>
  <p:custDataLst>
    <p:tags r:id="rId33"/>
  </p:custDataLst>
  <p:defaultTextStyle>
    <a:defPPr>
      <a:defRPr lang="vi-VN"/>
    </a:defPPr>
    <a:lvl1pPr algn="l" rtl="0" fontAlgn="base">
      <a:spcBef>
        <a:spcPct val="0"/>
      </a:spcBef>
      <a:spcAft>
        <a:spcPct val="0"/>
      </a:spcAft>
      <a:defRPr kern="1200">
        <a:solidFill>
          <a:schemeClr val="tx1"/>
        </a:solidFill>
        <a:latin typeface="Arial" charset="0"/>
        <a:ea typeface="+mn-ea"/>
        <a:cs typeface="+mn-cs"/>
      </a:defRPr>
    </a:lvl1pPr>
    <a:lvl2pPr marL="1371463" algn="l" rtl="0" fontAlgn="base">
      <a:spcBef>
        <a:spcPct val="0"/>
      </a:spcBef>
      <a:spcAft>
        <a:spcPct val="0"/>
      </a:spcAft>
      <a:defRPr kern="1200">
        <a:solidFill>
          <a:schemeClr val="tx1"/>
        </a:solidFill>
        <a:latin typeface="Arial" charset="0"/>
        <a:ea typeface="+mn-ea"/>
        <a:cs typeface="+mn-cs"/>
      </a:defRPr>
    </a:lvl2pPr>
    <a:lvl3pPr marL="2742926" algn="l" rtl="0" fontAlgn="base">
      <a:spcBef>
        <a:spcPct val="0"/>
      </a:spcBef>
      <a:spcAft>
        <a:spcPct val="0"/>
      </a:spcAft>
      <a:defRPr kern="1200">
        <a:solidFill>
          <a:schemeClr val="tx1"/>
        </a:solidFill>
        <a:latin typeface="Arial" charset="0"/>
        <a:ea typeface="+mn-ea"/>
        <a:cs typeface="+mn-cs"/>
      </a:defRPr>
    </a:lvl3pPr>
    <a:lvl4pPr marL="4114389" algn="l" rtl="0" fontAlgn="base">
      <a:spcBef>
        <a:spcPct val="0"/>
      </a:spcBef>
      <a:spcAft>
        <a:spcPct val="0"/>
      </a:spcAft>
      <a:defRPr kern="1200">
        <a:solidFill>
          <a:schemeClr val="tx1"/>
        </a:solidFill>
        <a:latin typeface="Arial" charset="0"/>
        <a:ea typeface="+mn-ea"/>
        <a:cs typeface="+mn-cs"/>
      </a:defRPr>
    </a:lvl4pPr>
    <a:lvl5pPr marL="5485851" algn="l" rtl="0" fontAlgn="base">
      <a:spcBef>
        <a:spcPct val="0"/>
      </a:spcBef>
      <a:spcAft>
        <a:spcPct val="0"/>
      </a:spcAft>
      <a:defRPr kern="1200">
        <a:solidFill>
          <a:schemeClr val="tx1"/>
        </a:solidFill>
        <a:latin typeface="Arial" charset="0"/>
        <a:ea typeface="+mn-ea"/>
        <a:cs typeface="+mn-cs"/>
      </a:defRPr>
    </a:lvl5pPr>
    <a:lvl6pPr marL="6857314" algn="l" defTabSz="2742926" rtl="0" eaLnBrk="1" latinLnBrk="0" hangingPunct="1">
      <a:defRPr kern="1200">
        <a:solidFill>
          <a:schemeClr val="tx1"/>
        </a:solidFill>
        <a:latin typeface="Arial" charset="0"/>
        <a:ea typeface="+mn-ea"/>
        <a:cs typeface="+mn-cs"/>
      </a:defRPr>
    </a:lvl6pPr>
    <a:lvl7pPr marL="8228777" algn="l" defTabSz="2742926" rtl="0" eaLnBrk="1" latinLnBrk="0" hangingPunct="1">
      <a:defRPr kern="1200">
        <a:solidFill>
          <a:schemeClr val="tx1"/>
        </a:solidFill>
        <a:latin typeface="Arial" charset="0"/>
        <a:ea typeface="+mn-ea"/>
        <a:cs typeface="+mn-cs"/>
      </a:defRPr>
    </a:lvl7pPr>
    <a:lvl8pPr marL="9600240" algn="l" defTabSz="2742926" rtl="0" eaLnBrk="1" latinLnBrk="0" hangingPunct="1">
      <a:defRPr kern="1200">
        <a:solidFill>
          <a:schemeClr val="tx1"/>
        </a:solidFill>
        <a:latin typeface="Arial" charset="0"/>
        <a:ea typeface="+mn-ea"/>
        <a:cs typeface="+mn-cs"/>
      </a:defRPr>
    </a:lvl8pPr>
    <a:lvl9pPr marL="10971703" algn="l" defTabSz="2742926"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5481">
          <p15:clr>
            <a:srgbClr val="A4A3A4"/>
          </p15:clr>
        </p15:guide>
        <p15:guide id="2" pos="96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99"/>
    <a:srgbClr val="FF0000"/>
    <a:srgbClr val="66FFCC"/>
    <a:srgbClr val="6600FF"/>
    <a:srgbClr val="FF0066"/>
    <a:srgbClr val="FF9999"/>
    <a:srgbClr val="99FF99"/>
    <a:srgbClr val="FFFF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9104" autoAdjust="0"/>
  </p:normalViewPr>
  <p:slideViewPr>
    <p:cSldViewPr>
      <p:cViewPr varScale="1">
        <p:scale>
          <a:sx n="34" d="100"/>
          <a:sy n="34" d="100"/>
        </p:scale>
        <p:origin x="186" y="84"/>
      </p:cViewPr>
      <p:guideLst>
        <p:guide orient="horz" pos="5481"/>
        <p:guide pos="963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EFFBAA0-53BB-4FAE-BF59-B3F7A18C5557}" type="datetimeFigureOut">
              <a:rPr lang="vi-VN"/>
              <a:pPr>
                <a:defRPr/>
              </a:pPr>
              <a:t>13/04/2022</a:t>
            </a:fld>
            <a:endParaRPr lang="vi-VN"/>
          </a:p>
        </p:txBody>
      </p:sp>
      <p:sp>
        <p:nvSpPr>
          <p:cNvPr id="4" name="Slide Image Placeholder 3"/>
          <p:cNvSpPr>
            <a:spLocks noGrp="1" noRot="1" noChangeAspect="1"/>
          </p:cNvSpPr>
          <p:nvPr>
            <p:ph type="sldImg" idx="2"/>
          </p:nvPr>
        </p:nvSpPr>
        <p:spPr>
          <a:xfrm>
            <a:off x="414338" y="685800"/>
            <a:ext cx="6029325" cy="3429000"/>
          </a:xfrm>
          <a:prstGeom prst="rect">
            <a:avLst/>
          </a:prstGeom>
          <a:noFill/>
          <a:ln w="12700">
            <a:solidFill>
              <a:prstClr val="black"/>
            </a:solidFill>
          </a:ln>
        </p:spPr>
        <p:txBody>
          <a:bodyPr vert="horz" lIns="91440" tIns="45720" rIns="91440" bIns="45720" rtlCol="0" anchor="ctr"/>
          <a:lstStyle/>
          <a:p>
            <a:pPr lvl="0"/>
            <a:endParaRPr lang="vi-VN"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vi-VN"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18AE996-86C3-4011-A8A8-61A4B40F0B87}" type="slidenum">
              <a:rPr lang="vi-VN"/>
              <a:pPr>
                <a:defRPr/>
              </a:pPr>
              <a:t>‹#›</a:t>
            </a:fld>
            <a:endParaRPr lang="vi-VN"/>
          </a:p>
        </p:txBody>
      </p:sp>
    </p:spTree>
    <p:extLst>
      <p:ext uri="{BB962C8B-B14F-4D97-AF65-F5344CB8AC3E}">
        <p14:creationId xmlns:p14="http://schemas.microsoft.com/office/powerpoint/2010/main" val="29703319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3600" kern="1200">
        <a:solidFill>
          <a:schemeClr val="tx1"/>
        </a:solidFill>
        <a:latin typeface="+mn-lt"/>
        <a:ea typeface="+mn-ea"/>
        <a:cs typeface="+mn-cs"/>
      </a:defRPr>
    </a:lvl1pPr>
    <a:lvl2pPr marL="1371463" algn="l" rtl="0" eaLnBrk="0" fontAlgn="base" hangingPunct="0">
      <a:spcBef>
        <a:spcPct val="30000"/>
      </a:spcBef>
      <a:spcAft>
        <a:spcPct val="0"/>
      </a:spcAft>
      <a:defRPr sz="3600" kern="1200">
        <a:solidFill>
          <a:schemeClr val="tx1"/>
        </a:solidFill>
        <a:latin typeface="+mn-lt"/>
        <a:ea typeface="+mn-ea"/>
        <a:cs typeface="+mn-cs"/>
      </a:defRPr>
    </a:lvl2pPr>
    <a:lvl3pPr marL="2742926" algn="l" rtl="0" eaLnBrk="0" fontAlgn="base" hangingPunct="0">
      <a:spcBef>
        <a:spcPct val="30000"/>
      </a:spcBef>
      <a:spcAft>
        <a:spcPct val="0"/>
      </a:spcAft>
      <a:defRPr sz="3600" kern="1200">
        <a:solidFill>
          <a:schemeClr val="tx1"/>
        </a:solidFill>
        <a:latin typeface="+mn-lt"/>
        <a:ea typeface="+mn-ea"/>
        <a:cs typeface="+mn-cs"/>
      </a:defRPr>
    </a:lvl3pPr>
    <a:lvl4pPr marL="4114389" algn="l" rtl="0" eaLnBrk="0" fontAlgn="base" hangingPunct="0">
      <a:spcBef>
        <a:spcPct val="30000"/>
      </a:spcBef>
      <a:spcAft>
        <a:spcPct val="0"/>
      </a:spcAft>
      <a:defRPr sz="3600" kern="1200">
        <a:solidFill>
          <a:schemeClr val="tx1"/>
        </a:solidFill>
        <a:latin typeface="+mn-lt"/>
        <a:ea typeface="+mn-ea"/>
        <a:cs typeface="+mn-cs"/>
      </a:defRPr>
    </a:lvl4pPr>
    <a:lvl5pPr marL="5485851" algn="l" rtl="0" eaLnBrk="0" fontAlgn="base" hangingPunct="0">
      <a:spcBef>
        <a:spcPct val="30000"/>
      </a:spcBef>
      <a:spcAft>
        <a:spcPct val="0"/>
      </a:spcAft>
      <a:defRPr sz="3600" kern="1200">
        <a:solidFill>
          <a:schemeClr val="tx1"/>
        </a:solidFill>
        <a:latin typeface="+mn-lt"/>
        <a:ea typeface="+mn-ea"/>
        <a:cs typeface="+mn-cs"/>
      </a:defRPr>
    </a:lvl5pPr>
    <a:lvl6pPr marL="6857314" algn="l" defTabSz="2742926" rtl="0" eaLnBrk="1" latinLnBrk="0" hangingPunct="1">
      <a:defRPr sz="3600" kern="1200">
        <a:solidFill>
          <a:schemeClr val="tx1"/>
        </a:solidFill>
        <a:latin typeface="+mn-lt"/>
        <a:ea typeface="+mn-ea"/>
        <a:cs typeface="+mn-cs"/>
      </a:defRPr>
    </a:lvl6pPr>
    <a:lvl7pPr marL="8228777" algn="l" defTabSz="2742926" rtl="0" eaLnBrk="1" latinLnBrk="0" hangingPunct="1">
      <a:defRPr sz="3600" kern="1200">
        <a:solidFill>
          <a:schemeClr val="tx1"/>
        </a:solidFill>
        <a:latin typeface="+mn-lt"/>
        <a:ea typeface="+mn-ea"/>
        <a:cs typeface="+mn-cs"/>
      </a:defRPr>
    </a:lvl7pPr>
    <a:lvl8pPr marL="9600240" algn="l" defTabSz="2742926" rtl="0" eaLnBrk="1" latinLnBrk="0" hangingPunct="1">
      <a:defRPr sz="3600" kern="1200">
        <a:solidFill>
          <a:schemeClr val="tx1"/>
        </a:solidFill>
        <a:latin typeface="+mn-lt"/>
        <a:ea typeface="+mn-ea"/>
        <a:cs typeface="+mn-cs"/>
      </a:defRPr>
    </a:lvl8pPr>
    <a:lvl9pPr marL="10971703" algn="l" defTabSz="2742926" rtl="0" eaLnBrk="1" latinLnBrk="0" hangingPunct="1">
      <a:defRPr sz="3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95049" y="5405462"/>
            <a:ext cx="26010553" cy="3729848"/>
          </a:xfrm>
        </p:spPr>
        <p:txBody>
          <a:bodyPr/>
          <a:lstStyle/>
          <a:p>
            <a:r>
              <a:rPr lang="en-US" smtClean="0"/>
              <a:t>Click to edit Master title style</a:t>
            </a:r>
            <a:endParaRPr lang="vi-VN"/>
          </a:p>
        </p:txBody>
      </p:sp>
      <p:sp>
        <p:nvSpPr>
          <p:cNvPr id="3" name="Subtitle 2"/>
          <p:cNvSpPr>
            <a:spLocks noGrp="1"/>
          </p:cNvSpPr>
          <p:nvPr>
            <p:ph type="subTitle" idx="1"/>
          </p:nvPr>
        </p:nvSpPr>
        <p:spPr>
          <a:xfrm>
            <a:off x="4590098" y="9860333"/>
            <a:ext cx="21420455" cy="4446817"/>
          </a:xfrm>
        </p:spPr>
        <p:txBody>
          <a:bodyPr/>
          <a:lstStyle>
            <a:lvl1pPr marL="0" indent="0" algn="ctr">
              <a:buNone/>
              <a:defRPr>
                <a:solidFill>
                  <a:schemeClr val="tx1">
                    <a:tint val="75000"/>
                  </a:schemeClr>
                </a:solidFill>
              </a:defRPr>
            </a:lvl1pPr>
            <a:lvl2pPr marL="1371463" indent="0" algn="ctr">
              <a:buNone/>
              <a:defRPr>
                <a:solidFill>
                  <a:schemeClr val="tx1">
                    <a:tint val="75000"/>
                  </a:schemeClr>
                </a:solidFill>
              </a:defRPr>
            </a:lvl2pPr>
            <a:lvl3pPr marL="2742926" indent="0" algn="ctr">
              <a:buNone/>
              <a:defRPr>
                <a:solidFill>
                  <a:schemeClr val="tx1">
                    <a:tint val="75000"/>
                  </a:schemeClr>
                </a:solidFill>
              </a:defRPr>
            </a:lvl3pPr>
            <a:lvl4pPr marL="4114389" indent="0" algn="ctr">
              <a:buNone/>
              <a:defRPr>
                <a:solidFill>
                  <a:schemeClr val="tx1">
                    <a:tint val="75000"/>
                  </a:schemeClr>
                </a:solidFill>
              </a:defRPr>
            </a:lvl4pPr>
            <a:lvl5pPr marL="5485851" indent="0" algn="ctr">
              <a:buNone/>
              <a:defRPr>
                <a:solidFill>
                  <a:schemeClr val="tx1">
                    <a:tint val="75000"/>
                  </a:schemeClr>
                </a:solidFill>
              </a:defRPr>
            </a:lvl5pPr>
            <a:lvl6pPr marL="6857314" indent="0" algn="ctr">
              <a:buNone/>
              <a:defRPr>
                <a:solidFill>
                  <a:schemeClr val="tx1">
                    <a:tint val="75000"/>
                  </a:schemeClr>
                </a:solidFill>
              </a:defRPr>
            </a:lvl6pPr>
            <a:lvl7pPr marL="8228777" indent="0" algn="ctr">
              <a:buNone/>
              <a:defRPr>
                <a:solidFill>
                  <a:schemeClr val="tx1">
                    <a:tint val="75000"/>
                  </a:schemeClr>
                </a:solidFill>
              </a:defRPr>
            </a:lvl7pPr>
            <a:lvl8pPr marL="9600240" indent="0" algn="ctr">
              <a:buNone/>
              <a:defRPr>
                <a:solidFill>
                  <a:schemeClr val="tx1">
                    <a:tint val="75000"/>
                  </a:schemeClr>
                </a:solidFill>
              </a:defRPr>
            </a:lvl8pPr>
            <a:lvl9pPr marL="10971703"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8E96C211-F563-4266-BFDE-96279ED4AD78}" type="datetimeFigureOut">
              <a:rPr lang="vi-VN"/>
              <a:pPr>
                <a:defRPr/>
              </a:pPr>
              <a:t>13/04/2022</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4E060953-BCFE-4238-9963-063616F9798E}" type="slidenum">
              <a:rPr lang="vi-VN"/>
              <a:pPr>
                <a:defRPr/>
              </a:pPr>
              <a:t>‹#›</a:t>
            </a:fld>
            <a:endParaRPr lang="vi-VN"/>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D51C741B-BEE2-4345-9E20-C48BA7684310}" type="datetimeFigureOut">
              <a:rPr lang="vi-VN"/>
              <a:pPr>
                <a:defRPr/>
              </a:pPr>
              <a:t>13/04/2022</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10006DD3-4013-4C0C-9A43-7E75B368A9C1}" type="slidenum">
              <a:rPr lang="vi-VN"/>
              <a:pPr>
                <a:defRPr/>
              </a:pPr>
              <a:t>‹#›</a:t>
            </a:fld>
            <a:endParaRPr lang="vi-VN"/>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185471" y="696831"/>
            <a:ext cx="6885146" cy="14846891"/>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530032" y="696831"/>
            <a:ext cx="20145428" cy="1484689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501B1C8E-0D2A-40B8-B8AB-3F21975D12B0}" type="datetimeFigureOut">
              <a:rPr lang="vi-VN"/>
              <a:pPr>
                <a:defRPr/>
              </a:pPr>
              <a:t>13/04/2022</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20D999FB-E131-4148-BC0B-C4A866C423E9}" type="slidenum">
              <a:rPr lang="vi-VN"/>
              <a:pPr>
                <a:defRPr/>
              </a:pPr>
              <a:t>‹#›</a:t>
            </a:fld>
            <a:endParaRPr lang="vi-VN"/>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3D46ED20-8D5D-40A6-A606-EE0594AFE34D}" type="datetimeFigureOut">
              <a:rPr lang="vi-VN"/>
              <a:pPr>
                <a:defRPr/>
              </a:pPr>
              <a:t>13/04/2022</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6A5AB6CB-EA59-477F-A43B-C12EC16BC54F}" type="slidenum">
              <a:rPr lang="vi-VN"/>
              <a:pPr>
                <a:defRPr/>
              </a:pPr>
              <a:t>‹#›</a:t>
            </a:fld>
            <a:endParaRPr lang="vi-VN"/>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17240" y="11181490"/>
            <a:ext cx="26010553" cy="3455950"/>
          </a:xfrm>
        </p:spPr>
        <p:txBody>
          <a:bodyPr anchor="t"/>
          <a:lstStyle>
            <a:lvl1pPr algn="l">
              <a:defRPr sz="12000" b="1" cap="all"/>
            </a:lvl1pPr>
          </a:lstStyle>
          <a:p>
            <a:r>
              <a:rPr lang="en-US" smtClean="0"/>
              <a:t>Click to edit Master title style</a:t>
            </a:r>
            <a:endParaRPr lang="vi-VN"/>
          </a:p>
        </p:txBody>
      </p:sp>
      <p:sp>
        <p:nvSpPr>
          <p:cNvPr id="3" name="Text Placeholder 2"/>
          <p:cNvSpPr>
            <a:spLocks noGrp="1"/>
          </p:cNvSpPr>
          <p:nvPr>
            <p:ph type="body" idx="1"/>
          </p:nvPr>
        </p:nvSpPr>
        <p:spPr>
          <a:xfrm>
            <a:off x="2417240" y="7375113"/>
            <a:ext cx="26010553" cy="3806377"/>
          </a:xfrm>
        </p:spPr>
        <p:txBody>
          <a:bodyPr anchor="b"/>
          <a:lstStyle>
            <a:lvl1pPr marL="0" indent="0">
              <a:buNone/>
              <a:defRPr sz="6000">
                <a:solidFill>
                  <a:schemeClr val="tx1">
                    <a:tint val="75000"/>
                  </a:schemeClr>
                </a:solidFill>
              </a:defRPr>
            </a:lvl1pPr>
            <a:lvl2pPr marL="1371463" indent="0">
              <a:buNone/>
              <a:defRPr sz="5400">
                <a:solidFill>
                  <a:schemeClr val="tx1">
                    <a:tint val="75000"/>
                  </a:schemeClr>
                </a:solidFill>
              </a:defRPr>
            </a:lvl2pPr>
            <a:lvl3pPr marL="2742926" indent="0">
              <a:buNone/>
              <a:defRPr sz="4800">
                <a:solidFill>
                  <a:schemeClr val="tx1">
                    <a:tint val="75000"/>
                  </a:schemeClr>
                </a:solidFill>
              </a:defRPr>
            </a:lvl3pPr>
            <a:lvl4pPr marL="4114389" indent="0">
              <a:buNone/>
              <a:defRPr sz="4200">
                <a:solidFill>
                  <a:schemeClr val="tx1">
                    <a:tint val="75000"/>
                  </a:schemeClr>
                </a:solidFill>
              </a:defRPr>
            </a:lvl4pPr>
            <a:lvl5pPr marL="5485851" indent="0">
              <a:buNone/>
              <a:defRPr sz="4200">
                <a:solidFill>
                  <a:schemeClr val="tx1">
                    <a:tint val="75000"/>
                  </a:schemeClr>
                </a:solidFill>
              </a:defRPr>
            </a:lvl5pPr>
            <a:lvl6pPr marL="6857314" indent="0">
              <a:buNone/>
              <a:defRPr sz="4200">
                <a:solidFill>
                  <a:schemeClr val="tx1">
                    <a:tint val="75000"/>
                  </a:schemeClr>
                </a:solidFill>
              </a:defRPr>
            </a:lvl6pPr>
            <a:lvl7pPr marL="8228777" indent="0">
              <a:buNone/>
              <a:defRPr sz="4200">
                <a:solidFill>
                  <a:schemeClr val="tx1">
                    <a:tint val="75000"/>
                  </a:schemeClr>
                </a:solidFill>
              </a:defRPr>
            </a:lvl7pPr>
            <a:lvl8pPr marL="9600240" indent="0">
              <a:buNone/>
              <a:defRPr sz="4200">
                <a:solidFill>
                  <a:schemeClr val="tx1">
                    <a:tint val="75000"/>
                  </a:schemeClr>
                </a:solidFill>
              </a:defRPr>
            </a:lvl8pPr>
            <a:lvl9pPr marL="10971703" indent="0">
              <a:buNone/>
              <a:defRPr sz="4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F74D71A-9DE2-40A2-A645-9DC1F6D46A68}" type="datetimeFigureOut">
              <a:rPr lang="vi-VN"/>
              <a:pPr>
                <a:defRPr/>
              </a:pPr>
              <a:t>13/04/2022</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5D6618B8-5CD8-4A71-8161-56093E01A6F5}" type="slidenum">
              <a:rPr lang="vi-VN"/>
              <a:pPr>
                <a:defRPr/>
              </a:pPr>
              <a:t>‹#›</a:t>
            </a:fld>
            <a:endParaRPr lang="vi-VN"/>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530033" y="4060138"/>
            <a:ext cx="13515287" cy="11483584"/>
          </a:xfrm>
        </p:spPr>
        <p:txBody>
          <a:bodyPr/>
          <a:lstStyle>
            <a:lvl1pPr>
              <a:defRPr sz="8400"/>
            </a:lvl1pPr>
            <a:lvl2pPr>
              <a:defRPr sz="7200"/>
            </a:lvl2pPr>
            <a:lvl3pPr>
              <a:defRPr sz="6000"/>
            </a:lvl3pPr>
            <a:lvl4pPr>
              <a:defRPr sz="5400"/>
            </a:lvl4pPr>
            <a:lvl5pPr>
              <a:defRPr sz="5400"/>
            </a:lvl5pPr>
            <a:lvl6pPr>
              <a:defRPr sz="5400"/>
            </a:lvl6pPr>
            <a:lvl7pPr>
              <a:defRPr sz="5400"/>
            </a:lvl7pPr>
            <a:lvl8pPr>
              <a:defRPr sz="5400"/>
            </a:lvl8pPr>
            <a:lvl9pPr>
              <a:defRPr sz="5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15555330" y="4060138"/>
            <a:ext cx="13515287" cy="11483584"/>
          </a:xfrm>
        </p:spPr>
        <p:txBody>
          <a:bodyPr/>
          <a:lstStyle>
            <a:lvl1pPr>
              <a:defRPr sz="8400"/>
            </a:lvl1pPr>
            <a:lvl2pPr>
              <a:defRPr sz="7200"/>
            </a:lvl2pPr>
            <a:lvl3pPr>
              <a:defRPr sz="6000"/>
            </a:lvl3pPr>
            <a:lvl4pPr>
              <a:defRPr sz="5400"/>
            </a:lvl4pPr>
            <a:lvl5pPr>
              <a:defRPr sz="5400"/>
            </a:lvl5pPr>
            <a:lvl6pPr>
              <a:defRPr sz="5400"/>
            </a:lvl6pPr>
            <a:lvl7pPr>
              <a:defRPr sz="5400"/>
            </a:lvl7pPr>
            <a:lvl8pPr>
              <a:defRPr sz="5400"/>
            </a:lvl8pPr>
            <a:lvl9pPr>
              <a:defRPr sz="5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fld id="{B6E4DC54-6D66-4C9E-AFD9-333ED10A8D62}" type="datetimeFigureOut">
              <a:rPr lang="vi-VN"/>
              <a:pPr>
                <a:defRPr/>
              </a:pPr>
              <a:t>13/04/2022</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1DA69663-1417-4F78-9DC5-75D2E0C231C8}" type="slidenum">
              <a:rPr lang="vi-VN"/>
              <a:pPr>
                <a:defRPr/>
              </a:pPr>
              <a:t>‹#›</a:t>
            </a:fld>
            <a:endParaRPr lang="vi-VN"/>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1530033" y="3894994"/>
            <a:ext cx="13520601" cy="1623248"/>
          </a:xfrm>
        </p:spPr>
        <p:txBody>
          <a:bodyPr anchor="b"/>
          <a:lstStyle>
            <a:lvl1pPr marL="0" indent="0">
              <a:buNone/>
              <a:defRPr sz="7200" b="1"/>
            </a:lvl1pPr>
            <a:lvl2pPr marL="1371463" indent="0">
              <a:buNone/>
              <a:defRPr sz="6000" b="1"/>
            </a:lvl2pPr>
            <a:lvl3pPr marL="2742926" indent="0">
              <a:buNone/>
              <a:defRPr sz="5400" b="1"/>
            </a:lvl3pPr>
            <a:lvl4pPr marL="4114389" indent="0">
              <a:buNone/>
              <a:defRPr sz="4800" b="1"/>
            </a:lvl4pPr>
            <a:lvl5pPr marL="5485851" indent="0">
              <a:buNone/>
              <a:defRPr sz="4800" b="1"/>
            </a:lvl5pPr>
            <a:lvl6pPr marL="6857314" indent="0">
              <a:buNone/>
              <a:defRPr sz="4800" b="1"/>
            </a:lvl6pPr>
            <a:lvl7pPr marL="8228777" indent="0">
              <a:buNone/>
              <a:defRPr sz="4800" b="1"/>
            </a:lvl7pPr>
            <a:lvl8pPr marL="9600240" indent="0">
              <a:buNone/>
              <a:defRPr sz="4800" b="1"/>
            </a:lvl8pPr>
            <a:lvl9pPr marL="10971703" indent="0">
              <a:buNone/>
              <a:defRPr sz="4800" b="1"/>
            </a:lvl9pPr>
          </a:lstStyle>
          <a:p>
            <a:pPr lvl="0"/>
            <a:r>
              <a:rPr lang="en-US" smtClean="0"/>
              <a:t>Click to edit Master text styles</a:t>
            </a:r>
          </a:p>
        </p:txBody>
      </p:sp>
      <p:sp>
        <p:nvSpPr>
          <p:cNvPr id="4" name="Content Placeholder 3"/>
          <p:cNvSpPr>
            <a:spLocks noGrp="1"/>
          </p:cNvSpPr>
          <p:nvPr>
            <p:ph sz="half" idx="2"/>
          </p:nvPr>
        </p:nvSpPr>
        <p:spPr>
          <a:xfrm>
            <a:off x="1530033" y="5518242"/>
            <a:ext cx="13520601" cy="10025479"/>
          </a:xfrm>
        </p:spPr>
        <p:txBody>
          <a:bodyPr/>
          <a:lstStyle>
            <a:lvl1pPr>
              <a:defRPr sz="7200"/>
            </a:lvl1pPr>
            <a:lvl2pPr>
              <a:defRPr sz="6000"/>
            </a:lvl2pPr>
            <a:lvl3pPr>
              <a:defRPr sz="54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15544707" y="3894994"/>
            <a:ext cx="13525912" cy="1623248"/>
          </a:xfrm>
        </p:spPr>
        <p:txBody>
          <a:bodyPr anchor="b"/>
          <a:lstStyle>
            <a:lvl1pPr marL="0" indent="0">
              <a:buNone/>
              <a:defRPr sz="7200" b="1"/>
            </a:lvl1pPr>
            <a:lvl2pPr marL="1371463" indent="0">
              <a:buNone/>
              <a:defRPr sz="6000" b="1"/>
            </a:lvl2pPr>
            <a:lvl3pPr marL="2742926" indent="0">
              <a:buNone/>
              <a:defRPr sz="5400" b="1"/>
            </a:lvl3pPr>
            <a:lvl4pPr marL="4114389" indent="0">
              <a:buNone/>
              <a:defRPr sz="4800" b="1"/>
            </a:lvl4pPr>
            <a:lvl5pPr marL="5485851" indent="0">
              <a:buNone/>
              <a:defRPr sz="4800" b="1"/>
            </a:lvl5pPr>
            <a:lvl6pPr marL="6857314" indent="0">
              <a:buNone/>
              <a:defRPr sz="4800" b="1"/>
            </a:lvl6pPr>
            <a:lvl7pPr marL="8228777" indent="0">
              <a:buNone/>
              <a:defRPr sz="4800" b="1"/>
            </a:lvl7pPr>
            <a:lvl8pPr marL="9600240" indent="0">
              <a:buNone/>
              <a:defRPr sz="4800" b="1"/>
            </a:lvl8pPr>
            <a:lvl9pPr marL="10971703" indent="0">
              <a:buNone/>
              <a:defRPr sz="4800" b="1"/>
            </a:lvl9pPr>
          </a:lstStyle>
          <a:p>
            <a:pPr lvl="0"/>
            <a:r>
              <a:rPr lang="en-US" smtClean="0"/>
              <a:t>Click to edit Master text styles</a:t>
            </a:r>
          </a:p>
        </p:txBody>
      </p:sp>
      <p:sp>
        <p:nvSpPr>
          <p:cNvPr id="6" name="Content Placeholder 5"/>
          <p:cNvSpPr>
            <a:spLocks noGrp="1"/>
          </p:cNvSpPr>
          <p:nvPr>
            <p:ph sz="quarter" idx="4"/>
          </p:nvPr>
        </p:nvSpPr>
        <p:spPr>
          <a:xfrm>
            <a:off x="15544707" y="5518242"/>
            <a:ext cx="13525912" cy="10025479"/>
          </a:xfrm>
        </p:spPr>
        <p:txBody>
          <a:bodyPr/>
          <a:lstStyle>
            <a:lvl1pPr>
              <a:defRPr sz="7200"/>
            </a:lvl1pPr>
            <a:lvl2pPr>
              <a:defRPr sz="6000"/>
            </a:lvl2pPr>
            <a:lvl3pPr>
              <a:defRPr sz="54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fld id="{E4B9FF16-37B9-4FD1-9AF3-0A9B067E1D7A}" type="datetimeFigureOut">
              <a:rPr lang="vi-VN"/>
              <a:pPr>
                <a:defRPr/>
              </a:pPr>
              <a:t>13/04/2022</a:t>
            </a:fld>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CAD476E3-4E87-4F2A-9675-904C2332A8F3}" type="slidenum">
              <a:rPr lang="vi-VN"/>
              <a:pPr>
                <a:defRPr/>
              </a:pPr>
              <a:t>‹#›</a:t>
            </a:fld>
            <a:endParaRPr lang="vi-VN"/>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531E3F2A-0D86-48F6-91C6-CBDAF789E49D}" type="datetimeFigureOut">
              <a:rPr lang="vi-VN"/>
              <a:pPr>
                <a:defRPr/>
              </a:pPr>
              <a:t>13/04/2022</a:t>
            </a:fld>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E7C3C681-48B5-42E4-83F1-D3F9BF9FE9F7}" type="slidenum">
              <a:rPr lang="vi-VN"/>
              <a:pPr>
                <a:defRPr/>
              </a:pPr>
              <a:t>‹#›</a:t>
            </a:fld>
            <a:endParaRPr lang="vi-VN"/>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7BFA2D-3086-4B74-A611-6D1DACBBA048}" type="datetimeFigureOut">
              <a:rPr lang="vi-VN"/>
              <a:pPr>
                <a:defRPr/>
              </a:pPr>
              <a:t>13/04/2022</a:t>
            </a:fld>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A07A73DE-80D6-4103-8A2D-9AF7C52E847D}" type="slidenum">
              <a:rPr lang="vi-VN"/>
              <a:pPr>
                <a:defRPr/>
              </a:pPr>
              <a:t>‹#›</a:t>
            </a:fld>
            <a:endParaRPr lang="vi-VN"/>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0034" y="692801"/>
            <a:ext cx="10067403" cy="2948433"/>
          </a:xfrm>
        </p:spPr>
        <p:txBody>
          <a:bodyPr anchor="b"/>
          <a:lstStyle>
            <a:lvl1pPr algn="l">
              <a:defRPr sz="6000" b="1"/>
            </a:lvl1pPr>
          </a:lstStyle>
          <a:p>
            <a:r>
              <a:rPr lang="en-US" smtClean="0"/>
              <a:t>Click to edit Master title style</a:t>
            </a:r>
            <a:endParaRPr lang="vi-VN"/>
          </a:p>
        </p:txBody>
      </p:sp>
      <p:sp>
        <p:nvSpPr>
          <p:cNvPr id="3" name="Content Placeholder 2"/>
          <p:cNvSpPr>
            <a:spLocks noGrp="1"/>
          </p:cNvSpPr>
          <p:nvPr>
            <p:ph idx="1"/>
          </p:nvPr>
        </p:nvSpPr>
        <p:spPr>
          <a:xfrm>
            <a:off x="11964004" y="692802"/>
            <a:ext cx="17106613" cy="14850920"/>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530034" y="3641235"/>
            <a:ext cx="10067403" cy="11902487"/>
          </a:xfrm>
        </p:spPr>
        <p:txBody>
          <a:bodyPr/>
          <a:lstStyle>
            <a:lvl1pPr marL="0" indent="0">
              <a:buNone/>
              <a:defRPr sz="4200"/>
            </a:lvl1pPr>
            <a:lvl2pPr marL="1371463" indent="0">
              <a:buNone/>
              <a:defRPr sz="3600"/>
            </a:lvl2pPr>
            <a:lvl3pPr marL="2742926" indent="0">
              <a:buNone/>
              <a:defRPr sz="3000"/>
            </a:lvl3pPr>
            <a:lvl4pPr marL="4114389" indent="0">
              <a:buNone/>
              <a:defRPr sz="2700"/>
            </a:lvl4pPr>
            <a:lvl5pPr marL="5485851" indent="0">
              <a:buNone/>
              <a:defRPr sz="2700"/>
            </a:lvl5pPr>
            <a:lvl6pPr marL="6857314" indent="0">
              <a:buNone/>
              <a:defRPr sz="2700"/>
            </a:lvl6pPr>
            <a:lvl7pPr marL="8228777" indent="0">
              <a:buNone/>
              <a:defRPr sz="2700"/>
            </a:lvl7pPr>
            <a:lvl8pPr marL="9600240" indent="0">
              <a:buNone/>
              <a:defRPr sz="2700"/>
            </a:lvl8pPr>
            <a:lvl9pPr marL="10971703" indent="0">
              <a:buNone/>
              <a:defRPr sz="2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4C2850D-DF5D-447A-915E-3EA9AFFBAB08}" type="datetimeFigureOut">
              <a:rPr lang="vi-VN"/>
              <a:pPr>
                <a:defRPr/>
              </a:pPr>
              <a:t>13/04/2022</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9DB30B88-D9A9-4852-BB9E-38F7FEB8221A}" type="slidenum">
              <a:rPr lang="vi-VN"/>
              <a:pPr>
                <a:defRPr/>
              </a:pPr>
              <a:t>‹#›</a:t>
            </a:fld>
            <a:endParaRPr lang="vi-VN"/>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7942" y="12180411"/>
            <a:ext cx="18360390" cy="1437967"/>
          </a:xfrm>
        </p:spPr>
        <p:txBody>
          <a:bodyPr anchor="b"/>
          <a:lstStyle>
            <a:lvl1pPr algn="l">
              <a:defRPr sz="6000" b="1"/>
            </a:lvl1pPr>
          </a:lstStyle>
          <a:p>
            <a:r>
              <a:rPr lang="en-US" smtClean="0"/>
              <a:t>Click to edit Master title style</a:t>
            </a:r>
            <a:endParaRPr lang="vi-VN"/>
          </a:p>
        </p:txBody>
      </p:sp>
      <p:sp>
        <p:nvSpPr>
          <p:cNvPr id="3" name="Picture Placeholder 2"/>
          <p:cNvSpPr>
            <a:spLocks noGrp="1"/>
          </p:cNvSpPr>
          <p:nvPr>
            <p:ph type="pic" idx="1"/>
          </p:nvPr>
        </p:nvSpPr>
        <p:spPr>
          <a:xfrm>
            <a:off x="5997942" y="1554775"/>
            <a:ext cx="18360390" cy="10440353"/>
          </a:xfrm>
        </p:spPr>
        <p:txBody>
          <a:bodyPr rtlCol="0">
            <a:normAutofit/>
          </a:bodyPr>
          <a:lstStyle>
            <a:lvl1pPr marL="0" indent="0">
              <a:buNone/>
              <a:defRPr sz="9600"/>
            </a:lvl1pPr>
            <a:lvl2pPr marL="1371463" indent="0">
              <a:buNone/>
              <a:defRPr sz="8400"/>
            </a:lvl2pPr>
            <a:lvl3pPr marL="2742926" indent="0">
              <a:buNone/>
              <a:defRPr sz="7200"/>
            </a:lvl3pPr>
            <a:lvl4pPr marL="4114389" indent="0">
              <a:buNone/>
              <a:defRPr sz="6000"/>
            </a:lvl4pPr>
            <a:lvl5pPr marL="5485851" indent="0">
              <a:buNone/>
              <a:defRPr sz="6000"/>
            </a:lvl5pPr>
            <a:lvl6pPr marL="6857314" indent="0">
              <a:buNone/>
              <a:defRPr sz="6000"/>
            </a:lvl6pPr>
            <a:lvl7pPr marL="8228777" indent="0">
              <a:buNone/>
              <a:defRPr sz="6000"/>
            </a:lvl7pPr>
            <a:lvl8pPr marL="9600240" indent="0">
              <a:buNone/>
              <a:defRPr sz="6000"/>
            </a:lvl8pPr>
            <a:lvl9pPr marL="10971703" indent="0">
              <a:buNone/>
              <a:defRPr sz="6000"/>
            </a:lvl9pPr>
          </a:lstStyle>
          <a:p>
            <a:pPr lvl="0"/>
            <a:endParaRPr lang="vi-VN" noProof="0"/>
          </a:p>
        </p:txBody>
      </p:sp>
      <p:sp>
        <p:nvSpPr>
          <p:cNvPr id="4" name="Text Placeholder 3"/>
          <p:cNvSpPr>
            <a:spLocks noGrp="1"/>
          </p:cNvSpPr>
          <p:nvPr>
            <p:ph type="body" sz="half" idx="2"/>
          </p:nvPr>
        </p:nvSpPr>
        <p:spPr>
          <a:xfrm>
            <a:off x="5997942" y="13618378"/>
            <a:ext cx="18360390" cy="2042151"/>
          </a:xfrm>
        </p:spPr>
        <p:txBody>
          <a:bodyPr/>
          <a:lstStyle>
            <a:lvl1pPr marL="0" indent="0">
              <a:buNone/>
              <a:defRPr sz="4200"/>
            </a:lvl1pPr>
            <a:lvl2pPr marL="1371463" indent="0">
              <a:buNone/>
              <a:defRPr sz="3600"/>
            </a:lvl2pPr>
            <a:lvl3pPr marL="2742926" indent="0">
              <a:buNone/>
              <a:defRPr sz="3000"/>
            </a:lvl3pPr>
            <a:lvl4pPr marL="4114389" indent="0">
              <a:buNone/>
              <a:defRPr sz="2700"/>
            </a:lvl4pPr>
            <a:lvl5pPr marL="5485851" indent="0">
              <a:buNone/>
              <a:defRPr sz="2700"/>
            </a:lvl5pPr>
            <a:lvl6pPr marL="6857314" indent="0">
              <a:buNone/>
              <a:defRPr sz="2700"/>
            </a:lvl6pPr>
            <a:lvl7pPr marL="8228777" indent="0">
              <a:buNone/>
              <a:defRPr sz="2700"/>
            </a:lvl7pPr>
            <a:lvl8pPr marL="9600240" indent="0">
              <a:buNone/>
              <a:defRPr sz="2700"/>
            </a:lvl8pPr>
            <a:lvl9pPr marL="10971703" indent="0">
              <a:buNone/>
              <a:defRPr sz="2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83AA667-56C2-4F9E-B377-61D5EB6AA00C}" type="datetimeFigureOut">
              <a:rPr lang="vi-VN"/>
              <a:pPr>
                <a:defRPr/>
              </a:pPr>
              <a:t>13/04/2022</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0F4EE214-72F0-45D0-BCC1-722BFF198A70}" type="slidenum">
              <a:rPr lang="vi-VN"/>
              <a:pPr>
                <a:defRPr/>
              </a:pPr>
              <a:t>‹#›</a:t>
            </a:fld>
            <a:endParaRPr lang="vi-VN"/>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30033" y="696830"/>
            <a:ext cx="27540585" cy="2900098"/>
          </a:xfrm>
          <a:prstGeom prst="rect">
            <a:avLst/>
          </a:prstGeom>
          <a:noFill/>
          <a:ln w="9525">
            <a:noFill/>
            <a:miter lim="800000"/>
            <a:headEnd/>
            <a:tailEnd/>
          </a:ln>
        </p:spPr>
        <p:txBody>
          <a:bodyPr vert="horz" wrap="square" lIns="274293" tIns="137146" rIns="274293" bIns="137146" numCol="1" anchor="ctr" anchorCtr="0" compatLnSpc="1">
            <a:prstTxWarp prst="textNoShape">
              <a:avLst/>
            </a:prstTxWarp>
          </a:bodyPr>
          <a:lstStyle/>
          <a:p>
            <a:pPr lvl="0"/>
            <a:r>
              <a:rPr lang="en-US" smtClean="0"/>
              <a:t>Click to edit Master title style</a:t>
            </a:r>
            <a:endParaRPr lang="vi-VN" smtClean="0"/>
          </a:p>
        </p:txBody>
      </p:sp>
      <p:sp>
        <p:nvSpPr>
          <p:cNvPr id="1027" name="Text Placeholder 2"/>
          <p:cNvSpPr>
            <a:spLocks noGrp="1"/>
          </p:cNvSpPr>
          <p:nvPr>
            <p:ph type="body" idx="1"/>
          </p:nvPr>
        </p:nvSpPr>
        <p:spPr bwMode="auto">
          <a:xfrm>
            <a:off x="1530033" y="4060138"/>
            <a:ext cx="27540585" cy="11483584"/>
          </a:xfrm>
          <a:prstGeom prst="rect">
            <a:avLst/>
          </a:prstGeom>
          <a:noFill/>
          <a:ln w="9525">
            <a:noFill/>
            <a:miter lim="800000"/>
            <a:headEnd/>
            <a:tailEnd/>
          </a:ln>
        </p:spPr>
        <p:txBody>
          <a:bodyPr vert="horz" wrap="square" lIns="274293" tIns="137146" rIns="274293" bIns="13714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smtClean="0"/>
          </a:p>
        </p:txBody>
      </p:sp>
      <p:sp>
        <p:nvSpPr>
          <p:cNvPr id="4" name="Date Placeholder 3"/>
          <p:cNvSpPr>
            <a:spLocks noGrp="1"/>
          </p:cNvSpPr>
          <p:nvPr>
            <p:ph type="dt" sz="half" idx="2"/>
          </p:nvPr>
        </p:nvSpPr>
        <p:spPr>
          <a:xfrm>
            <a:off x="1530032" y="16127769"/>
            <a:ext cx="7140152" cy="926420"/>
          </a:xfrm>
          <a:prstGeom prst="rect">
            <a:avLst/>
          </a:prstGeom>
        </p:spPr>
        <p:txBody>
          <a:bodyPr vert="horz" lIns="274293" tIns="137146" rIns="274293" bIns="137146" rtlCol="0" anchor="ctr"/>
          <a:lstStyle>
            <a:lvl1pPr algn="l" fontAlgn="auto">
              <a:spcBef>
                <a:spcPts val="0"/>
              </a:spcBef>
              <a:spcAft>
                <a:spcPts val="0"/>
              </a:spcAft>
              <a:defRPr sz="3600">
                <a:solidFill>
                  <a:schemeClr val="tx1">
                    <a:tint val="75000"/>
                  </a:schemeClr>
                </a:solidFill>
                <a:latin typeface="+mn-lt"/>
              </a:defRPr>
            </a:lvl1pPr>
          </a:lstStyle>
          <a:p>
            <a:pPr>
              <a:defRPr/>
            </a:pPr>
            <a:fld id="{BAAE79AF-F5BF-4DC8-80F5-CCC46B3A247B}" type="datetimeFigureOut">
              <a:rPr lang="vi-VN"/>
              <a:pPr>
                <a:defRPr/>
              </a:pPr>
              <a:t>13/04/2022</a:t>
            </a:fld>
            <a:endParaRPr lang="vi-VN"/>
          </a:p>
        </p:txBody>
      </p:sp>
      <p:sp>
        <p:nvSpPr>
          <p:cNvPr id="5" name="Footer Placeholder 4"/>
          <p:cNvSpPr>
            <a:spLocks noGrp="1"/>
          </p:cNvSpPr>
          <p:nvPr>
            <p:ph type="ftr" sz="quarter" idx="3"/>
          </p:nvPr>
        </p:nvSpPr>
        <p:spPr>
          <a:xfrm>
            <a:off x="10455222" y="16127769"/>
            <a:ext cx="9690206" cy="926420"/>
          </a:xfrm>
          <a:prstGeom prst="rect">
            <a:avLst/>
          </a:prstGeom>
        </p:spPr>
        <p:txBody>
          <a:bodyPr vert="horz" lIns="274293" tIns="137146" rIns="274293" bIns="137146" rtlCol="0" anchor="ctr"/>
          <a:lstStyle>
            <a:lvl1pPr algn="ctr" fontAlgn="auto">
              <a:spcBef>
                <a:spcPts val="0"/>
              </a:spcBef>
              <a:spcAft>
                <a:spcPts val="0"/>
              </a:spcAft>
              <a:defRPr sz="3600">
                <a:solidFill>
                  <a:schemeClr val="tx1">
                    <a:tint val="75000"/>
                  </a:schemeClr>
                </a:solidFill>
                <a:latin typeface="+mn-lt"/>
              </a:defRPr>
            </a:lvl1pPr>
          </a:lstStyle>
          <a:p>
            <a:pPr>
              <a:defRPr/>
            </a:pPr>
            <a:endParaRPr lang="vi-VN"/>
          </a:p>
        </p:txBody>
      </p:sp>
      <p:sp>
        <p:nvSpPr>
          <p:cNvPr id="6" name="Slide Number Placeholder 5"/>
          <p:cNvSpPr>
            <a:spLocks noGrp="1"/>
          </p:cNvSpPr>
          <p:nvPr>
            <p:ph type="sldNum" sz="quarter" idx="4"/>
          </p:nvPr>
        </p:nvSpPr>
        <p:spPr>
          <a:xfrm>
            <a:off x="21930466" y="16127769"/>
            <a:ext cx="7140152" cy="926420"/>
          </a:xfrm>
          <a:prstGeom prst="rect">
            <a:avLst/>
          </a:prstGeom>
        </p:spPr>
        <p:txBody>
          <a:bodyPr vert="horz" lIns="274293" tIns="137146" rIns="274293" bIns="137146" rtlCol="0" anchor="ctr"/>
          <a:lstStyle>
            <a:lvl1pPr algn="r" fontAlgn="auto">
              <a:spcBef>
                <a:spcPts val="0"/>
              </a:spcBef>
              <a:spcAft>
                <a:spcPts val="0"/>
              </a:spcAft>
              <a:defRPr sz="3600">
                <a:solidFill>
                  <a:schemeClr val="tx1">
                    <a:tint val="75000"/>
                  </a:schemeClr>
                </a:solidFill>
                <a:latin typeface="+mn-lt"/>
              </a:defRPr>
            </a:lvl1pPr>
          </a:lstStyle>
          <a:p>
            <a:pPr>
              <a:defRPr/>
            </a:pPr>
            <a:fld id="{82E25583-E0A2-4791-A292-BFA3B6635818}" type="slidenum">
              <a:rPr lang="vi-VN"/>
              <a:pPr>
                <a:defRPr/>
              </a:pPr>
              <a:t>‹#›</a:t>
            </a:fld>
            <a:endParaRPr lang="vi-VN"/>
          </a:p>
        </p:txBody>
      </p:sp>
    </p:spTree>
  </p:cSld>
  <p:clrMap bg1="lt1" tx1="dk1" bg2="lt2" tx2="dk2" accent1="accent1" accent2="accent2" accent3="accent3" accent4="accent4" accent5="accent5" accent6="accent6" hlink="hlink" folHlink="folHlink"/>
  <p:sldLayoutIdLst>
    <p:sldLayoutId id="2147483995" r:id="rId1"/>
    <p:sldLayoutId id="2147483994" r:id="rId2"/>
    <p:sldLayoutId id="2147483993" r:id="rId3"/>
    <p:sldLayoutId id="2147483992" r:id="rId4"/>
    <p:sldLayoutId id="2147483991" r:id="rId5"/>
    <p:sldLayoutId id="2147483990" r:id="rId6"/>
    <p:sldLayoutId id="2147483989" r:id="rId7"/>
    <p:sldLayoutId id="2147483988" r:id="rId8"/>
    <p:sldLayoutId id="2147483987" r:id="rId9"/>
    <p:sldLayoutId id="2147483986" r:id="rId10"/>
    <p:sldLayoutId id="2147483985" r:id="rId11"/>
  </p:sldLayoutIdLst>
  <p:transition spd="slow">
    <p:push dir="u"/>
  </p:transition>
  <p:timing>
    <p:tnLst>
      <p:par>
        <p:cTn id="1" dur="indefinite" restart="never" nodeType="tmRoot"/>
      </p:par>
    </p:tnLst>
  </p:timing>
  <p:txStyles>
    <p:titleStyle>
      <a:lvl1pPr algn="ctr" rtl="0" eaLnBrk="0" fontAlgn="base" hangingPunct="0">
        <a:spcBef>
          <a:spcPct val="0"/>
        </a:spcBef>
        <a:spcAft>
          <a:spcPct val="0"/>
        </a:spcAft>
        <a:defRPr sz="13200" kern="1200">
          <a:solidFill>
            <a:schemeClr val="tx1"/>
          </a:solidFill>
          <a:latin typeface="+mj-lt"/>
          <a:ea typeface="+mj-ea"/>
          <a:cs typeface="+mj-cs"/>
        </a:defRPr>
      </a:lvl1pPr>
      <a:lvl2pPr algn="ctr" rtl="0" eaLnBrk="0" fontAlgn="base" hangingPunct="0">
        <a:spcBef>
          <a:spcPct val="0"/>
        </a:spcBef>
        <a:spcAft>
          <a:spcPct val="0"/>
        </a:spcAft>
        <a:defRPr sz="13200">
          <a:solidFill>
            <a:schemeClr val="tx1"/>
          </a:solidFill>
          <a:latin typeface="Times New Roman" pitchFamily="18" charset="0"/>
        </a:defRPr>
      </a:lvl2pPr>
      <a:lvl3pPr algn="ctr" rtl="0" eaLnBrk="0" fontAlgn="base" hangingPunct="0">
        <a:spcBef>
          <a:spcPct val="0"/>
        </a:spcBef>
        <a:spcAft>
          <a:spcPct val="0"/>
        </a:spcAft>
        <a:defRPr sz="13200">
          <a:solidFill>
            <a:schemeClr val="tx1"/>
          </a:solidFill>
          <a:latin typeface="Times New Roman" pitchFamily="18" charset="0"/>
        </a:defRPr>
      </a:lvl3pPr>
      <a:lvl4pPr algn="ctr" rtl="0" eaLnBrk="0" fontAlgn="base" hangingPunct="0">
        <a:spcBef>
          <a:spcPct val="0"/>
        </a:spcBef>
        <a:spcAft>
          <a:spcPct val="0"/>
        </a:spcAft>
        <a:defRPr sz="13200">
          <a:solidFill>
            <a:schemeClr val="tx1"/>
          </a:solidFill>
          <a:latin typeface="Times New Roman" pitchFamily="18" charset="0"/>
        </a:defRPr>
      </a:lvl4pPr>
      <a:lvl5pPr algn="ctr" rtl="0" eaLnBrk="0" fontAlgn="base" hangingPunct="0">
        <a:spcBef>
          <a:spcPct val="0"/>
        </a:spcBef>
        <a:spcAft>
          <a:spcPct val="0"/>
        </a:spcAft>
        <a:defRPr sz="13200">
          <a:solidFill>
            <a:schemeClr val="tx1"/>
          </a:solidFill>
          <a:latin typeface="Times New Roman" pitchFamily="18" charset="0"/>
        </a:defRPr>
      </a:lvl5pPr>
      <a:lvl6pPr marL="1371463" algn="ctr" rtl="0" fontAlgn="base">
        <a:spcBef>
          <a:spcPct val="0"/>
        </a:spcBef>
        <a:spcAft>
          <a:spcPct val="0"/>
        </a:spcAft>
        <a:defRPr sz="13200">
          <a:solidFill>
            <a:schemeClr val="tx1"/>
          </a:solidFill>
          <a:latin typeface="Times New Roman" pitchFamily="18" charset="0"/>
        </a:defRPr>
      </a:lvl6pPr>
      <a:lvl7pPr marL="2742926" algn="ctr" rtl="0" fontAlgn="base">
        <a:spcBef>
          <a:spcPct val="0"/>
        </a:spcBef>
        <a:spcAft>
          <a:spcPct val="0"/>
        </a:spcAft>
        <a:defRPr sz="13200">
          <a:solidFill>
            <a:schemeClr val="tx1"/>
          </a:solidFill>
          <a:latin typeface="Times New Roman" pitchFamily="18" charset="0"/>
        </a:defRPr>
      </a:lvl7pPr>
      <a:lvl8pPr marL="4114389" algn="ctr" rtl="0" fontAlgn="base">
        <a:spcBef>
          <a:spcPct val="0"/>
        </a:spcBef>
        <a:spcAft>
          <a:spcPct val="0"/>
        </a:spcAft>
        <a:defRPr sz="13200">
          <a:solidFill>
            <a:schemeClr val="tx1"/>
          </a:solidFill>
          <a:latin typeface="Times New Roman" pitchFamily="18" charset="0"/>
        </a:defRPr>
      </a:lvl8pPr>
      <a:lvl9pPr marL="5485851" algn="ctr" rtl="0" fontAlgn="base">
        <a:spcBef>
          <a:spcPct val="0"/>
        </a:spcBef>
        <a:spcAft>
          <a:spcPct val="0"/>
        </a:spcAft>
        <a:defRPr sz="13200">
          <a:solidFill>
            <a:schemeClr val="tx1"/>
          </a:solidFill>
          <a:latin typeface="Times New Roman" pitchFamily="18" charset="0"/>
        </a:defRPr>
      </a:lvl9pPr>
    </p:titleStyle>
    <p:bodyStyle>
      <a:lvl1pPr marL="1028597" indent="-1028597" algn="l" rtl="0" eaLnBrk="0" fontAlgn="base" hangingPunct="0">
        <a:spcBef>
          <a:spcPct val="20000"/>
        </a:spcBef>
        <a:spcAft>
          <a:spcPct val="0"/>
        </a:spcAft>
        <a:buFont typeface="Arial" charset="0"/>
        <a:buChar char="•"/>
        <a:defRPr sz="9600" kern="1200">
          <a:solidFill>
            <a:schemeClr val="tx1"/>
          </a:solidFill>
          <a:latin typeface="+mn-lt"/>
          <a:ea typeface="+mn-ea"/>
          <a:cs typeface="+mn-cs"/>
        </a:defRPr>
      </a:lvl1pPr>
      <a:lvl2pPr marL="2228627" indent="-857164" algn="l" rtl="0" eaLnBrk="0" fontAlgn="base" hangingPunct="0">
        <a:spcBef>
          <a:spcPct val="20000"/>
        </a:spcBef>
        <a:spcAft>
          <a:spcPct val="0"/>
        </a:spcAft>
        <a:buFont typeface="Arial" charset="0"/>
        <a:buChar char="–"/>
        <a:defRPr sz="8400" kern="1200">
          <a:solidFill>
            <a:schemeClr val="tx1"/>
          </a:solidFill>
          <a:latin typeface="+mn-lt"/>
          <a:ea typeface="+mn-ea"/>
          <a:cs typeface="+mn-cs"/>
        </a:defRPr>
      </a:lvl2pPr>
      <a:lvl3pPr marL="3428657" indent="-685731" algn="l" rtl="0" eaLnBrk="0" fontAlgn="base" hangingPunct="0">
        <a:spcBef>
          <a:spcPct val="20000"/>
        </a:spcBef>
        <a:spcAft>
          <a:spcPct val="0"/>
        </a:spcAft>
        <a:buFont typeface="Arial" charset="0"/>
        <a:buChar char="•"/>
        <a:defRPr sz="7200" kern="1200">
          <a:solidFill>
            <a:schemeClr val="tx1"/>
          </a:solidFill>
          <a:latin typeface="+mn-lt"/>
          <a:ea typeface="+mn-ea"/>
          <a:cs typeface="+mn-cs"/>
        </a:defRPr>
      </a:lvl3pPr>
      <a:lvl4pPr marL="4800120" indent="-685731" algn="l" rtl="0" eaLnBrk="0" fontAlgn="base" hangingPunct="0">
        <a:spcBef>
          <a:spcPct val="20000"/>
        </a:spcBef>
        <a:spcAft>
          <a:spcPct val="0"/>
        </a:spcAft>
        <a:buFont typeface="Arial" charset="0"/>
        <a:buChar char="–"/>
        <a:defRPr sz="6000" kern="1200">
          <a:solidFill>
            <a:schemeClr val="tx1"/>
          </a:solidFill>
          <a:latin typeface="+mn-lt"/>
          <a:ea typeface="+mn-ea"/>
          <a:cs typeface="+mn-cs"/>
        </a:defRPr>
      </a:lvl4pPr>
      <a:lvl5pPr marL="6171583" indent="-685731" algn="l" rtl="0" eaLnBrk="0" fontAlgn="base" hangingPunct="0">
        <a:spcBef>
          <a:spcPct val="20000"/>
        </a:spcBef>
        <a:spcAft>
          <a:spcPct val="0"/>
        </a:spcAft>
        <a:buFont typeface="Arial" charset="0"/>
        <a:buChar char="»"/>
        <a:defRPr sz="6000" kern="1200">
          <a:solidFill>
            <a:schemeClr val="tx1"/>
          </a:solidFill>
          <a:latin typeface="+mn-lt"/>
          <a:ea typeface="+mn-ea"/>
          <a:cs typeface="+mn-cs"/>
        </a:defRPr>
      </a:lvl5pPr>
      <a:lvl6pPr marL="7543046" indent="-685731" algn="l" defTabSz="2742926" rtl="0" eaLnBrk="1" latinLnBrk="0" hangingPunct="1">
        <a:spcBef>
          <a:spcPct val="20000"/>
        </a:spcBef>
        <a:buFont typeface="Arial" pitchFamily="34" charset="0"/>
        <a:buChar char="•"/>
        <a:defRPr sz="6000" kern="1200">
          <a:solidFill>
            <a:schemeClr val="tx1"/>
          </a:solidFill>
          <a:latin typeface="+mn-lt"/>
          <a:ea typeface="+mn-ea"/>
          <a:cs typeface="+mn-cs"/>
        </a:defRPr>
      </a:lvl6pPr>
      <a:lvl7pPr marL="8914508" indent="-685731" algn="l" defTabSz="2742926" rtl="0" eaLnBrk="1" latinLnBrk="0" hangingPunct="1">
        <a:spcBef>
          <a:spcPct val="20000"/>
        </a:spcBef>
        <a:buFont typeface="Arial" pitchFamily="34" charset="0"/>
        <a:buChar char="•"/>
        <a:defRPr sz="6000" kern="1200">
          <a:solidFill>
            <a:schemeClr val="tx1"/>
          </a:solidFill>
          <a:latin typeface="+mn-lt"/>
          <a:ea typeface="+mn-ea"/>
          <a:cs typeface="+mn-cs"/>
        </a:defRPr>
      </a:lvl7pPr>
      <a:lvl8pPr marL="10285971" indent="-685731" algn="l" defTabSz="2742926" rtl="0" eaLnBrk="1" latinLnBrk="0" hangingPunct="1">
        <a:spcBef>
          <a:spcPct val="20000"/>
        </a:spcBef>
        <a:buFont typeface="Arial" pitchFamily="34" charset="0"/>
        <a:buChar char="•"/>
        <a:defRPr sz="6000" kern="1200">
          <a:solidFill>
            <a:schemeClr val="tx1"/>
          </a:solidFill>
          <a:latin typeface="+mn-lt"/>
          <a:ea typeface="+mn-ea"/>
          <a:cs typeface="+mn-cs"/>
        </a:defRPr>
      </a:lvl8pPr>
      <a:lvl9pPr marL="11657434" indent="-685731" algn="l" defTabSz="2742926" rtl="0" eaLnBrk="1" latinLnBrk="0" hangingPunct="1">
        <a:spcBef>
          <a:spcPct val="20000"/>
        </a:spcBef>
        <a:buFont typeface="Arial" pitchFamily="34" charset="0"/>
        <a:buChar char="•"/>
        <a:defRPr sz="6000" kern="1200">
          <a:solidFill>
            <a:schemeClr val="tx1"/>
          </a:solidFill>
          <a:latin typeface="+mn-lt"/>
          <a:ea typeface="+mn-ea"/>
          <a:cs typeface="+mn-cs"/>
        </a:defRPr>
      </a:lvl9pPr>
    </p:bodyStyle>
    <p:otherStyle>
      <a:defPPr>
        <a:defRPr lang="vi-VN"/>
      </a:defPPr>
      <a:lvl1pPr marL="0" algn="l" defTabSz="2742926" rtl="0" eaLnBrk="1" latinLnBrk="0" hangingPunct="1">
        <a:defRPr sz="5400" kern="1200">
          <a:solidFill>
            <a:schemeClr val="tx1"/>
          </a:solidFill>
          <a:latin typeface="+mn-lt"/>
          <a:ea typeface="+mn-ea"/>
          <a:cs typeface="+mn-cs"/>
        </a:defRPr>
      </a:lvl1pPr>
      <a:lvl2pPr marL="1371463" algn="l" defTabSz="2742926" rtl="0" eaLnBrk="1" latinLnBrk="0" hangingPunct="1">
        <a:defRPr sz="5400" kern="1200">
          <a:solidFill>
            <a:schemeClr val="tx1"/>
          </a:solidFill>
          <a:latin typeface="+mn-lt"/>
          <a:ea typeface="+mn-ea"/>
          <a:cs typeface="+mn-cs"/>
        </a:defRPr>
      </a:lvl2pPr>
      <a:lvl3pPr marL="2742926" algn="l" defTabSz="2742926" rtl="0" eaLnBrk="1" latinLnBrk="0" hangingPunct="1">
        <a:defRPr sz="5400" kern="1200">
          <a:solidFill>
            <a:schemeClr val="tx1"/>
          </a:solidFill>
          <a:latin typeface="+mn-lt"/>
          <a:ea typeface="+mn-ea"/>
          <a:cs typeface="+mn-cs"/>
        </a:defRPr>
      </a:lvl3pPr>
      <a:lvl4pPr marL="4114389" algn="l" defTabSz="2742926" rtl="0" eaLnBrk="1" latinLnBrk="0" hangingPunct="1">
        <a:defRPr sz="5400" kern="1200">
          <a:solidFill>
            <a:schemeClr val="tx1"/>
          </a:solidFill>
          <a:latin typeface="+mn-lt"/>
          <a:ea typeface="+mn-ea"/>
          <a:cs typeface="+mn-cs"/>
        </a:defRPr>
      </a:lvl4pPr>
      <a:lvl5pPr marL="5485851" algn="l" defTabSz="2742926" rtl="0" eaLnBrk="1" latinLnBrk="0" hangingPunct="1">
        <a:defRPr sz="5400" kern="1200">
          <a:solidFill>
            <a:schemeClr val="tx1"/>
          </a:solidFill>
          <a:latin typeface="+mn-lt"/>
          <a:ea typeface="+mn-ea"/>
          <a:cs typeface="+mn-cs"/>
        </a:defRPr>
      </a:lvl5pPr>
      <a:lvl6pPr marL="6857314" algn="l" defTabSz="2742926" rtl="0" eaLnBrk="1" latinLnBrk="0" hangingPunct="1">
        <a:defRPr sz="5400" kern="1200">
          <a:solidFill>
            <a:schemeClr val="tx1"/>
          </a:solidFill>
          <a:latin typeface="+mn-lt"/>
          <a:ea typeface="+mn-ea"/>
          <a:cs typeface="+mn-cs"/>
        </a:defRPr>
      </a:lvl6pPr>
      <a:lvl7pPr marL="8228777" algn="l" defTabSz="2742926" rtl="0" eaLnBrk="1" latinLnBrk="0" hangingPunct="1">
        <a:defRPr sz="5400" kern="1200">
          <a:solidFill>
            <a:schemeClr val="tx1"/>
          </a:solidFill>
          <a:latin typeface="+mn-lt"/>
          <a:ea typeface="+mn-ea"/>
          <a:cs typeface="+mn-cs"/>
        </a:defRPr>
      </a:lvl7pPr>
      <a:lvl8pPr marL="9600240" algn="l" defTabSz="2742926" rtl="0" eaLnBrk="1" latinLnBrk="0" hangingPunct="1">
        <a:defRPr sz="5400" kern="1200">
          <a:solidFill>
            <a:schemeClr val="tx1"/>
          </a:solidFill>
          <a:latin typeface="+mn-lt"/>
          <a:ea typeface="+mn-ea"/>
          <a:cs typeface="+mn-cs"/>
        </a:defRPr>
      </a:lvl8pPr>
      <a:lvl9pPr marL="10971703" algn="l" defTabSz="2742926"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89" t="6388" r="8276" b="7079"/>
          <a:stretch/>
        </p:blipFill>
        <p:spPr bwMode="auto">
          <a:xfrm>
            <a:off x="-325411" y="-228698"/>
            <a:ext cx="30926061" cy="17629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803382" y="12516718"/>
            <a:ext cx="17785976" cy="3139321"/>
          </a:xfrm>
          <a:prstGeom prst="rect">
            <a:avLst/>
          </a:prstGeom>
        </p:spPr>
        <p:txBody>
          <a:bodyPr wrap="square">
            <a:spAutoFit/>
          </a:bodyPr>
          <a:lstStyle/>
          <a:p>
            <a:pPr algn="ctr"/>
            <a:r>
              <a:rPr lang="en-US" sz="6600" b="1" dirty="0" err="1">
                <a:solidFill>
                  <a:srgbClr val="7030A0"/>
                </a:solidFill>
                <a:latin typeface="Times New Roman" pitchFamily="18" charset="0"/>
                <a:cs typeface="Times New Roman" pitchFamily="18" charset="0"/>
              </a:rPr>
              <a:t>Họ</a:t>
            </a:r>
            <a:r>
              <a:rPr lang="en-US" sz="6600" b="1" dirty="0">
                <a:solidFill>
                  <a:srgbClr val="7030A0"/>
                </a:solidFill>
                <a:latin typeface="Times New Roman" pitchFamily="18" charset="0"/>
                <a:cs typeface="Times New Roman" pitchFamily="18" charset="0"/>
              </a:rPr>
              <a:t> </a:t>
            </a:r>
            <a:r>
              <a:rPr lang="en-US" sz="6600" b="1" dirty="0" err="1">
                <a:solidFill>
                  <a:srgbClr val="7030A0"/>
                </a:solidFill>
                <a:latin typeface="Times New Roman" pitchFamily="18" charset="0"/>
                <a:cs typeface="Times New Roman" pitchFamily="18" charset="0"/>
              </a:rPr>
              <a:t>và</a:t>
            </a:r>
            <a:r>
              <a:rPr lang="en-US" sz="6600" b="1" dirty="0">
                <a:solidFill>
                  <a:srgbClr val="7030A0"/>
                </a:solidFill>
                <a:latin typeface="Times New Roman" pitchFamily="18" charset="0"/>
                <a:cs typeface="Times New Roman" pitchFamily="18" charset="0"/>
              </a:rPr>
              <a:t> </a:t>
            </a:r>
            <a:r>
              <a:rPr lang="en-US" sz="6600" b="1" dirty="0" err="1">
                <a:solidFill>
                  <a:srgbClr val="7030A0"/>
                </a:solidFill>
                <a:latin typeface="Times New Roman" pitchFamily="18" charset="0"/>
                <a:cs typeface="Times New Roman" pitchFamily="18" charset="0"/>
              </a:rPr>
              <a:t>tên</a:t>
            </a:r>
            <a:r>
              <a:rPr lang="en-US" sz="6600" b="1" dirty="0">
                <a:solidFill>
                  <a:srgbClr val="7030A0"/>
                </a:solidFill>
                <a:latin typeface="Times New Roman" pitchFamily="18" charset="0"/>
                <a:cs typeface="Times New Roman" pitchFamily="18" charset="0"/>
              </a:rPr>
              <a:t> </a:t>
            </a:r>
            <a:r>
              <a:rPr lang="en-US" sz="6600" b="1" dirty="0" err="1">
                <a:solidFill>
                  <a:srgbClr val="7030A0"/>
                </a:solidFill>
                <a:latin typeface="Times New Roman" pitchFamily="18" charset="0"/>
                <a:cs typeface="Times New Roman" pitchFamily="18" charset="0"/>
              </a:rPr>
              <a:t>giáo</a:t>
            </a:r>
            <a:r>
              <a:rPr lang="en-US" sz="6600" b="1" dirty="0">
                <a:solidFill>
                  <a:srgbClr val="7030A0"/>
                </a:solidFill>
                <a:latin typeface="Times New Roman" pitchFamily="18" charset="0"/>
                <a:cs typeface="Times New Roman" pitchFamily="18" charset="0"/>
              </a:rPr>
              <a:t> </a:t>
            </a:r>
            <a:r>
              <a:rPr lang="en-US" sz="6600" b="1" dirty="0" err="1">
                <a:solidFill>
                  <a:srgbClr val="7030A0"/>
                </a:solidFill>
                <a:latin typeface="Times New Roman" pitchFamily="18" charset="0"/>
                <a:cs typeface="Times New Roman" pitchFamily="18" charset="0"/>
              </a:rPr>
              <a:t>viên</a:t>
            </a:r>
            <a:r>
              <a:rPr lang="en-US" sz="6600" b="1" dirty="0">
                <a:solidFill>
                  <a:srgbClr val="7030A0"/>
                </a:solidFill>
                <a:latin typeface="Times New Roman" pitchFamily="18" charset="0"/>
                <a:cs typeface="Times New Roman" pitchFamily="18" charset="0"/>
              </a:rPr>
              <a:t> </a:t>
            </a:r>
            <a:r>
              <a:rPr lang="en-US" sz="6600" b="1" dirty="0" err="1">
                <a:solidFill>
                  <a:srgbClr val="7030A0"/>
                </a:solidFill>
                <a:latin typeface="Times New Roman" pitchFamily="18" charset="0"/>
                <a:cs typeface="Times New Roman" pitchFamily="18" charset="0"/>
              </a:rPr>
              <a:t>dự</a:t>
            </a:r>
            <a:r>
              <a:rPr lang="en-US" sz="6600" b="1" dirty="0">
                <a:solidFill>
                  <a:srgbClr val="7030A0"/>
                </a:solidFill>
                <a:latin typeface="Times New Roman" pitchFamily="18" charset="0"/>
                <a:cs typeface="Times New Roman" pitchFamily="18" charset="0"/>
              </a:rPr>
              <a:t> </a:t>
            </a:r>
            <a:r>
              <a:rPr lang="en-US" sz="6600" b="1" dirty="0" err="1">
                <a:solidFill>
                  <a:srgbClr val="7030A0"/>
                </a:solidFill>
                <a:latin typeface="Times New Roman" pitchFamily="18" charset="0"/>
                <a:cs typeface="Times New Roman" pitchFamily="18" charset="0"/>
              </a:rPr>
              <a:t>thi</a:t>
            </a:r>
            <a:r>
              <a:rPr lang="en-US" sz="6600" b="1" dirty="0">
                <a:solidFill>
                  <a:srgbClr val="7030A0"/>
                </a:solidFill>
                <a:latin typeface="Times New Roman" pitchFamily="18" charset="0"/>
                <a:cs typeface="Times New Roman" pitchFamily="18" charset="0"/>
              </a:rPr>
              <a:t>: </a:t>
            </a:r>
            <a:r>
              <a:rPr lang="en-US" sz="6600" b="1" dirty="0" err="1" smtClean="0">
                <a:solidFill>
                  <a:srgbClr val="7030A0"/>
                </a:solidFill>
                <a:latin typeface="Times New Roman" pitchFamily="18" charset="0"/>
                <a:cs typeface="Times New Roman" pitchFamily="18" charset="0"/>
              </a:rPr>
              <a:t>Đào</a:t>
            </a:r>
            <a:r>
              <a:rPr lang="en-US" sz="6600" b="1" dirty="0" smtClean="0">
                <a:solidFill>
                  <a:srgbClr val="7030A0"/>
                </a:solidFill>
                <a:latin typeface="Times New Roman" pitchFamily="18" charset="0"/>
                <a:cs typeface="Times New Roman" pitchFamily="18" charset="0"/>
              </a:rPr>
              <a:t> </a:t>
            </a:r>
            <a:r>
              <a:rPr lang="en-US" sz="6600" b="1" dirty="0" err="1" smtClean="0">
                <a:solidFill>
                  <a:srgbClr val="7030A0"/>
                </a:solidFill>
                <a:latin typeface="Times New Roman" pitchFamily="18" charset="0"/>
                <a:cs typeface="Times New Roman" pitchFamily="18" charset="0"/>
              </a:rPr>
              <a:t>Thị</a:t>
            </a:r>
            <a:r>
              <a:rPr lang="en-US" sz="6600" b="1" dirty="0" smtClean="0">
                <a:solidFill>
                  <a:srgbClr val="7030A0"/>
                </a:solidFill>
                <a:latin typeface="Times New Roman" pitchFamily="18" charset="0"/>
                <a:cs typeface="Times New Roman" pitchFamily="18" charset="0"/>
              </a:rPr>
              <a:t> </a:t>
            </a:r>
            <a:r>
              <a:rPr lang="en-US" sz="6600" b="1" dirty="0" err="1" smtClean="0">
                <a:solidFill>
                  <a:srgbClr val="7030A0"/>
                </a:solidFill>
                <a:latin typeface="Times New Roman" pitchFamily="18" charset="0"/>
                <a:cs typeface="Times New Roman" pitchFamily="18" charset="0"/>
              </a:rPr>
              <a:t>Trang</a:t>
            </a:r>
            <a:endParaRPr lang="en-US" sz="6600" b="1" dirty="0">
              <a:solidFill>
                <a:srgbClr val="7030A0"/>
              </a:solidFill>
              <a:latin typeface="Times New Roman" pitchFamily="18" charset="0"/>
              <a:cs typeface="Times New Roman" pitchFamily="18" charset="0"/>
            </a:endParaRPr>
          </a:p>
          <a:p>
            <a:pPr algn="ctr"/>
            <a:r>
              <a:rPr lang="en-US" sz="6600" b="1" dirty="0" err="1" smtClean="0">
                <a:solidFill>
                  <a:srgbClr val="00B050"/>
                </a:solidFill>
                <a:latin typeface="Times New Roman" pitchFamily="18" charset="0"/>
                <a:cs typeface="Times New Roman" pitchFamily="18" charset="0"/>
              </a:rPr>
              <a:t>Dạy</a:t>
            </a:r>
            <a:r>
              <a:rPr lang="en-US" sz="6600" b="1" dirty="0" smtClean="0">
                <a:solidFill>
                  <a:srgbClr val="00B050"/>
                </a:solidFill>
                <a:latin typeface="Times New Roman" pitchFamily="18" charset="0"/>
                <a:cs typeface="Times New Roman" pitchFamily="18" charset="0"/>
              </a:rPr>
              <a:t> </a:t>
            </a:r>
            <a:r>
              <a:rPr lang="en-US" sz="6600" b="1" dirty="0" err="1">
                <a:solidFill>
                  <a:srgbClr val="00B050"/>
                </a:solidFill>
                <a:latin typeface="Times New Roman" pitchFamily="18" charset="0"/>
                <a:cs typeface="Times New Roman" pitchFamily="18" charset="0"/>
              </a:rPr>
              <a:t>lớp</a:t>
            </a:r>
            <a:r>
              <a:rPr lang="en-US" sz="6600" b="1" dirty="0">
                <a:solidFill>
                  <a:srgbClr val="00B050"/>
                </a:solidFill>
                <a:latin typeface="Times New Roman" pitchFamily="18" charset="0"/>
                <a:cs typeface="Times New Roman" pitchFamily="18" charset="0"/>
              </a:rPr>
              <a:t>: </a:t>
            </a:r>
            <a:r>
              <a:rPr lang="en-US" sz="6600" b="1" dirty="0" smtClean="0">
                <a:solidFill>
                  <a:srgbClr val="00B050"/>
                </a:solidFill>
                <a:latin typeface="Times New Roman" pitchFamily="18" charset="0"/>
                <a:cs typeface="Times New Roman" pitchFamily="18" charset="0"/>
              </a:rPr>
              <a:t>5-6 </a:t>
            </a:r>
            <a:r>
              <a:rPr lang="en-US" sz="6600" b="1" dirty="0" err="1" smtClean="0">
                <a:solidFill>
                  <a:srgbClr val="00B050"/>
                </a:solidFill>
                <a:latin typeface="Times New Roman" pitchFamily="18" charset="0"/>
                <a:cs typeface="Times New Roman" pitchFamily="18" charset="0"/>
              </a:rPr>
              <a:t>tuổi</a:t>
            </a:r>
            <a:endParaRPr lang="vi-VN" sz="6600" b="1" dirty="0">
              <a:solidFill>
                <a:srgbClr val="00B050"/>
              </a:solidFill>
              <a:latin typeface="Times New Roman" pitchFamily="18" charset="0"/>
              <a:cs typeface="Times New Roman" pitchFamily="18" charset="0"/>
            </a:endParaRPr>
          </a:p>
          <a:p>
            <a:pPr algn="ctr"/>
            <a:r>
              <a:rPr lang="en-US" sz="6600" b="1" dirty="0" err="1">
                <a:solidFill>
                  <a:srgbClr val="FF0066"/>
                </a:solidFill>
                <a:latin typeface="Times New Roman" pitchFamily="18" charset="0"/>
                <a:cs typeface="Times New Roman" pitchFamily="18" charset="0"/>
              </a:rPr>
              <a:t>Trường</a:t>
            </a:r>
            <a:r>
              <a:rPr lang="en-US" sz="6600" b="1" dirty="0">
                <a:solidFill>
                  <a:srgbClr val="FF0066"/>
                </a:solidFill>
                <a:latin typeface="Times New Roman" pitchFamily="18" charset="0"/>
                <a:cs typeface="Times New Roman" pitchFamily="18" charset="0"/>
              </a:rPr>
              <a:t> </a:t>
            </a:r>
            <a:r>
              <a:rPr lang="en-US" sz="6600" b="1" dirty="0" err="1">
                <a:solidFill>
                  <a:srgbClr val="FF0066"/>
                </a:solidFill>
                <a:latin typeface="Times New Roman" pitchFamily="18" charset="0"/>
                <a:cs typeface="Times New Roman" pitchFamily="18" charset="0"/>
              </a:rPr>
              <a:t>mầm</a:t>
            </a:r>
            <a:r>
              <a:rPr lang="en-US" sz="6600" b="1" dirty="0">
                <a:solidFill>
                  <a:srgbClr val="FF0066"/>
                </a:solidFill>
                <a:latin typeface="Times New Roman" pitchFamily="18" charset="0"/>
                <a:cs typeface="Times New Roman" pitchFamily="18" charset="0"/>
              </a:rPr>
              <a:t> non </a:t>
            </a:r>
            <a:r>
              <a:rPr lang="en-US" sz="6600" b="1" dirty="0" err="1" smtClean="0">
                <a:solidFill>
                  <a:srgbClr val="FF0066"/>
                </a:solidFill>
                <a:latin typeface="Times New Roman" pitchFamily="18" charset="0"/>
                <a:cs typeface="Times New Roman" pitchFamily="18" charset="0"/>
              </a:rPr>
              <a:t>Trấn</a:t>
            </a:r>
            <a:r>
              <a:rPr lang="en-US" sz="6600" b="1" dirty="0" smtClean="0">
                <a:solidFill>
                  <a:srgbClr val="FF0066"/>
                </a:solidFill>
                <a:latin typeface="Times New Roman" pitchFamily="18" charset="0"/>
                <a:cs typeface="Times New Roman" pitchFamily="18" charset="0"/>
              </a:rPr>
              <a:t> </a:t>
            </a:r>
            <a:r>
              <a:rPr lang="en-US" sz="6600" b="1" dirty="0" err="1" smtClean="0">
                <a:solidFill>
                  <a:srgbClr val="FF0066"/>
                </a:solidFill>
                <a:latin typeface="Times New Roman" pitchFamily="18" charset="0"/>
                <a:cs typeface="Times New Roman" pitchFamily="18" charset="0"/>
              </a:rPr>
              <a:t>Dương</a:t>
            </a:r>
            <a:endParaRPr lang="vi-VN" sz="6600" b="1" dirty="0">
              <a:solidFill>
                <a:srgbClr val="FF0066"/>
              </a:solidFill>
              <a:latin typeface="Times New Roman" pitchFamily="18" charset="0"/>
              <a:cs typeface="Times New Roman" pitchFamily="18" charset="0"/>
            </a:endParaRPr>
          </a:p>
        </p:txBody>
      </p:sp>
      <p:sp>
        <p:nvSpPr>
          <p:cNvPr id="7" name="WordArt 16"/>
          <p:cNvSpPr>
            <a:spLocks noChangeArrowheads="1" noChangeShapeType="1" noTextEdit="1"/>
          </p:cNvSpPr>
          <p:nvPr/>
        </p:nvSpPr>
        <p:spPr bwMode="auto">
          <a:xfrm>
            <a:off x="2698926" y="4235798"/>
            <a:ext cx="25471360" cy="208823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274276" tIns="137138" rIns="274276" bIns="137138" fromWordArt="1">
            <a:prstTxWarp prst="textWave1">
              <a:avLst>
                <a:gd name="adj1" fmla="val 13005"/>
                <a:gd name="adj2" fmla="val 0"/>
              </a:avLst>
            </a:prstTxWarp>
          </a:bodyPr>
          <a:lstStyle/>
          <a:p>
            <a:pPr algn="ctr"/>
            <a:r>
              <a:rPr lang="en-US" sz="9600" b="1" dirty="0" err="1" smtClean="0">
                <a:solidFill>
                  <a:srgbClr val="FF0000"/>
                </a:solidFill>
                <a:latin typeface="Arial"/>
              </a:rPr>
              <a:t>Bài</a:t>
            </a:r>
            <a:r>
              <a:rPr lang="en-US" sz="9600" b="1" dirty="0" smtClean="0">
                <a:solidFill>
                  <a:srgbClr val="FF0000"/>
                </a:solidFill>
                <a:latin typeface="Arial"/>
              </a:rPr>
              <a:t> </a:t>
            </a:r>
            <a:r>
              <a:rPr lang="en-US" sz="9600" b="1" dirty="0" err="1" smtClean="0">
                <a:solidFill>
                  <a:srgbClr val="FF0000"/>
                </a:solidFill>
                <a:latin typeface="Arial"/>
              </a:rPr>
              <a:t>thuyết</a:t>
            </a:r>
            <a:r>
              <a:rPr lang="en-US" sz="9600" b="1" dirty="0" smtClean="0">
                <a:solidFill>
                  <a:srgbClr val="FF0000"/>
                </a:solidFill>
                <a:latin typeface="Arial"/>
              </a:rPr>
              <a:t> </a:t>
            </a:r>
            <a:r>
              <a:rPr lang="en-US" sz="9600" b="1" dirty="0" err="1" smtClean="0">
                <a:solidFill>
                  <a:srgbClr val="FF0000"/>
                </a:solidFill>
                <a:latin typeface="Arial"/>
              </a:rPr>
              <a:t>trình</a:t>
            </a:r>
            <a:endParaRPr lang="en-US" sz="9600" b="1" dirty="0">
              <a:solidFill>
                <a:srgbClr val="FF0000"/>
              </a:solidFill>
              <a:latin typeface="Arial"/>
            </a:endParaRPr>
          </a:p>
        </p:txBody>
      </p:sp>
      <p:sp>
        <p:nvSpPr>
          <p:cNvPr id="10" name="Line 1"/>
          <p:cNvSpPr>
            <a:spLocks noChangeShapeType="1"/>
          </p:cNvSpPr>
          <p:nvPr/>
        </p:nvSpPr>
        <p:spPr bwMode="auto">
          <a:xfrm>
            <a:off x="777875" y="636588"/>
            <a:ext cx="10668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2" name="TextBox 11"/>
          <p:cNvSpPr txBox="1"/>
          <p:nvPr/>
        </p:nvSpPr>
        <p:spPr>
          <a:xfrm>
            <a:off x="5651253" y="1427486"/>
            <a:ext cx="20090232" cy="1938992"/>
          </a:xfrm>
          <a:prstGeom prst="rect">
            <a:avLst/>
          </a:prstGeom>
          <a:noFill/>
        </p:spPr>
        <p:txBody>
          <a:bodyPr wrap="square" rtlCol="0">
            <a:spAutoFit/>
          </a:bodyPr>
          <a:lstStyle/>
          <a:p>
            <a:pPr algn="ctr"/>
            <a:r>
              <a:rPr lang="en-US" sz="6000" b="1" dirty="0" smtClean="0">
                <a:solidFill>
                  <a:srgbClr val="002060"/>
                </a:solidFill>
                <a:latin typeface="Times New Roman" pitchFamily="18" charset="0"/>
                <a:cs typeface="Times New Roman" pitchFamily="18" charset="0"/>
              </a:rPr>
              <a:t>PHÒNG GIÁO DỤC VÀ ĐÀO TẠO  HUYỆN VĨNH BẢO</a:t>
            </a:r>
          </a:p>
          <a:p>
            <a:pPr algn="ctr"/>
            <a:r>
              <a:rPr lang="en-US" sz="6000" b="1" dirty="0" smtClean="0">
                <a:solidFill>
                  <a:srgbClr val="002060"/>
                </a:solidFill>
                <a:latin typeface="Times New Roman" pitchFamily="18" charset="0"/>
                <a:cs typeface="Times New Roman" pitchFamily="18" charset="0"/>
              </a:rPr>
              <a:t>TRƯỜNG MẦM  NON TRẤN DƯƠNG</a:t>
            </a:r>
            <a:endParaRPr lang="vi-VN" sz="6000" b="1" dirty="0">
              <a:solidFill>
                <a:srgbClr val="002060"/>
              </a:solidFill>
              <a:latin typeface="Times New Roman" pitchFamily="18" charset="0"/>
              <a:cs typeface="Times New Roman" pitchFamily="18" charset="0"/>
            </a:endParaRPr>
          </a:p>
        </p:txBody>
      </p:sp>
      <p:sp>
        <p:nvSpPr>
          <p:cNvPr id="13" name="TextBox 12"/>
          <p:cNvSpPr txBox="1"/>
          <p:nvPr/>
        </p:nvSpPr>
        <p:spPr>
          <a:xfrm>
            <a:off x="2715708" y="7633494"/>
            <a:ext cx="24947833" cy="2308324"/>
          </a:xfrm>
          <a:prstGeom prst="rect">
            <a:avLst/>
          </a:prstGeom>
          <a:noFill/>
        </p:spPr>
        <p:txBody>
          <a:bodyPr wrap="square" rtlCol="0">
            <a:spAutoFit/>
          </a:bodyPr>
          <a:lstStyle/>
          <a:p>
            <a:pPr algn="ctr"/>
            <a:r>
              <a:rPr lang="en-US" sz="7200" b="1" dirty="0" smtClean="0">
                <a:solidFill>
                  <a:srgbClr val="0000CC"/>
                </a:solidFill>
                <a:latin typeface="Times New Roman" pitchFamily="18" charset="0"/>
                <a:cs typeface="Times New Roman" pitchFamily="18" charset="0"/>
              </a:rPr>
              <a:t>BIỆN PHÁP: GIÁO DỤC AN TOÀN GIAO THÔNG CHO TRẺ 5-6 TUỔI THÔNG QUA CÁC TRÒ CHƠI </a:t>
            </a:r>
            <a:endParaRPr lang="vi-VN" sz="7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914345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2000"/>
                                        <p:tgtEl>
                                          <p:spTgt spid="12">
                                            <p:txEl>
                                              <p:pRg st="0" end="0"/>
                                            </p:txEl>
                                          </p:spTgt>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circle(in)">
                                      <p:cBhvr>
                                        <p:cTn id="11" dur="2000"/>
                                        <p:tgtEl>
                                          <p:spTgt spid="1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edg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nodeType="clickEffect">
                                  <p:stCondLst>
                                    <p:cond delay="0"/>
                                  </p:stCondLst>
                                  <p:iterate type="lt">
                                    <p:tmPct val="10000"/>
                                  </p:iterate>
                                  <p:childTnLst>
                                    <p:set>
                                      <p:cBhvr>
                                        <p:cTn id="20" dur="1" fill="hold">
                                          <p:stCondLst>
                                            <p:cond delay="0"/>
                                          </p:stCondLst>
                                        </p:cTn>
                                        <p:tgtEl>
                                          <p:spTgt spid="13">
                                            <p:txEl>
                                              <p:pRg st="0" end="0"/>
                                            </p:txEl>
                                          </p:spTgt>
                                        </p:tgtEl>
                                        <p:attrNameLst>
                                          <p:attrName>style.visibility</p:attrName>
                                        </p:attrNameLst>
                                      </p:cBhvr>
                                      <p:to>
                                        <p:strVal val="visible"/>
                                      </p:to>
                                    </p:set>
                                    <p:anim calcmode="lin" valueType="num">
                                      <p:cBhvr>
                                        <p:cTn id="21"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 calcmode="lin" valueType="num">
                                      <p:cBhvr>
                                        <p:cTn id="30"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33"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6">
                                            <p:txEl>
                                              <p:pRg st="0" end="0"/>
                                            </p:txEl>
                                          </p:spTgt>
                                        </p:tgtEl>
                                      </p:cBhvr>
                                    </p:animEffect>
                                  </p:childTnLst>
                                </p:cTn>
                              </p:par>
                              <p:par>
                                <p:cTn id="38" presetID="25" presetClass="entr" presetSubtype="0" fill="hold" nodeType="with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 calcmode="lin" valueType="num">
                                      <p:cBhvr>
                                        <p:cTn id="40" dur="500" decel="50000" fill="hold">
                                          <p:stCondLst>
                                            <p:cond delay="0"/>
                                          </p:stCondLst>
                                        </p:cTn>
                                        <p:tgtEl>
                                          <p:spTgt spid="6">
                                            <p:txEl>
                                              <p:pRg st="1" end="1"/>
                                            </p:txEl>
                                          </p:spTgt>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6">
                                            <p:txEl>
                                              <p:pRg st="1" end="1"/>
                                            </p:txEl>
                                          </p:spTgt>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6">
                                            <p:txEl>
                                              <p:pRg st="1" end="1"/>
                                            </p:txEl>
                                          </p:spTgt>
                                        </p:tgtEl>
                                        <p:attrNameLst>
                                          <p:attrName>ppt_w</p:attrName>
                                        </p:attrNameLst>
                                      </p:cBhvr>
                                      <p:tavLst>
                                        <p:tav tm="0">
                                          <p:val>
                                            <p:strVal val="#ppt_w*.05"/>
                                          </p:val>
                                        </p:tav>
                                        <p:tav tm="100000">
                                          <p:val>
                                            <p:strVal val="#ppt_w"/>
                                          </p:val>
                                        </p:tav>
                                      </p:tavLst>
                                    </p:anim>
                                    <p:anim calcmode="lin" valueType="num">
                                      <p:cBhvr>
                                        <p:cTn id="43" dur="1000" fill="hold"/>
                                        <p:tgtEl>
                                          <p:spTgt spid="6">
                                            <p:txEl>
                                              <p:pRg st="1" end="1"/>
                                            </p:txEl>
                                          </p:spTgt>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6">
                                            <p:txEl>
                                              <p:pRg st="1" end="1"/>
                                            </p:txEl>
                                          </p:spTgt>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6">
                                            <p:txEl>
                                              <p:pRg st="1" end="1"/>
                                            </p:txEl>
                                          </p:spTgt>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6">
                                            <p:txEl>
                                              <p:pRg st="1" end="1"/>
                                            </p:txEl>
                                          </p:spTgt>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6">
                                            <p:txEl>
                                              <p:pRg st="1" end="1"/>
                                            </p:txEl>
                                          </p:spTgt>
                                        </p:tgtEl>
                                      </p:cBhvr>
                                    </p:animEffect>
                                  </p:childTnLst>
                                </p:cTn>
                              </p:par>
                              <p:par>
                                <p:cTn id="48" presetID="25" presetClass="entr" presetSubtype="0" fill="hold" nodeType="with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 calcmode="lin" valueType="num">
                                      <p:cBhvr>
                                        <p:cTn id="50" dur="500" decel="50000" fill="hold">
                                          <p:stCondLst>
                                            <p:cond delay="0"/>
                                          </p:stCondLst>
                                        </p:cTn>
                                        <p:tgtEl>
                                          <p:spTgt spid="6">
                                            <p:txEl>
                                              <p:pRg st="2" end="2"/>
                                            </p:txEl>
                                          </p:spTgt>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6">
                                            <p:txEl>
                                              <p:pRg st="2" end="2"/>
                                            </p:txEl>
                                          </p:spTgt>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6">
                                            <p:txEl>
                                              <p:pRg st="2" end="2"/>
                                            </p:txEl>
                                          </p:spTgt>
                                        </p:tgtEl>
                                        <p:attrNameLst>
                                          <p:attrName>ppt_w</p:attrName>
                                        </p:attrNameLst>
                                      </p:cBhvr>
                                      <p:tavLst>
                                        <p:tav tm="0">
                                          <p:val>
                                            <p:strVal val="#ppt_w*.05"/>
                                          </p:val>
                                        </p:tav>
                                        <p:tav tm="100000">
                                          <p:val>
                                            <p:strVal val="#ppt_w"/>
                                          </p:val>
                                        </p:tav>
                                      </p:tavLst>
                                    </p:anim>
                                    <p:anim calcmode="lin" valueType="num">
                                      <p:cBhvr>
                                        <p:cTn id="53" dur="1000" fill="hold"/>
                                        <p:tgtEl>
                                          <p:spTgt spid="6">
                                            <p:txEl>
                                              <p:pRg st="2" end="2"/>
                                            </p:txEl>
                                          </p:spTgt>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6">
                                            <p:txEl>
                                              <p:pRg st="2" end="2"/>
                                            </p:txEl>
                                          </p:spTgt>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6">
                                            <p:txEl>
                                              <p:pRg st="2" end="2"/>
                                            </p:txEl>
                                          </p:spTgt>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6">
                                            <p:txEl>
                                              <p:pRg st="2" end="2"/>
                                            </p:txEl>
                                          </p:spTgt>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99" t="9635" r="13336" b="7979"/>
          <a:stretch/>
        </p:blipFill>
        <p:spPr bwMode="auto">
          <a:xfrm>
            <a:off x="5896" y="-291306"/>
            <a:ext cx="30600650" cy="1740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54710" y="528826"/>
            <a:ext cx="14698016" cy="1548116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5000" b="1" i="1" dirty="0" err="1">
                <a:latin typeface="Times New Roman" panose="02020603050405020304" pitchFamily="18" charset="0"/>
                <a:cs typeface="Times New Roman" panose="02020603050405020304" pitchFamily="18" charset="0"/>
              </a:rPr>
              <a:t>Trong</a:t>
            </a:r>
            <a:r>
              <a:rPr lang="en-US" sz="5000" b="1" i="1" dirty="0">
                <a:latin typeface="Times New Roman" panose="02020603050405020304" pitchFamily="18" charset="0"/>
                <a:cs typeface="Times New Roman" panose="02020603050405020304" pitchFamily="18" charset="0"/>
              </a:rPr>
              <a:t> </a:t>
            </a:r>
            <a:r>
              <a:rPr lang="en-US" sz="5000" b="1" i="1" dirty="0" err="1">
                <a:latin typeface="Times New Roman" panose="02020603050405020304" pitchFamily="18" charset="0"/>
                <a:cs typeface="Times New Roman" panose="02020603050405020304" pitchFamily="18" charset="0"/>
              </a:rPr>
              <a:t>giờ</a:t>
            </a:r>
            <a:r>
              <a:rPr lang="en-US" sz="5000" b="1" i="1" dirty="0">
                <a:latin typeface="Times New Roman" panose="02020603050405020304" pitchFamily="18" charset="0"/>
                <a:cs typeface="Times New Roman" panose="02020603050405020304" pitchFamily="18" charset="0"/>
              </a:rPr>
              <a:t> </a:t>
            </a:r>
            <a:r>
              <a:rPr lang="en-US" sz="5000" b="1" i="1" dirty="0" err="1">
                <a:latin typeface="Times New Roman" panose="02020603050405020304" pitchFamily="18" charset="0"/>
                <a:cs typeface="Times New Roman" panose="02020603050405020304" pitchFamily="18" charset="0"/>
              </a:rPr>
              <a:t>hoạt</a:t>
            </a:r>
            <a:r>
              <a:rPr lang="en-US" sz="5000" b="1" i="1" dirty="0">
                <a:latin typeface="Times New Roman" panose="02020603050405020304" pitchFamily="18" charset="0"/>
                <a:cs typeface="Times New Roman" panose="02020603050405020304" pitchFamily="18" charset="0"/>
              </a:rPr>
              <a:t> </a:t>
            </a:r>
            <a:r>
              <a:rPr lang="en-US" sz="5000" b="1" i="1" dirty="0" err="1">
                <a:latin typeface="Times New Roman" panose="02020603050405020304" pitchFamily="18" charset="0"/>
                <a:cs typeface="Times New Roman" panose="02020603050405020304" pitchFamily="18" charset="0"/>
              </a:rPr>
              <a:t>động</a:t>
            </a:r>
            <a:r>
              <a:rPr lang="en-US" sz="5000" b="1" i="1" dirty="0">
                <a:latin typeface="Times New Roman" panose="02020603050405020304" pitchFamily="18" charset="0"/>
                <a:cs typeface="Times New Roman" panose="02020603050405020304" pitchFamily="18" charset="0"/>
              </a:rPr>
              <a:t> </a:t>
            </a:r>
            <a:r>
              <a:rPr lang="en-US" sz="5000" b="1" i="1" dirty="0" err="1">
                <a:latin typeface="Times New Roman" panose="02020603050405020304" pitchFamily="18" charset="0"/>
                <a:cs typeface="Times New Roman" panose="02020603050405020304" pitchFamily="18" charset="0"/>
              </a:rPr>
              <a:t>học</a:t>
            </a:r>
            <a:r>
              <a:rPr lang="en-US" sz="5000" b="1"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Về</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kỹ</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năng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khi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tham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gia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giao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thông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tôi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tổ</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chức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trẻ</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chơi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như</a:t>
            </a:r>
            <a:r>
              <a:rPr lang="en-US" sz="5000" dirty="0">
                <a:latin typeface="Times New Roman" panose="02020603050405020304" pitchFamily="18" charset="0"/>
                <a:cs typeface="Times New Roman" panose="02020603050405020304" pitchFamily="18" charset="0"/>
              </a:rPr>
              <a:t>: “yes or no, </a:t>
            </a:r>
            <a:r>
              <a:rPr lang="en-US" sz="5000" dirty="0" err="1">
                <a:latin typeface="Times New Roman" panose="02020603050405020304" pitchFamily="18" charset="0"/>
                <a:cs typeface="Times New Roman" panose="02020603050405020304" pitchFamily="18" charset="0"/>
              </a:rPr>
              <a:t>lái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xe</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siêu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thị</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chọn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hành</a:t>
            </a:r>
            <a:r>
              <a:rPr lang="en-US" sz="5000" dirty="0">
                <a:latin typeface="Times New Roman" panose="02020603050405020304" pitchFamily="18" charset="0"/>
                <a:cs typeface="Times New Roman" panose="02020603050405020304" pitchFamily="18" charset="0"/>
              </a:rPr>
              <a:t> vi </a:t>
            </a:r>
            <a:r>
              <a:rPr lang="en-US" sz="5000" dirty="0" err="1">
                <a:latin typeface="Times New Roman" panose="02020603050405020304" pitchFamily="18" charset="0"/>
                <a:cs typeface="Times New Roman" panose="02020603050405020304" pitchFamily="18" charset="0"/>
              </a:rPr>
              <a:t>đúng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sai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khi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tham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gia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giao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thông</a:t>
            </a:r>
            <a:r>
              <a:rPr lang="en-US" sz="5000" dirty="0">
                <a:latin typeface="Times New Roman" panose="02020603050405020304" pitchFamily="18" charset="0"/>
                <a:cs typeface="Times New Roman" panose="02020603050405020304" pitchFamily="18" charset="0"/>
              </a:rPr>
              <a:t>” </a:t>
            </a:r>
          </a:p>
          <a:p>
            <a:r>
              <a:rPr lang="en-US" sz="5000" dirty="0" err="1">
                <a:latin typeface="Times New Roman" panose="02020603050405020304" pitchFamily="18" charset="0"/>
                <a:cs typeface="Times New Roman" panose="02020603050405020304" pitchFamily="18" charset="0"/>
              </a:rPr>
              <a:t>Ví</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dụ</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Trò</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chơi</a:t>
            </a:r>
            <a:r>
              <a:rPr lang="en-US" sz="5000" dirty="0">
                <a:latin typeface="Times New Roman" panose="02020603050405020304" pitchFamily="18" charset="0"/>
                <a:cs typeface="Times New Roman" panose="02020603050405020304" pitchFamily="18" charset="0"/>
              </a:rPr>
              <a:t> “ Yes, No” </a:t>
            </a:r>
            <a:r>
              <a:rPr lang="en-US" sz="5000" dirty="0" err="1">
                <a:latin typeface="Times New Roman" panose="02020603050405020304" pitchFamily="18" charset="0"/>
                <a:cs typeface="Times New Roman" panose="02020603050405020304" pitchFamily="18" charset="0"/>
              </a:rPr>
              <a:t>về</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việc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dạy</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trẻ</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ngồi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xe</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máy</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đúng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cách</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tôi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có</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thể</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tổ</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chức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như</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sau</a:t>
            </a:r>
            <a:r>
              <a:rPr lang="en-US" sz="5000" dirty="0">
                <a:latin typeface="Times New Roman" panose="02020603050405020304" pitchFamily="18" charset="0"/>
                <a:cs typeface="Times New Roman" panose="02020603050405020304" pitchFamily="18" charset="0"/>
              </a:rPr>
              <a:t>:</a:t>
            </a:r>
          </a:p>
          <a:p>
            <a:r>
              <a:rPr lang="en-US" sz="5000" dirty="0" err="1">
                <a:latin typeface="Times New Roman" panose="02020603050405020304" pitchFamily="18" charset="0"/>
                <a:cs typeface="Times New Roman" panose="02020603050405020304" pitchFamily="18" charset="0"/>
              </a:rPr>
              <a:t>Cách</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chơi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Khi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cô</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đưa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ra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các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tình</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huống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để</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trẻ</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tự</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phát</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hiện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ra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nếu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là</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hành</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động</a:t>
            </a:r>
            <a:r>
              <a:rPr lang="en-US" sz="5000" dirty="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ngồi</a:t>
            </a:r>
            <a:r>
              <a:rPr lang="en-US" sz="5000" dirty="0" smtClean="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trên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xe</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máy</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đúng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thì</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trẻ</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sẽ</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nói</a:t>
            </a:r>
            <a:r>
              <a:rPr lang="en-US" sz="5000" dirty="0">
                <a:latin typeface="Times New Roman" panose="02020603050405020304" pitchFamily="18" charset="0"/>
                <a:cs typeface="Times New Roman" panose="02020603050405020304" pitchFamily="18" charset="0"/>
              </a:rPr>
              <a:t> “ Yes”  – </a:t>
            </a:r>
            <a:r>
              <a:rPr lang="en-US" sz="5000" dirty="0" err="1">
                <a:latin typeface="Times New Roman" panose="02020603050405020304" pitchFamily="18" charset="0"/>
                <a:cs typeface="Times New Roman" panose="02020603050405020304" pitchFamily="18" charset="0"/>
              </a:rPr>
              <a:t>sai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thì</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nói</a:t>
            </a:r>
            <a:r>
              <a:rPr lang="en-US" sz="5000" dirty="0">
                <a:latin typeface="Times New Roman" panose="02020603050405020304" pitchFamily="18" charset="0"/>
                <a:cs typeface="Times New Roman" panose="02020603050405020304" pitchFamily="18" charset="0"/>
              </a:rPr>
              <a:t> “ No”</a:t>
            </a:r>
          </a:p>
          <a:p>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Chưa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đeo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khẩu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trang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mũ</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bảo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hiểm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đã</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ngồi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lên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xe</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máy</a:t>
            </a:r>
            <a:endParaRPr lang="en-US" sz="5000" dirty="0">
              <a:latin typeface="Times New Roman" panose="02020603050405020304" pitchFamily="18" charset="0"/>
              <a:cs typeface="Times New Roman" panose="02020603050405020304" pitchFamily="18" charset="0"/>
            </a:endParaRPr>
          </a:p>
          <a:p>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Đội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mũ</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bảo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hiểm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sai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cách</a:t>
            </a:r>
            <a:endParaRPr lang="en-US" sz="5000" dirty="0">
              <a:latin typeface="Times New Roman" panose="02020603050405020304" pitchFamily="18" charset="0"/>
              <a:cs typeface="Times New Roman" panose="02020603050405020304" pitchFamily="18" charset="0"/>
            </a:endParaRPr>
          </a:p>
          <a:p>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Lên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xe</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khi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người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lớn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chưa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lên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xe</a:t>
            </a:r>
            <a:endParaRPr lang="en-US" sz="5000" dirty="0">
              <a:latin typeface="Times New Roman" panose="02020603050405020304" pitchFamily="18" charset="0"/>
              <a:cs typeface="Times New Roman" panose="02020603050405020304" pitchFamily="18" charset="0"/>
            </a:endParaRPr>
          </a:p>
          <a:p>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Nhẩy</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lên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xe</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ngồi</a:t>
            </a:r>
            <a:r>
              <a:rPr lang="en-US" sz="5000" dirty="0">
                <a:latin typeface="Times New Roman" panose="02020603050405020304" pitchFamily="18" charset="0"/>
                <a:cs typeface="Times New Roman" panose="02020603050405020304" pitchFamily="18" charset="0"/>
              </a:rPr>
              <a:t> quay </a:t>
            </a:r>
            <a:r>
              <a:rPr lang="en-US" sz="5000" dirty="0" err="1">
                <a:latin typeface="Times New Roman" panose="02020603050405020304" pitchFamily="18" charset="0"/>
                <a:cs typeface="Times New Roman" panose="02020603050405020304" pitchFamily="18" charset="0"/>
              </a:rPr>
              <a:t>người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lại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với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mẹ</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đứng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lên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xe</a:t>
            </a:r>
            <a:endParaRPr lang="en-US" sz="5000" dirty="0">
              <a:latin typeface="Times New Roman" panose="02020603050405020304" pitchFamily="18" charset="0"/>
              <a:cs typeface="Times New Roman" panose="02020603050405020304" pitchFamily="18" charset="0"/>
            </a:endParaRPr>
          </a:p>
          <a:p>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Ôm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cổ</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mẹ</a:t>
            </a:r>
            <a:endParaRPr lang="en-US" sz="5000" dirty="0">
              <a:latin typeface="Times New Roman" panose="02020603050405020304" pitchFamily="18" charset="0"/>
              <a:cs typeface="Times New Roman" panose="02020603050405020304" pitchFamily="18" charset="0"/>
            </a:endParaRPr>
          </a:p>
          <a:p>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Nhẩy</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xuống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xe</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khi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xe</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chưa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dừng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lại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xuống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xe</a:t>
            </a:r>
            <a:r>
              <a:rPr lang="en-US" sz="5000" dirty="0">
                <a:latin typeface="Times New Roman" panose="02020603050405020304" pitchFamily="18" charset="0"/>
                <a:cs typeface="Times New Roman" panose="02020603050405020304" pitchFamily="18" charset="0"/>
              </a:rPr>
              <a:t> ở </a:t>
            </a:r>
            <a:r>
              <a:rPr lang="en-US" sz="5000" dirty="0" err="1">
                <a:latin typeface="Times New Roman" panose="02020603050405020304" pitchFamily="18" charset="0"/>
                <a:cs typeface="Times New Roman" panose="02020603050405020304" pitchFamily="18" charset="0"/>
              </a:rPr>
              <a:t>bên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phải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xe</a:t>
            </a:r>
            <a:endParaRPr lang="en-US" sz="5000" dirty="0">
              <a:latin typeface="Times New Roman" panose="02020603050405020304" pitchFamily="18" charset="0"/>
              <a:cs typeface="Times New Roman" panose="02020603050405020304" pitchFamily="18" charset="0"/>
            </a:endParaRPr>
          </a:p>
          <a:p>
            <a:r>
              <a:rPr lang="en-US" sz="5000" dirty="0" err="1">
                <a:latin typeface="Times New Roman" panose="02020603050405020304" pitchFamily="18" charset="0"/>
                <a:cs typeface="Times New Roman" panose="02020603050405020304" pitchFamily="18" charset="0"/>
              </a:rPr>
              <a:t>Với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trò</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chơi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đưa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ra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các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tình</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huống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ngược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gây</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cười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giúp</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trẻ</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phát</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hiện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ra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những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hành</a:t>
            </a:r>
            <a:r>
              <a:rPr lang="en-US" sz="5000" dirty="0">
                <a:latin typeface="Times New Roman" panose="02020603050405020304" pitchFamily="18" charset="0"/>
                <a:cs typeface="Times New Roman" panose="02020603050405020304" pitchFamily="18" charset="0"/>
              </a:rPr>
              <a:t> vi </a:t>
            </a:r>
            <a:r>
              <a:rPr lang="en-US" sz="5000" dirty="0" err="1">
                <a:latin typeface="Times New Roman" panose="02020603050405020304" pitchFamily="18" charset="0"/>
                <a:cs typeface="Times New Roman" panose="02020603050405020304" pitchFamily="18" charset="0"/>
              </a:rPr>
              <a:t>đúng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chưa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đúng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khi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tham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gia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giao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thông</a:t>
            </a:r>
            <a:r>
              <a:rPr lang="en-US" sz="5000" dirty="0">
                <a:latin typeface="Times New Roman" panose="02020603050405020304" pitchFamily="18" charset="0"/>
                <a:cs typeface="Times New Roman" panose="02020603050405020304" pitchFamily="18" charset="0"/>
              </a:rPr>
              <a:t>. Qua </a:t>
            </a:r>
            <a:r>
              <a:rPr lang="en-US" sz="5000" dirty="0" err="1">
                <a:latin typeface="Times New Roman" panose="02020603050405020304" pitchFamily="18" charset="0"/>
                <a:cs typeface="Times New Roman" panose="02020603050405020304" pitchFamily="18" charset="0"/>
              </a:rPr>
              <a:t>đó</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trẻ</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khắc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sâu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các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kiến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thức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trẻ</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trẻ</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cảm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thấy</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thoải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mái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tiếp</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kiến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thức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một</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cáh</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dễ</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dàng</a:t>
            </a:r>
            <a:r>
              <a:rPr lang="en-US" sz="5000" dirty="0">
                <a:latin typeface="Times New Roman" panose="02020603050405020304" pitchFamily="18" charset="0"/>
                <a:cs typeface="Times New Roman" panose="02020603050405020304" pitchFamily="18" charset="0"/>
              </a:rPr>
              <a:t>.</a:t>
            </a:r>
          </a:p>
        </p:txBody>
      </p:sp>
      <p:pic>
        <p:nvPicPr>
          <p:cNvPr id="5" name="Picture 4" descr="ảnh 5 "/>
          <p:cNvPicPr/>
          <p:nvPr/>
        </p:nvPicPr>
        <p:blipFill>
          <a:blip r:embed="rId3"/>
          <a:srcRect/>
          <a:stretch>
            <a:fillRect/>
          </a:stretch>
        </p:blipFill>
        <p:spPr bwMode="auto">
          <a:xfrm>
            <a:off x="16443325" y="1119188"/>
            <a:ext cx="12801600" cy="14173200"/>
          </a:xfrm>
          <a:prstGeom prst="rect">
            <a:avLst/>
          </a:prstGeom>
          <a:noFill/>
          <a:ln w="9525">
            <a:noFill/>
            <a:miter lim="800000"/>
            <a:headEnd/>
            <a:tailEnd/>
          </a:ln>
        </p:spPr>
      </p:pic>
    </p:spTree>
    <p:extLst>
      <p:ext uri="{BB962C8B-B14F-4D97-AF65-F5344CB8AC3E}">
        <p14:creationId xmlns:p14="http://schemas.microsoft.com/office/powerpoint/2010/main" val="402513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600650" cy="174005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46125" y="775494"/>
            <a:ext cx="13411200" cy="13792200"/>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6000" b="1" i="1" dirty="0" err="1" smtClean="0">
                <a:latin typeface="Times New Roman" panose="02020603050405020304" pitchFamily="18" charset="0"/>
                <a:cs typeface="Times New Roman" panose="02020603050405020304" pitchFamily="18" charset="0"/>
              </a:rPr>
              <a:t>Giờ</a:t>
            </a:r>
            <a:r>
              <a:rPr lang="en-US" sz="6000" b="1" i="1" dirty="0" smtClean="0">
                <a:latin typeface="Times New Roman" panose="02020603050405020304" pitchFamily="18" charset="0"/>
                <a:cs typeface="Times New Roman" panose="02020603050405020304" pitchFamily="18" charset="0"/>
              </a:rPr>
              <a:t> </a:t>
            </a:r>
            <a:r>
              <a:rPr lang="en-US" sz="6000" b="1" i="1" dirty="0" err="1" smtClean="0">
                <a:latin typeface="Times New Roman" panose="02020603050405020304" pitchFamily="18" charset="0"/>
                <a:cs typeface="Times New Roman" panose="02020603050405020304" pitchFamily="18" charset="0"/>
              </a:rPr>
              <a:t>hoạt</a:t>
            </a:r>
            <a:r>
              <a:rPr lang="en-US" sz="6000" b="1" i="1" dirty="0" smtClean="0">
                <a:latin typeface="Times New Roman" panose="02020603050405020304" pitchFamily="18" charset="0"/>
                <a:cs typeface="Times New Roman" panose="02020603050405020304" pitchFamily="18" charset="0"/>
              </a:rPr>
              <a:t> </a:t>
            </a:r>
            <a:r>
              <a:rPr lang="en-US" sz="6000" b="1" i="1" dirty="0" err="1" smtClean="0">
                <a:latin typeface="Times New Roman" panose="02020603050405020304" pitchFamily="18" charset="0"/>
                <a:cs typeface="Times New Roman" panose="02020603050405020304" pitchFamily="18" charset="0"/>
              </a:rPr>
              <a:t>động</a:t>
            </a:r>
            <a:r>
              <a:rPr lang="en-US" sz="6000" b="1" i="1" dirty="0" smtClean="0">
                <a:latin typeface="Times New Roman" panose="02020603050405020304" pitchFamily="18" charset="0"/>
                <a:cs typeface="Times New Roman" panose="02020603050405020304" pitchFamily="18" charset="0"/>
              </a:rPr>
              <a:t> </a:t>
            </a:r>
            <a:r>
              <a:rPr lang="en-US" sz="6000" b="1" i="1" dirty="0" err="1" smtClean="0">
                <a:latin typeface="Times New Roman" panose="02020603050405020304" pitchFamily="18" charset="0"/>
                <a:cs typeface="Times New Roman" panose="02020603050405020304" pitchFamily="18" charset="0"/>
              </a:rPr>
              <a:t>góc</a:t>
            </a:r>
            <a:r>
              <a:rPr lang="en-US" sz="6000" b="1"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Tôi</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tổ</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chức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trò</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chơi</a:t>
            </a:r>
            <a:r>
              <a:rPr lang="en-US" sz="6000" dirty="0" smtClean="0">
                <a:latin typeface="Times New Roman" panose="02020603050405020304" pitchFamily="18" charset="0"/>
                <a:cs typeface="Times New Roman" panose="02020603050405020304" pitchFamily="18" charset="0"/>
              </a:rPr>
              <a:t> an </a:t>
            </a:r>
            <a:r>
              <a:rPr lang="en-US" sz="6000" dirty="0" err="1" smtClean="0">
                <a:latin typeface="Times New Roman" panose="02020603050405020304" pitchFamily="18" charset="0"/>
                <a:cs typeface="Times New Roman" panose="02020603050405020304" pitchFamily="18" charset="0"/>
              </a:rPr>
              <a:t>toàn</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giao</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thông</a:t>
            </a:r>
            <a:r>
              <a:rPr lang="en-US" sz="6000" dirty="0" smtClean="0">
                <a:latin typeface="Times New Roman" panose="02020603050405020304" pitchFamily="18" charset="0"/>
                <a:cs typeface="Times New Roman" panose="02020603050405020304" pitchFamily="18" charset="0"/>
              </a:rPr>
              <a:t> ở </a:t>
            </a:r>
            <a:r>
              <a:rPr lang="en-US" sz="6000" dirty="0" err="1" smtClean="0">
                <a:latin typeface="Times New Roman" panose="02020603050405020304" pitchFamily="18" charset="0"/>
                <a:cs typeface="Times New Roman" panose="02020603050405020304" pitchFamily="18" charset="0"/>
              </a:rPr>
              <a:t>tất</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cả</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các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góc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chơi</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như</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góc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xây</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dựng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trẻ</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có</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thể</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chơi</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xây</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dựng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ngã</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tư</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đường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phố</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góc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tạo</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hình</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trẻ</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có</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thể</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viết</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các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biển</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báo</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hoặc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những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gì</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trẻ</a:t>
            </a:r>
            <a:r>
              <a:rPr lang="en-US" sz="60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thấy</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khi</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tham</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gia</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giao</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thông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Góc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phân</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vai</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cho</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trẻ</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chơi</a:t>
            </a:r>
            <a:r>
              <a:rPr lang="en-US" sz="6000" dirty="0" smtClean="0">
                <a:latin typeface="Times New Roman" panose="02020603050405020304" pitchFamily="18" charset="0"/>
                <a:cs typeface="Times New Roman" panose="02020603050405020304" pitchFamily="18" charset="0"/>
              </a:rPr>
              <a:t> “ </a:t>
            </a:r>
            <a:r>
              <a:rPr lang="en-US" sz="6000" dirty="0" err="1" smtClean="0">
                <a:latin typeface="Times New Roman" panose="02020603050405020304" pitchFamily="18" charset="0"/>
                <a:cs typeface="Times New Roman" panose="02020603050405020304" pitchFamily="18" charset="0"/>
              </a:rPr>
              <a:t>Ngã</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tư</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đường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phố</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tại</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đây</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trẻ</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được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tực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hành</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trải</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nghiệm</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tham</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gia</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giao</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thông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góc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học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tập</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tôi</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tổ</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chức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trò</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chơi</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Ghép</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biển</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báo</a:t>
            </a:r>
            <a:r>
              <a:rPr lang="en-US" dirty="0" smtClean="0">
                <a:latin typeface="Times New Roman" panose="02020603050405020304" pitchFamily="18" charset="0"/>
                <a:cs typeface="Times New Roman" panose="02020603050405020304" pitchFamily="18" charset="0"/>
              </a:rPr>
              <a:t>” </a:t>
            </a:r>
            <a:endParaRPr lang="en-US" dirty="0"/>
          </a:p>
        </p:txBody>
      </p:sp>
      <p:sp>
        <p:nvSpPr>
          <p:cNvPr id="7" name="Rectangle 6"/>
          <p:cNvSpPr/>
          <p:nvPr/>
        </p:nvSpPr>
        <p:spPr>
          <a:xfrm>
            <a:off x="15224125" y="927894"/>
            <a:ext cx="14401800" cy="15087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8" name="Picture 7" descr="IMG202203050818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76525" y="1232694"/>
            <a:ext cx="14020800" cy="687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hđ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6525" y="8471694"/>
            <a:ext cx="140208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childTnLst>
                                </p:cTn>
                              </p:par>
                            </p:childTnLst>
                          </p:cTn>
                        </p:par>
                        <p:par>
                          <p:cTn id="20" fill="hold">
                            <p:stCondLst>
                              <p:cond delay="2000"/>
                            </p:stCondLst>
                            <p:childTnLst>
                              <p:par>
                                <p:cTn id="21" presetID="2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5" t="2519" r="1474"/>
          <a:stretch/>
        </p:blipFill>
        <p:spPr bwMode="auto">
          <a:xfrm>
            <a:off x="36290" y="0"/>
            <a:ext cx="30564360" cy="1532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39232" y="1067446"/>
            <a:ext cx="12108493" cy="14126944"/>
          </a:xfrm>
          <a:prstGeom prst="rect">
            <a:avLst/>
          </a:prstGeom>
        </p:spPr>
        <p:txBody>
          <a:bodyPr wrap="square">
            <a:spAutoFit/>
          </a:bodyPr>
          <a:lstStyle/>
          <a:p>
            <a:r>
              <a:rPr lang="en-US" sz="4800" b="1" i="1" dirty="0" err="1">
                <a:latin typeface="Times New Roman" panose="02020603050405020304" pitchFamily="18" charset="0"/>
                <a:cs typeface="Times New Roman" panose="02020603050405020304" pitchFamily="18" charset="0"/>
              </a:rPr>
              <a:t>Trong</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giờ</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hoạt</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động</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ngoài</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trời</a:t>
            </a:r>
            <a:r>
              <a:rPr lang="en-US" sz="4800" b="1" dirty="0">
                <a:latin typeface="Times New Roman" panose="02020603050405020304" pitchFamily="18" charset="0"/>
                <a:cs typeface="Times New Roman" panose="02020603050405020304" pitchFamily="18" charset="0"/>
              </a:rPr>
              <a:t>: </a:t>
            </a:r>
            <a:r>
              <a:rPr lang="zu-ZA" sz="4800" dirty="0">
                <a:latin typeface="Times New Roman" panose="02020603050405020304" pitchFamily="18" charset="0"/>
                <a:cs typeface="Times New Roman" panose="02020603050405020304" pitchFamily="18" charset="0"/>
              </a:rPr>
              <a:t>Thay vì tổ chức các hoạt động giáo dục theo cách thức truyền thống (giáo viên sử dụng hình ảnh, trò chuyện với trẻ về nội dung giáo dục ATGT) thì giáo viên thay đổi phương pháp, hình thức giáo dục cho phù hợp thay vì tổ chức cho trẻ học Luật Giao thông qua tranh, ảnh, video trong lớp giáo viên cho trẻ đóng vai, thực hành một số quy định của Luật Giao thông ở khu chơi giao thông của trường hoặc giáo viên tự sắp xếp, bố trí trong lớp hoặc ngoài sân trường... Giáo viên có thể sử dụng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đồ</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xây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dựng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mô</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giáo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dục</a:t>
            </a:r>
            <a:r>
              <a:rPr lang="en-US" sz="4800" dirty="0">
                <a:latin typeface="Times New Roman" panose="02020603050405020304" pitchFamily="18" charset="0"/>
                <a:cs typeface="Times New Roman" panose="02020603050405020304" pitchFamily="18" charset="0"/>
              </a:rPr>
              <a:t> ATGT </a:t>
            </a:r>
            <a:r>
              <a:rPr lang="en-US" sz="4800" dirty="0" err="1">
                <a:latin typeface="Times New Roman" panose="02020603050405020304" pitchFamily="18" charset="0"/>
                <a:cs typeface="Times New Roman" panose="02020603050405020304" pitchFamily="18" charset="0"/>
              </a:rPr>
              <a:t>cho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trẻ</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phố</a:t>
            </a:r>
            <a:r>
              <a:rPr lang="en-US" sz="4800" dirty="0">
                <a:latin typeface="Times New Roman" panose="02020603050405020304" pitchFamily="18" charset="0"/>
                <a:cs typeface="Times New Roman" panose="02020603050405020304" pitchFamily="18" charset="0"/>
              </a:rPr>
              <a:t>”,“Con </a:t>
            </a:r>
            <a:r>
              <a:rPr lang="en-US" sz="4800" dirty="0" err="1">
                <a:latin typeface="Times New Roman" panose="02020603050405020304" pitchFamily="18" charset="0"/>
                <a:cs typeface="Times New Roman" panose="02020603050405020304" pitchFamily="18" charset="0"/>
              </a:rPr>
              <a:t>đường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Vòng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xuyến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trẻ</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tiếp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tham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thông</a:t>
            </a:r>
            <a:r>
              <a:rPr lang="en-US" sz="4800" dirty="0">
                <a:latin typeface="Times New Roman" panose="02020603050405020304" pitchFamily="18" charset="0"/>
                <a:cs typeface="Times New Roman" panose="02020603050405020304" pitchFamily="18" charset="0"/>
              </a:rPr>
              <a:t>. Qua </a:t>
            </a:r>
            <a:r>
              <a:rPr lang="en-US" sz="4800" dirty="0" err="1">
                <a:latin typeface="Times New Roman" panose="02020603050405020304" pitchFamily="18" charset="0"/>
                <a:cs typeface="Times New Roman" panose="02020603050405020304" pitchFamily="18" charset="0"/>
              </a:rPr>
              <a:t>đó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cố</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kiến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thức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an </a:t>
            </a:r>
            <a:r>
              <a:rPr lang="en-US" sz="4800" dirty="0" err="1">
                <a:latin typeface="Times New Roman" panose="02020603050405020304" pitchFamily="18" charset="0"/>
                <a:cs typeface="Times New Roman" panose="02020603050405020304" pitchFamily="18" charset="0"/>
              </a:rPr>
              <a:t>toàn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giúp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trẻ</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hứng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thú</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nhớ</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nhất</a:t>
            </a:r>
            <a:r>
              <a:rPr lang="en-US" sz="4800" dirty="0">
                <a:latin typeface="Times New Roman" panose="02020603050405020304" pitchFamily="18" charset="0"/>
                <a:cs typeface="Times New Roman" panose="02020603050405020304" pitchFamily="18" charset="0"/>
              </a:rPr>
              <a:t>.</a:t>
            </a:r>
          </a:p>
        </p:txBody>
      </p:sp>
      <p:sp>
        <p:nvSpPr>
          <p:cNvPr id="6" name="Rectangle 5"/>
          <p:cNvSpPr/>
          <p:nvPr/>
        </p:nvSpPr>
        <p:spPr>
          <a:xfrm>
            <a:off x="5927725" y="3975894"/>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31925" y="546894"/>
            <a:ext cx="12039600" cy="151638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4800" b="1" i="1" dirty="0" err="1" smtClean="0">
                <a:latin typeface="Times New Roman" panose="02020603050405020304" pitchFamily="18" charset="0"/>
                <a:cs typeface="Times New Roman" panose="02020603050405020304" pitchFamily="18" charset="0"/>
              </a:rPr>
              <a:t>Trong</a:t>
            </a:r>
            <a:r>
              <a:rPr lang="en-US" sz="4800" b="1" i="1" dirty="0" smtClean="0">
                <a:latin typeface="Times New Roman" panose="02020603050405020304" pitchFamily="18" charset="0"/>
                <a:cs typeface="Times New Roman" panose="02020603050405020304" pitchFamily="18" charset="0"/>
              </a:rPr>
              <a:t> </a:t>
            </a:r>
            <a:r>
              <a:rPr lang="en-US" sz="4800" b="1" i="1" dirty="0" err="1" smtClean="0">
                <a:latin typeface="Times New Roman" panose="02020603050405020304" pitchFamily="18" charset="0"/>
                <a:cs typeface="Times New Roman" panose="02020603050405020304" pitchFamily="18" charset="0"/>
              </a:rPr>
              <a:t>giờ</a:t>
            </a:r>
            <a:r>
              <a:rPr lang="en-US" sz="4800" b="1" i="1" dirty="0" smtClean="0">
                <a:latin typeface="Times New Roman" panose="02020603050405020304" pitchFamily="18" charset="0"/>
                <a:cs typeface="Times New Roman" panose="02020603050405020304" pitchFamily="18" charset="0"/>
              </a:rPr>
              <a:t> </a:t>
            </a:r>
            <a:r>
              <a:rPr lang="en-US" sz="4800" b="1" i="1" dirty="0" err="1" smtClean="0">
                <a:latin typeface="Times New Roman" panose="02020603050405020304" pitchFamily="18" charset="0"/>
                <a:cs typeface="Times New Roman" panose="02020603050405020304" pitchFamily="18" charset="0"/>
              </a:rPr>
              <a:t>hoạt</a:t>
            </a:r>
            <a:r>
              <a:rPr lang="en-US" sz="4800" b="1" i="1" dirty="0" smtClean="0">
                <a:latin typeface="Times New Roman" panose="02020603050405020304" pitchFamily="18" charset="0"/>
                <a:cs typeface="Times New Roman" panose="02020603050405020304" pitchFamily="18" charset="0"/>
              </a:rPr>
              <a:t> </a:t>
            </a:r>
            <a:r>
              <a:rPr lang="en-US" sz="4800" b="1" i="1" dirty="0" err="1" smtClean="0">
                <a:latin typeface="Times New Roman" panose="02020603050405020304" pitchFamily="18" charset="0"/>
                <a:cs typeface="Times New Roman" panose="02020603050405020304" pitchFamily="18" charset="0"/>
              </a:rPr>
              <a:t>động</a:t>
            </a:r>
            <a:r>
              <a:rPr lang="en-US" sz="4800" b="1" i="1" dirty="0" smtClean="0">
                <a:latin typeface="Times New Roman" panose="02020603050405020304" pitchFamily="18" charset="0"/>
                <a:cs typeface="Times New Roman" panose="02020603050405020304" pitchFamily="18" charset="0"/>
              </a:rPr>
              <a:t> </a:t>
            </a:r>
            <a:r>
              <a:rPr lang="en-US" sz="4800" b="1" i="1" dirty="0" err="1" smtClean="0">
                <a:latin typeface="Times New Roman" panose="02020603050405020304" pitchFamily="18" charset="0"/>
                <a:cs typeface="Times New Roman" panose="02020603050405020304" pitchFamily="18" charset="0"/>
              </a:rPr>
              <a:t>ngoài</a:t>
            </a:r>
            <a:r>
              <a:rPr lang="en-US" sz="4800" b="1" i="1" dirty="0" smtClean="0">
                <a:latin typeface="Times New Roman" panose="02020603050405020304" pitchFamily="18" charset="0"/>
                <a:cs typeface="Times New Roman" panose="02020603050405020304" pitchFamily="18" charset="0"/>
              </a:rPr>
              <a:t> </a:t>
            </a:r>
            <a:r>
              <a:rPr lang="en-US" sz="4800" b="1" i="1" dirty="0" err="1" smtClean="0">
                <a:latin typeface="Times New Roman" panose="02020603050405020304" pitchFamily="18" charset="0"/>
                <a:cs typeface="Times New Roman" panose="02020603050405020304" pitchFamily="18" charset="0"/>
              </a:rPr>
              <a:t>trời</a:t>
            </a:r>
            <a:r>
              <a:rPr lang="en-US" sz="4800" b="1" dirty="0" smtClean="0">
                <a:latin typeface="Times New Roman" panose="02020603050405020304" pitchFamily="18" charset="0"/>
                <a:cs typeface="Times New Roman" panose="02020603050405020304" pitchFamily="18" charset="0"/>
              </a:rPr>
              <a:t>: </a:t>
            </a:r>
            <a:r>
              <a:rPr lang="zu-ZA" sz="4800" dirty="0" smtClean="0">
                <a:latin typeface="Times New Roman" panose="02020603050405020304" pitchFamily="18" charset="0"/>
                <a:cs typeface="Times New Roman" panose="02020603050405020304" pitchFamily="18" charset="0"/>
              </a:rPr>
              <a:t>Thay vì tổ chức các hoạt động giáo dục theo cách thức truyền thống (giáo viên sử dụng hình ảnh, trò chuyện với trẻ về nội dung giáo dục ATGT) thì giáo viên thay đổi phương pháp, hình thức giáo dục cho phù hợp thay vì tổ chức cho trẻ học Luật Giao thông qua tranh, ảnh, video trong lớp giáo viên cho trẻ đóng vai, thực hành một số quy định của Luật Giao thông ở khu chơi giao thông của trường hoặc giáo viên tự sắp xếp, bố trí trong lớp hoặc ngoài sân trường... Giáo viên có thể sử dụng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đồ</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chơi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để</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xây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dựng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mô</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hình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giao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thông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để</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giáo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dục</a:t>
            </a:r>
            <a:r>
              <a:rPr lang="en-US" sz="4800" dirty="0" smtClean="0">
                <a:latin typeface="Times New Roman" panose="02020603050405020304" pitchFamily="18" charset="0"/>
                <a:cs typeface="Times New Roman" panose="02020603050405020304" pitchFamily="18" charset="0"/>
              </a:rPr>
              <a:t> ATGT </a:t>
            </a:r>
            <a:r>
              <a:rPr lang="en-US" sz="4800" dirty="0" err="1" smtClean="0">
                <a:latin typeface="Times New Roman" panose="02020603050405020304" pitchFamily="18" charset="0"/>
                <a:cs typeface="Times New Roman" panose="02020603050405020304" pitchFamily="18" charset="0"/>
              </a:rPr>
              <a:t>cho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trẻ</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như</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Ngã</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tư</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đường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phố”,“Con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đường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về</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Vòng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xuyến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giao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thông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để</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trẻ</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thực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hành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người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trực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tiếp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tham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giao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thông</a:t>
            </a:r>
            <a:r>
              <a:rPr lang="en-US" sz="4800" dirty="0" smtClean="0">
                <a:latin typeface="Times New Roman" panose="02020603050405020304" pitchFamily="18" charset="0"/>
                <a:cs typeface="Times New Roman" panose="02020603050405020304" pitchFamily="18" charset="0"/>
              </a:rPr>
              <a:t>. Qua </a:t>
            </a:r>
            <a:r>
              <a:rPr lang="en-US" sz="4800" dirty="0" err="1" smtClean="0">
                <a:latin typeface="Times New Roman" panose="02020603050405020304" pitchFamily="18" charset="0"/>
                <a:cs typeface="Times New Roman" panose="02020603050405020304" pitchFamily="18" charset="0"/>
              </a:rPr>
              <a:t>đó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củng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cố</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kiến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thức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về</a:t>
            </a:r>
            <a:r>
              <a:rPr lang="en-US" sz="4800" dirty="0" smtClean="0">
                <a:latin typeface="Times New Roman" panose="02020603050405020304" pitchFamily="18" charset="0"/>
                <a:cs typeface="Times New Roman" panose="02020603050405020304" pitchFamily="18" charset="0"/>
              </a:rPr>
              <a:t> an </a:t>
            </a:r>
            <a:r>
              <a:rPr lang="en-US" sz="4800" dirty="0" err="1" smtClean="0">
                <a:latin typeface="Times New Roman" panose="02020603050405020304" pitchFamily="18" charset="0"/>
                <a:cs typeface="Times New Roman" panose="02020603050405020304" pitchFamily="18" charset="0"/>
              </a:rPr>
              <a:t>toàn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giao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thông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một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thiết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thực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nhất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giúp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trẻ</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hứng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thú</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nhớ</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lâu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nhất</a:t>
            </a:r>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pic>
        <p:nvPicPr>
          <p:cNvPr id="11" name="Picture 2" descr="IMG_20220305_090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0325" y="927894"/>
            <a:ext cx="1363980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766925" y="851694"/>
            <a:ext cx="15011400" cy="14554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pic>
        <p:nvPicPr>
          <p:cNvPr id="13" name="Picture 12" descr="IMG_20220305_090113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43125" y="8547894"/>
            <a:ext cx="14554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IMG_20220305_090113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6925" y="927894"/>
            <a:ext cx="14859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99" t="9635" r="13336" b="7979"/>
          <a:stretch/>
        </p:blipFill>
        <p:spPr bwMode="auto">
          <a:xfrm>
            <a:off x="-546554" y="-296069"/>
            <a:ext cx="30600650" cy="1740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54710" y="528826"/>
            <a:ext cx="14698016" cy="1560427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5600" b="1" i="1" dirty="0" err="1">
                <a:latin typeface="Times New Roman" panose="02020603050405020304" pitchFamily="18" charset="0"/>
                <a:cs typeface="Times New Roman" panose="02020603050405020304" pitchFamily="18" charset="0"/>
              </a:rPr>
              <a:t>Trong</a:t>
            </a:r>
            <a:r>
              <a:rPr lang="en-US" sz="5600" b="1" i="1" dirty="0">
                <a:latin typeface="Times New Roman" panose="02020603050405020304" pitchFamily="18" charset="0"/>
                <a:cs typeface="Times New Roman" panose="02020603050405020304" pitchFamily="18" charset="0"/>
              </a:rPr>
              <a:t> </a:t>
            </a:r>
            <a:r>
              <a:rPr lang="en-US" sz="5600" b="1" i="1" dirty="0" err="1">
                <a:latin typeface="Times New Roman" panose="02020603050405020304" pitchFamily="18" charset="0"/>
                <a:cs typeface="Times New Roman" panose="02020603050405020304" pitchFamily="18" charset="0"/>
              </a:rPr>
              <a:t>giờ</a:t>
            </a:r>
            <a:r>
              <a:rPr lang="en-US" sz="5600" b="1" i="1" dirty="0">
                <a:latin typeface="Times New Roman" panose="02020603050405020304" pitchFamily="18" charset="0"/>
                <a:cs typeface="Times New Roman" panose="02020603050405020304" pitchFamily="18" charset="0"/>
              </a:rPr>
              <a:t> </a:t>
            </a:r>
            <a:r>
              <a:rPr lang="en-US" sz="5600" b="1" i="1" dirty="0" err="1">
                <a:latin typeface="Times New Roman" panose="02020603050405020304" pitchFamily="18" charset="0"/>
                <a:cs typeface="Times New Roman" panose="02020603050405020304" pitchFamily="18" charset="0"/>
              </a:rPr>
              <a:t>hoạt</a:t>
            </a:r>
            <a:r>
              <a:rPr lang="en-US" sz="5600" b="1" i="1" dirty="0">
                <a:latin typeface="Times New Roman" panose="02020603050405020304" pitchFamily="18" charset="0"/>
                <a:cs typeface="Times New Roman" panose="02020603050405020304" pitchFamily="18" charset="0"/>
              </a:rPr>
              <a:t> </a:t>
            </a:r>
            <a:r>
              <a:rPr lang="en-US" sz="5600" b="1" i="1" dirty="0" err="1">
                <a:latin typeface="Times New Roman" panose="02020603050405020304" pitchFamily="18" charset="0"/>
                <a:cs typeface="Times New Roman" panose="02020603050405020304" pitchFamily="18" charset="0"/>
              </a:rPr>
              <a:t>động</a:t>
            </a:r>
            <a:r>
              <a:rPr lang="en-US" sz="5600" b="1" i="1" dirty="0">
                <a:latin typeface="Times New Roman" panose="02020603050405020304" pitchFamily="18" charset="0"/>
                <a:cs typeface="Times New Roman" panose="02020603050405020304" pitchFamily="18" charset="0"/>
              </a:rPr>
              <a:t> </a:t>
            </a:r>
            <a:r>
              <a:rPr lang="en-US" sz="5600" b="1" i="1" dirty="0" err="1">
                <a:latin typeface="Times New Roman" panose="02020603050405020304" pitchFamily="18" charset="0"/>
                <a:cs typeface="Times New Roman" panose="02020603050405020304" pitchFamily="18" charset="0"/>
              </a:rPr>
              <a:t>chiều</a:t>
            </a:r>
            <a:r>
              <a:rPr lang="en-US" sz="5600" b="1" i="1" dirty="0">
                <a:latin typeface="Times New Roman" panose="02020603050405020304" pitchFamily="18" charset="0"/>
                <a:cs typeface="Times New Roman" panose="02020603050405020304" pitchFamily="18" charset="0"/>
              </a:rPr>
              <a:t>:</a:t>
            </a:r>
            <a:r>
              <a:rPr lang="en-US" sz="5600" b="1"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Tôi</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có</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thể</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tổ</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chức</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các</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trò</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chơi</a:t>
            </a:r>
            <a:r>
              <a:rPr lang="en-US" sz="5600" dirty="0">
                <a:latin typeface="Times New Roman" panose="02020603050405020304" pitchFamily="18" charset="0"/>
                <a:cs typeface="Times New Roman" panose="02020603050405020304" pitchFamily="18" charset="0"/>
              </a:rPr>
              <a:t> an </a:t>
            </a:r>
            <a:r>
              <a:rPr lang="en-US" sz="5600" dirty="0" err="1">
                <a:latin typeface="Times New Roman" panose="02020603050405020304" pitchFamily="18" charset="0"/>
                <a:cs typeface="Times New Roman" panose="02020603050405020304" pitchFamily="18" charset="0"/>
              </a:rPr>
              <a:t>toàn</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giao</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thông</a:t>
            </a:r>
            <a:r>
              <a:rPr lang="en-US" sz="5600" dirty="0">
                <a:latin typeface="Times New Roman" panose="02020603050405020304" pitchFamily="18" charset="0"/>
                <a:cs typeface="Times New Roman" panose="02020603050405020304" pitchFamily="18" charset="0"/>
              </a:rPr>
              <a:t> qua </a:t>
            </a:r>
            <a:r>
              <a:rPr lang="en-US" sz="5600" dirty="0" err="1">
                <a:latin typeface="Times New Roman" panose="02020603050405020304" pitchFamily="18" charset="0"/>
                <a:cs typeface="Times New Roman" panose="02020603050405020304" pitchFamily="18" charset="0"/>
              </a:rPr>
              <a:t>sản</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phẩm</a:t>
            </a:r>
            <a:r>
              <a:rPr lang="en-US" sz="5600" dirty="0">
                <a:latin typeface="Times New Roman" panose="02020603050405020304" pitchFamily="18" charset="0"/>
                <a:cs typeface="Times New Roman" panose="02020603050405020304" pitchFamily="18" charset="0"/>
              </a:rPr>
              <a:t> CNTT. </a:t>
            </a:r>
            <a:r>
              <a:rPr lang="pl-PL" sz="5600" dirty="0">
                <a:latin typeface="Times New Roman" panose="02020603050405020304" pitchFamily="18" charset="0"/>
                <a:cs typeface="Times New Roman" panose="02020603050405020304" pitchFamily="18" charset="0"/>
              </a:rPr>
              <a:t>Việc ứng dụng công nghệ thông tin ở cấp học mầm non làm đa dạng hóa hình thức dạy học giúp trẻ thay đổi không khí mới hấp dẫn hơn, tạo cho trẻ niềm hứng thú hăng say, tích cực tham gia vào hoạt động, làm cho hiệu quả giáo dục cao.</a:t>
            </a:r>
            <a:endParaRPr lang="en-US" sz="5600" dirty="0">
              <a:latin typeface="Times New Roman" panose="02020603050405020304" pitchFamily="18" charset="0"/>
              <a:cs typeface="Times New Roman" panose="02020603050405020304" pitchFamily="18" charset="0"/>
            </a:endParaRPr>
          </a:p>
          <a:p>
            <a:r>
              <a:rPr lang="en-US" sz="5600" dirty="0" err="1">
                <a:latin typeface="Times New Roman" panose="02020603050405020304" pitchFamily="18" charset="0"/>
                <a:cs typeface="Times New Roman" panose="02020603050405020304" pitchFamily="18" charset="0"/>
              </a:rPr>
              <a:t>ví</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dụ</a:t>
            </a:r>
            <a:r>
              <a:rPr lang="en-US" sz="5600" dirty="0">
                <a:latin typeface="Times New Roman" panose="02020603050405020304" pitchFamily="18" charset="0"/>
                <a:cs typeface="Times New Roman" panose="02020603050405020304" pitchFamily="18" charset="0"/>
              </a:rPr>
              <a:t>: “</a:t>
            </a:r>
            <a:r>
              <a:rPr lang="it-IT" sz="5600" dirty="0">
                <a:latin typeface="Times New Roman" panose="02020603050405020304" pitchFamily="18" charset="0"/>
                <a:cs typeface="Times New Roman" panose="02020603050405020304" pitchFamily="18" charset="0"/>
              </a:rPr>
              <a:t>Trò chơi trên smartivi</a:t>
            </a:r>
            <a:r>
              <a:rPr lang="it-IT" sz="5600" dirty="0" smtClean="0">
                <a:latin typeface="Times New Roman" panose="02020603050405020304" pitchFamily="18" charset="0"/>
                <a:cs typeface="Times New Roman" panose="02020603050405020304" pitchFamily="18" charset="0"/>
              </a:rPr>
              <a:t>” “ Trò chơi kéo thả”</a:t>
            </a:r>
            <a:endParaRPr lang="en-US" sz="5600" dirty="0">
              <a:latin typeface="Times New Roman" panose="02020603050405020304" pitchFamily="18" charset="0"/>
              <a:cs typeface="Times New Roman" panose="02020603050405020304" pitchFamily="18" charset="0"/>
            </a:endParaRPr>
          </a:p>
          <a:p>
            <a:r>
              <a:rPr lang="it-IT" sz="5600" dirty="0">
                <a:latin typeface="Times New Roman" panose="02020603050405020304" pitchFamily="18" charset="0"/>
                <a:cs typeface="Times New Roman" panose="02020603050405020304" pitchFamily="18" charset="0"/>
              </a:rPr>
              <a:t> Cách chơi: Cô chia lớp làm 2 đội, nói rõ đội số 1 sẽ bấm hành vi đúng, đội 2 bấm hành vi chưa đúng . Khi có hiệu lệnh “Bắt đầu” 2 bạn đứng đầu 2 đội chạy lên bấm vào hình ảnh đúng hặc chưa đúng trên smartivi hình ảnh đúng về ngôi nhà bên trái chưa đúng về ngôi nhà bên phải, rồi chạy về cuối hàng đứng, để cho bạn tiếp theo cứ như vậy cho hết. Thời gian là 1 lần bản nhạc đội nào chọn đúng theo yêu cầu của cô nhiều hơn đội đó giành chiến </a:t>
            </a:r>
            <a:r>
              <a:rPr lang="it-IT" sz="5600" dirty="0" smtClean="0">
                <a:latin typeface="Times New Roman" panose="02020603050405020304" pitchFamily="18" charset="0"/>
                <a:cs typeface="Times New Roman" panose="02020603050405020304" pitchFamily="18" charset="0"/>
              </a:rPr>
              <a:t>thắng.</a:t>
            </a:r>
            <a:endParaRPr lang="en-US" sz="5600" dirty="0">
              <a:latin typeface="Times New Roman" panose="02020603050405020304" pitchFamily="18" charset="0"/>
              <a:cs typeface="Times New Roman" panose="02020603050405020304" pitchFamily="18" charset="0"/>
            </a:endParaRPr>
          </a:p>
        </p:txBody>
      </p:sp>
      <p:pic>
        <p:nvPicPr>
          <p:cNvPr id="5122" name="Picture 2" descr="b264e7de89c98ad68e7b01fb7bb15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2325" y="927894"/>
            <a:ext cx="13030200" cy="1520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855604"/>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99" t="9635" r="13336" b="7979"/>
          <a:stretch/>
        </p:blipFill>
        <p:spPr bwMode="auto">
          <a:xfrm>
            <a:off x="-701675" y="0"/>
            <a:ext cx="30600650" cy="1740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54710" y="528826"/>
            <a:ext cx="13326415" cy="1578893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6000" dirty="0" smtClean="0">
                <a:latin typeface="Times New Roman" panose="02020603050405020304" pitchFamily="18" charset="0"/>
                <a:cs typeface="Times New Roman" panose="02020603050405020304" pitchFamily="18" charset="0"/>
              </a:rPr>
              <a:t>	</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Hoạt</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động</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ngoại</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khóa</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và</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lồng</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ghép</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trong</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các</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ngày</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hội</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ngày</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lễ</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Ngoài</a:t>
            </a:r>
            <a:r>
              <a:rPr lang="en-US" sz="6000" dirty="0" smtClean="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được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tổ</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ngày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việc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tổ</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giáo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dục</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toàn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được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tổ</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lồng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thông</a:t>
            </a:r>
            <a:r>
              <a:rPr lang="en-US" sz="6000" dirty="0">
                <a:latin typeface="Times New Roman" panose="02020603050405020304" pitchFamily="18" charset="0"/>
                <a:cs typeface="Times New Roman" panose="02020603050405020304" pitchFamily="18" charset="0"/>
              </a:rPr>
              <a:t> qua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ngày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hội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ngày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lễ</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buổi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chuyên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đề</a:t>
            </a:r>
            <a:r>
              <a:rPr lang="en-US" sz="6000" dirty="0">
                <a:latin typeface="Times New Roman" panose="02020603050405020304" pitchFamily="18" charset="0"/>
                <a:cs typeface="Times New Roman" panose="02020603050405020304" pitchFamily="18" charset="0"/>
              </a:rPr>
              <a:t>, hay </a:t>
            </a:r>
            <a:r>
              <a:rPr lang="en-US" sz="6000" dirty="0" err="1">
                <a:latin typeface="Times New Roman" panose="02020603050405020304" pitchFamily="18" charset="0"/>
                <a:cs typeface="Times New Roman" panose="02020603050405020304" pitchFamily="18" charset="0"/>
              </a:rPr>
              <a:t>bên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hoạt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ngoại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khóa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như</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cơ</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quan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cảnh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sát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phối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hợp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tổ</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buổi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chuyện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với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trẻ</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tổ</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hội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lưu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giữa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khối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lớp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hay </a:t>
            </a:r>
            <a:r>
              <a:rPr lang="en-US" sz="6000" dirty="0" err="1">
                <a:latin typeface="Times New Roman" panose="02020603050405020304" pitchFamily="18" charset="0"/>
                <a:cs typeface="Times New Roman" panose="02020603050405020304" pitchFamily="18" charset="0"/>
              </a:rPr>
              <a:t>cụm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được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tăng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cũng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cơ</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hội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môi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để</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trẻ</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được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trải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nghiệm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lưu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sự</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hiểu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biết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kỹ</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tham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thông</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toàn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với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bạn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cùng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lứa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tuổi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giúp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trẻ</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tự</a:t>
            </a:r>
            <a:r>
              <a:rPr lang="en-US" sz="6000" dirty="0">
                <a:latin typeface="Times New Roman" panose="02020603050405020304" pitchFamily="18" charset="0"/>
                <a:cs typeface="Times New Roman" panose="02020603050405020304" pitchFamily="18" charset="0"/>
              </a:rPr>
              <a:t> tin </a:t>
            </a:r>
            <a:r>
              <a:rPr lang="en-US" sz="6000" dirty="0" err="1">
                <a:latin typeface="Times New Roman" panose="02020603050405020304" pitchFamily="18" charset="0"/>
                <a:cs typeface="Times New Roman" panose="02020603050405020304" pitchFamily="18" charset="0"/>
              </a:rPr>
              <a:t>hơn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trước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đám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đông</a:t>
            </a:r>
            <a:endParaRPr lang="en-US" sz="6000" dirty="0">
              <a:latin typeface="Times New Roman" panose="02020603050405020304" pitchFamily="18" charset="0"/>
              <a:cs typeface="Times New Roman" panose="02020603050405020304" pitchFamily="18" charset="0"/>
            </a:endParaRPr>
          </a:p>
          <a:p>
            <a:r>
              <a:rPr lang="en-US" sz="6000" dirty="0" smtClean="0">
                <a:latin typeface="Times New Roman" panose="02020603050405020304" pitchFamily="18" charset="0"/>
                <a:cs typeface="Times New Roman" panose="02020603050405020304" pitchFamily="18" charset="0"/>
              </a:rPr>
              <a:t>	</a:t>
            </a:r>
            <a:endParaRPr lang="en-US" sz="6000" dirty="0">
              <a:latin typeface="Times New Roman" panose="02020603050405020304" pitchFamily="18" charset="0"/>
              <a:cs typeface="Times New Roman" panose="02020603050405020304" pitchFamily="18" charset="0"/>
            </a:endParaRPr>
          </a:p>
        </p:txBody>
      </p:sp>
      <p:sp>
        <p:nvSpPr>
          <p:cNvPr id="9" name="Rectangle 8"/>
          <p:cNvSpPr/>
          <p:nvPr/>
        </p:nvSpPr>
        <p:spPr>
          <a:xfrm>
            <a:off x="14690725" y="927894"/>
            <a:ext cx="14630400" cy="15773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 name="Picture 2" descr="ảnh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9325" y="1080294"/>
            <a:ext cx="14097000" cy="807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giao thông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19325" y="9157494"/>
            <a:ext cx="14173199" cy="751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387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ppt_w</p:attrName>
                                        </p:attrNameLst>
                                      </p:cBhvr>
                                      <p:tavLst>
                                        <p:tav tm="0">
                                          <p:val>
                                            <p:fltVal val="0"/>
                                          </p:val>
                                        </p:tav>
                                        <p:tav tm="100000">
                                          <p:val>
                                            <p:strVal val="#ppt_w"/>
                                          </p:val>
                                        </p:tav>
                                      </p:tavLst>
                                    </p:anim>
                                    <p:anim calcmode="lin" valueType="num">
                                      <p:cBhvr>
                                        <p:cTn id="8" dur="500" fill="hold"/>
                                        <p:tgtEl>
                                          <p:spTgt spid="2">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1" end="1"/>
                                            </p:txEl>
                                          </p:spTgt>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2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childTnLst>
                          </p:cTn>
                        </p:par>
                        <p:par>
                          <p:cTn id="22" fill="hold">
                            <p:stCondLst>
                              <p:cond delay="1000"/>
                            </p:stCondLst>
                            <p:childTnLst>
                              <p:par>
                                <p:cTn id="23" presetID="23" presetClass="entr" presetSubtype="16"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par>
                          <p:cTn id="27" fill="hold">
                            <p:stCondLst>
                              <p:cond delay="1500"/>
                            </p:stCondLst>
                            <p:childTnLst>
                              <p:par>
                                <p:cTn id="28" presetID="2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ung Lo Vé Màu Hồng - Ảnh miễn phí trên Pixabay"/>
          <p:cNvPicPr>
            <a:picLocks noChangeAspect="1" noChangeArrowheads="1"/>
          </p:cNvPicPr>
          <p:nvPr/>
        </p:nvPicPr>
        <p:blipFill rotWithShape="1">
          <a:blip r:embed="rId2">
            <a:extLst>
              <a:ext uri="{28A0092B-C50C-407E-A947-70E740481C1C}">
                <a14:useLocalDpi xmlns:a14="http://schemas.microsoft.com/office/drawing/2010/main" val="0"/>
              </a:ext>
            </a:extLst>
          </a:blip>
          <a:srcRect l="6831" t="10126" r="8082" b="10264"/>
          <a:stretch/>
        </p:blipFill>
        <p:spPr bwMode="auto">
          <a:xfrm>
            <a:off x="153175" y="0"/>
            <a:ext cx="30447475" cy="174117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50926" y="699294"/>
            <a:ext cx="12420599" cy="784830"/>
          </a:xfrm>
          <a:prstGeom prst="rect">
            <a:avLst/>
          </a:prstGeom>
        </p:spPr>
        <p:txBody>
          <a:bodyPr wrap="square">
            <a:spAutoFit/>
          </a:bodyPr>
          <a:lstStyle/>
          <a:p>
            <a:endParaRPr lang="en-US" sz="4500" dirty="0"/>
          </a:p>
        </p:txBody>
      </p:sp>
      <p:sp>
        <p:nvSpPr>
          <p:cNvPr id="9" name="Rectangle 8"/>
          <p:cNvSpPr/>
          <p:nvPr/>
        </p:nvSpPr>
        <p:spPr>
          <a:xfrm>
            <a:off x="1050925" y="394494"/>
            <a:ext cx="13868400" cy="16535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4800" b="1" dirty="0" err="1" smtClean="0">
                <a:latin typeface="Times New Roman" panose="02020603050405020304" pitchFamily="18" charset="0"/>
                <a:cs typeface="Times New Roman" panose="02020603050405020304" pitchFamily="18" charset="0"/>
              </a:rPr>
              <a:t>Ví</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dụ</a:t>
            </a:r>
            <a:r>
              <a:rPr lang="en-US" sz="4800" b="1"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Ngày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hội</a:t>
            </a:r>
            <a:r>
              <a:rPr lang="en-US" sz="4800" dirty="0" smtClean="0">
                <a:latin typeface="Times New Roman" panose="02020603050405020304" pitchFamily="18" charset="0"/>
                <a:cs typeface="Times New Roman" panose="02020603050405020304" pitchFamily="18" charset="0"/>
              </a:rPr>
              <a:t> “ </a:t>
            </a:r>
            <a:r>
              <a:rPr lang="en-US" sz="4800" dirty="0" err="1" smtClean="0">
                <a:latin typeface="Times New Roman" panose="02020603050405020304" pitchFamily="18" charset="0"/>
                <a:cs typeface="Times New Roman" panose="02020603050405020304" pitchFamily="18" charset="0"/>
              </a:rPr>
              <a:t>Sân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chơi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chiến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sĩ</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tí</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hon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Bé</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vui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đón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tết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thiếu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buổi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chuyên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đề</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sân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chơi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Tôi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yêu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Việt</a:t>
            </a:r>
            <a:r>
              <a:rPr lang="en-US" sz="4800" dirty="0" smtClean="0">
                <a:latin typeface="Times New Roman" panose="02020603050405020304" pitchFamily="18" charset="0"/>
                <a:cs typeface="Times New Roman" panose="02020603050405020304" pitchFamily="18" charset="0"/>
              </a:rPr>
              <a:t> Nam” </a:t>
            </a:r>
            <a:r>
              <a:rPr lang="en-US" sz="4800" dirty="0" err="1" smtClean="0">
                <a:latin typeface="Times New Roman" panose="02020603050405020304" pitchFamily="18" charset="0"/>
                <a:cs typeface="Times New Roman" panose="02020603050405020304" pitchFamily="18" charset="0"/>
              </a:rPr>
              <a:t>tại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sân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chơi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tôi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đã</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tổ</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chức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trò</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chơi</a:t>
            </a:r>
            <a:r>
              <a:rPr lang="en-US" sz="4800" dirty="0" smtClean="0">
                <a:latin typeface="Times New Roman" panose="02020603050405020304" pitchFamily="18" charset="0"/>
                <a:cs typeface="Times New Roman" panose="02020603050405020304" pitchFamily="18" charset="0"/>
              </a:rPr>
              <a:t> chon </a:t>
            </a:r>
            <a:r>
              <a:rPr lang="en-US" sz="4800" dirty="0" err="1" smtClean="0">
                <a:latin typeface="Times New Roman" panose="02020603050405020304" pitchFamily="18" charset="0"/>
                <a:cs typeface="Times New Roman" panose="02020603050405020304" pitchFamily="18" charset="0"/>
              </a:rPr>
              <a:t>hành</a:t>
            </a:r>
            <a:r>
              <a:rPr lang="en-US" sz="4800" dirty="0" smtClean="0">
                <a:latin typeface="Times New Roman" panose="02020603050405020304" pitchFamily="18" charset="0"/>
                <a:cs typeface="Times New Roman" panose="02020603050405020304" pitchFamily="18" charset="0"/>
              </a:rPr>
              <a:t> vi </a:t>
            </a:r>
            <a:r>
              <a:rPr lang="en-US" sz="4800" dirty="0" err="1" smtClean="0">
                <a:latin typeface="Times New Roman" panose="02020603050405020304" pitchFamily="18" charset="0"/>
                <a:cs typeface="Times New Roman" panose="02020603050405020304" pitchFamily="18" charset="0"/>
              </a:rPr>
              <a:t>đúng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sai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về</a:t>
            </a:r>
            <a:r>
              <a:rPr lang="en-US" sz="4800" dirty="0" smtClean="0">
                <a:latin typeface="Times New Roman" panose="02020603050405020304" pitchFamily="18" charset="0"/>
                <a:cs typeface="Times New Roman" panose="02020603050405020304" pitchFamily="18" charset="0"/>
              </a:rPr>
              <a:t> an </a:t>
            </a:r>
            <a:r>
              <a:rPr lang="en-US" sz="4800" dirty="0" err="1" smtClean="0">
                <a:latin typeface="Times New Roman" panose="02020603050405020304" pitchFamily="18" charset="0"/>
                <a:cs typeface="Times New Roman" panose="02020603050405020304" pitchFamily="18" charset="0"/>
              </a:rPr>
              <a:t>toàn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giao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thông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Trò</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chơi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xe</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đạp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cắm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cờ</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màn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tiểu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phẩm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dí</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dỏm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về</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giao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thông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tập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kỹ</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năng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thực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hành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được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thể</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hiện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dưới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hình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thức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đua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giữa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lớp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khối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những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tiết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mục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văn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nghệ</a:t>
            </a:r>
            <a:r>
              <a:rPr lang="en-US" sz="4800" dirty="0" smtClean="0">
                <a:latin typeface="Times New Roman" panose="02020603050405020304" pitchFamily="18" charset="0"/>
                <a:cs typeface="Times New Roman" panose="02020603050405020304" pitchFamily="18" charset="0"/>
              </a:rPr>
              <a:t> hay </a:t>
            </a:r>
            <a:r>
              <a:rPr lang="en-US" sz="4800" dirty="0" err="1" smtClean="0">
                <a:latin typeface="Times New Roman" panose="02020603050405020304" pitchFamily="18" charset="0"/>
                <a:cs typeface="Times New Roman" panose="02020603050405020304" pitchFamily="18" charset="0"/>
              </a:rPr>
              <a:t>nghệ</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thuật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tất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cả</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đều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tạo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nên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hoạt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động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ngày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hội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buổi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chuyên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đề</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hấp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dẫn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sôi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động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trẻ</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nhiều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ấn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tượng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từ</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giáo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dục</a:t>
            </a:r>
            <a:r>
              <a:rPr lang="en-US" sz="4800" dirty="0" smtClean="0">
                <a:latin typeface="Times New Roman" panose="02020603050405020304" pitchFamily="18" charset="0"/>
                <a:cs typeface="Times New Roman" panose="02020603050405020304" pitchFamily="18" charset="0"/>
              </a:rPr>
              <a:t> an </a:t>
            </a:r>
            <a:r>
              <a:rPr lang="en-US" sz="4800" dirty="0" err="1" smtClean="0">
                <a:latin typeface="Times New Roman" panose="02020603050405020304" pitchFamily="18" charset="0"/>
                <a:cs typeface="Times New Roman" panose="02020603050405020304" pitchFamily="18" charset="0"/>
              </a:rPr>
              <a:t>toàn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giao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thông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đến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với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trẻ</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giúp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trẻ</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nhớ</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lâu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hơn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Đặc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biệt</a:t>
            </a:r>
            <a:r>
              <a:rPr lang="en-US" sz="4800" dirty="0" smtClean="0">
                <a:latin typeface="Times New Roman" panose="02020603050405020304" pitchFamily="18" charset="0"/>
                <a:cs typeface="Times New Roman" panose="02020603050405020304" pitchFamily="18" charset="0"/>
              </a:rPr>
              <a:t> qua </a:t>
            </a:r>
            <a:r>
              <a:rPr lang="en-US" sz="4800" dirty="0" err="1" smtClean="0">
                <a:latin typeface="Times New Roman" panose="02020603050405020304" pitchFamily="18" charset="0"/>
                <a:cs typeface="Times New Roman" panose="02020603050405020304" pitchFamily="18" charset="0"/>
              </a:rPr>
              <a:t>ngày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hội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ngày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lễ</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tuyên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truyền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được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tới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bậc</a:t>
            </a:r>
            <a:r>
              <a:rPr lang="en-US" sz="4800" dirty="0" smtClean="0">
                <a:latin typeface="Times New Roman" panose="02020603050405020304" pitchFamily="18" charset="0"/>
                <a:cs typeface="Times New Roman" panose="02020603050405020304" pitchFamily="18" charset="0"/>
              </a:rPr>
              <a:t> PHHS </a:t>
            </a:r>
            <a:r>
              <a:rPr lang="en-US" sz="4800" dirty="0" err="1" smtClean="0">
                <a:latin typeface="Times New Roman" panose="02020603050405020304" pitchFamily="18" charset="0"/>
                <a:cs typeface="Times New Roman" panose="02020603050405020304" pitchFamily="18" charset="0"/>
              </a:rPr>
              <a:t>có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kiến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thức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về</a:t>
            </a:r>
            <a:r>
              <a:rPr lang="en-US" sz="4800" dirty="0" smtClean="0">
                <a:latin typeface="Times New Roman" panose="02020603050405020304" pitchFamily="18" charset="0"/>
                <a:cs typeface="Times New Roman" panose="02020603050405020304" pitchFamily="18" charset="0"/>
              </a:rPr>
              <a:t> an </a:t>
            </a:r>
            <a:r>
              <a:rPr lang="en-US" sz="4800" dirty="0" err="1" smtClean="0">
                <a:latin typeface="Times New Roman" panose="02020603050405020304" pitchFamily="18" charset="0"/>
                <a:cs typeface="Times New Roman" panose="02020603050405020304" pitchFamily="18" charset="0"/>
              </a:rPr>
              <a:t>toàn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giao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thông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và</a:t>
            </a:r>
            <a:r>
              <a:rPr lang="en-US" sz="4800" dirty="0" smtClean="0">
                <a:latin typeface="Times New Roman" panose="02020603050405020304" pitchFamily="18" charset="0"/>
                <a:cs typeface="Times New Roman" panose="02020603050405020304" pitchFamily="18" charset="0"/>
              </a:rPr>
              <a:t> ý </a:t>
            </a:r>
            <a:r>
              <a:rPr lang="en-US" sz="4800" dirty="0" err="1" smtClean="0">
                <a:latin typeface="Times New Roman" panose="02020603050405020304" pitchFamily="18" charset="0"/>
                <a:cs typeface="Times New Roman" panose="02020603050405020304" pitchFamily="18" charset="0"/>
              </a:rPr>
              <a:t>thức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chấp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hành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luật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lệ</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giao</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thông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đường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bộ</a:t>
            </a:r>
            <a:r>
              <a:rPr lang="en-US" sz="4800" dirty="0" smtClean="0">
                <a:latin typeface="Times New Roman" panose="02020603050405020304" pitchFamily="18" charset="0"/>
                <a:cs typeface="Times New Roman" panose="02020603050405020304" pitchFamily="18" charset="0"/>
              </a:rPr>
              <a:t>.</a:t>
            </a:r>
          </a:p>
          <a:p>
            <a:r>
              <a:rPr lang="it-IT" sz="4800" dirty="0" smtClean="0">
                <a:latin typeface="Times New Roman" panose="02020603050405020304" pitchFamily="18" charset="0"/>
                <a:cs typeface="Times New Roman" panose="02020603050405020304" pitchFamily="18" charset="0"/>
              </a:rPr>
              <a:t>- Trong quá trình chơi, dưới sự hướng dẫn của cô, trẻ hình thành được một số kỹ năng góp phần hình thành hành vi kĩ năng xã hội cho trẻ và có ý thức tôn trọng luật giao thông ngay ở độ tuổi này. Qua hoạt động vui chơi trẻ được trải nghiệm, gắn lí thuyết cô cung cấp để trẻ tìm hiểu và thực hành áp dụng thực tế. Nhờ hoạt động này trẻ đã hình thành nhân cách, giúp trẻ phát triển đầy đủ toàn diện</a:t>
            </a:r>
            <a:endParaRPr lang="en-US" sz="4800" dirty="0"/>
          </a:p>
        </p:txBody>
      </p:sp>
      <p:sp>
        <p:nvSpPr>
          <p:cNvPr id="10" name="Rectangle 9"/>
          <p:cNvSpPr/>
          <p:nvPr/>
        </p:nvSpPr>
        <p:spPr>
          <a:xfrm>
            <a:off x="15436850" y="470694"/>
            <a:ext cx="15163800" cy="16002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2" name="Picture 11" descr="IMG_20220209_1338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925" y="851694"/>
            <a:ext cx="14478000" cy="770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IMG_20220209_1259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1325" y="8776494"/>
            <a:ext cx="14319832"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216678"/>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dễ thương - Tổng hợp những hình nền dễ thương cho Slide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l="2038" t="20841" r="2032" b="6005"/>
          <a:stretch/>
        </p:blipFill>
        <p:spPr bwMode="auto">
          <a:xfrm>
            <a:off x="0" y="-228698"/>
            <a:ext cx="30600650" cy="17629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34829" y="2363590"/>
            <a:ext cx="27363040" cy="8586966"/>
          </a:xfrm>
          <a:prstGeom prst="rect">
            <a:avLst/>
          </a:prstGeom>
        </p:spPr>
        <p:txBody>
          <a:bodyPr wrap="square">
            <a:spAutoFit/>
          </a:bodyPr>
          <a:lstStyle/>
          <a:p>
            <a:pPr marL="857250" indent="-857250" algn="just">
              <a:buFont typeface="Wingdings" pitchFamily="2" charset="2"/>
              <a:buChar char="v"/>
            </a:pPr>
            <a:r>
              <a:rPr lang="en-US" sz="7200" b="1" dirty="0">
                <a:solidFill>
                  <a:srgbClr val="FF0000"/>
                </a:solidFill>
                <a:latin typeface="Times New Roman" panose="02020603050405020304" pitchFamily="18" charset="0"/>
                <a:cs typeface="Times New Roman" pitchFamily="18" charset="0"/>
              </a:rPr>
              <a:t>B</a:t>
            </a:r>
            <a:r>
              <a:rPr lang="en-US" sz="7200" b="1" dirty="0" smtClean="0">
                <a:solidFill>
                  <a:srgbClr val="FF0000"/>
                </a:solidFill>
                <a:latin typeface="Times New Roman" pitchFamily="18" charset="0"/>
                <a:cs typeface="Times New Roman" pitchFamily="18" charset="0"/>
              </a:rPr>
              <a:t>a </a:t>
            </a:r>
            <a:r>
              <a:rPr lang="en-US" sz="7200" b="1" dirty="0" err="1" smtClean="0">
                <a:solidFill>
                  <a:srgbClr val="FF0000"/>
                </a:solidFill>
                <a:latin typeface="Times New Roman" pitchFamily="18" charset="0"/>
                <a:cs typeface="Times New Roman" pitchFamily="18" charset="0"/>
              </a:rPr>
              <a:t>là:</a:t>
            </a:r>
            <a:r>
              <a:rPr lang="en-US" sz="7200" b="1" dirty="0" err="1">
                <a:solidFill>
                  <a:srgbClr val="FF0000"/>
                </a:solidFill>
                <a:latin typeface="Times New Roman" panose="02020603050405020304" pitchFamily="18" charset="0"/>
                <a:cs typeface="Times New Roman" panose="02020603050405020304" pitchFamily="18" charset="0"/>
              </a:rPr>
              <a:t>Tuyên</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truyền</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và</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phối</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kết</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hợp</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với</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phụ</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huynh</a:t>
            </a:r>
            <a:endParaRPr lang="en-US" sz="7200" b="1" dirty="0" smtClean="0">
              <a:solidFill>
                <a:srgbClr val="FF0000"/>
              </a:solidFill>
              <a:latin typeface="Times New Roman" panose="02020603050405020304" pitchFamily="18" charset="0"/>
              <a:cs typeface="Times New Roman" panose="02020603050405020304" pitchFamily="18" charset="0"/>
            </a:endParaRPr>
          </a:p>
          <a:p>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Để</a:t>
            </a:r>
            <a:r>
              <a:rPr lang="en-US" sz="8000" dirty="0" smtClean="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đảm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bảo</a:t>
            </a:r>
            <a:r>
              <a:rPr lang="en-US" sz="8000" dirty="0">
                <a:latin typeface="Times New Roman" panose="02020603050405020304" pitchFamily="18" charset="0"/>
                <a:cs typeface="Times New Roman" panose="02020603050405020304" pitchFamily="18" charset="0"/>
              </a:rPr>
              <a:t> an </a:t>
            </a:r>
            <a:r>
              <a:rPr lang="en-US" sz="8000" dirty="0" err="1">
                <a:latin typeface="Times New Roman" panose="02020603050405020304" pitchFamily="18" charset="0"/>
                <a:cs typeface="Times New Roman" panose="02020603050405020304" pitchFamily="18" charset="0"/>
              </a:rPr>
              <a:t>toàn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tính</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mạng</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cho</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trẻ</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về</a:t>
            </a:r>
            <a:r>
              <a:rPr lang="en-US" sz="8000" dirty="0">
                <a:latin typeface="Times New Roman" panose="02020603050405020304" pitchFamily="18" charset="0"/>
                <a:cs typeface="Times New Roman" panose="02020603050405020304" pitchFamily="18" charset="0"/>
              </a:rPr>
              <a:t> an </a:t>
            </a:r>
            <a:r>
              <a:rPr lang="en-US" sz="8000" dirty="0" err="1">
                <a:latin typeface="Times New Roman" panose="02020603050405020304" pitchFamily="18" charset="0"/>
                <a:cs typeface="Times New Roman" panose="02020603050405020304" pitchFamily="18" charset="0"/>
              </a:rPr>
              <a:t>toàn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giao</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thông</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ngoài</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việc</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giáo</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dục</a:t>
            </a:r>
            <a:r>
              <a:rPr lang="en-US" sz="8000" dirty="0">
                <a:latin typeface="Times New Roman" panose="02020603050405020304" pitchFamily="18" charset="0"/>
                <a:cs typeface="Times New Roman" panose="02020603050405020304" pitchFamily="18" charset="0"/>
              </a:rPr>
              <a:t> an </a:t>
            </a:r>
            <a:r>
              <a:rPr lang="en-US" sz="8000" dirty="0" err="1">
                <a:latin typeface="Times New Roman" panose="02020603050405020304" pitchFamily="18" charset="0"/>
                <a:cs typeface="Times New Roman" panose="02020603050405020304" pitchFamily="18" charset="0"/>
              </a:rPr>
              <a:t>toàn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giao</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thông</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cho</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trẻ</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tại</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trường</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thì</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việc</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phối</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hợp</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với</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phụ</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huynh</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là</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điều</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không</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thể</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thiếu</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Để</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giữa</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nhà</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trường</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và</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gia</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đình</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cùng</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phối</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hợp</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chăm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sóc</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giáo</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dục</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trẻ</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được</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tốt</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hơn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Vì</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vậy</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công</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tác</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tuyên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truyền</a:t>
            </a:r>
            <a:r>
              <a:rPr lang="en-US" sz="8000" dirty="0">
                <a:latin typeface="Times New Roman" panose="02020603050405020304" pitchFamily="18" charset="0"/>
                <a:cs typeface="Times New Roman" panose="02020603050405020304" pitchFamily="18" charset="0"/>
              </a:rPr>
              <a:t> ở </a:t>
            </a:r>
            <a:r>
              <a:rPr lang="en-US" sz="8000" dirty="0" err="1">
                <a:latin typeface="Times New Roman" panose="02020603050405020304" pitchFamily="18" charset="0"/>
                <a:cs typeface="Times New Roman" panose="02020603050405020304" pitchFamily="18" charset="0"/>
              </a:rPr>
              <a:t>các</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lớp</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và</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đặc</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biệt</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là</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lớp</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tôi</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làm</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thường</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xuyên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hàng</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ngày</a:t>
            </a:r>
            <a:r>
              <a:rPr lang="en-US" sz="8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21056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dễ thương - Tổng hợp những hình nền dễ thương cho Slide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l="2038" t="20841" r="2032" b="6005"/>
          <a:stretch/>
        </p:blipFill>
        <p:spPr bwMode="auto">
          <a:xfrm>
            <a:off x="0" y="-228698"/>
            <a:ext cx="30600650" cy="17629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93925" y="1461294"/>
            <a:ext cx="13335000" cy="141732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b="1" dirty="0">
                <a:latin typeface="Times New Roman" panose="02020603050405020304" pitchFamily="18" charset="0"/>
                <a:cs typeface="Times New Roman" panose="02020603050405020304" pitchFamily="18" charset="0"/>
              </a:rPr>
              <a:t>a/  </a:t>
            </a:r>
            <a:r>
              <a:rPr lang="en-US" sz="4800" b="1" i="1" dirty="0" err="1">
                <a:latin typeface="Times New Roman" panose="02020603050405020304" pitchFamily="18" charset="0"/>
                <a:cs typeface="Times New Roman" panose="02020603050405020304" pitchFamily="18" charset="0"/>
              </a:rPr>
              <a:t>Tổ</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chức</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tuyên</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truyền</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trực</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tiếp</a:t>
            </a:r>
            <a:r>
              <a:rPr lang="en-US" sz="4800" b="1" i="1"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a:p>
            <a:r>
              <a:rPr lang="en-US" sz="4800" dirty="0" err="1">
                <a:latin typeface="Times New Roman" panose="02020603050405020304" pitchFamily="18" charset="0"/>
                <a:cs typeface="Times New Roman" panose="02020603050405020304" pitchFamily="18" charset="0"/>
              </a:rPr>
              <a:t>Tôi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chọn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thích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hợp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đổi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tuyên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truyền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bậc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huynh</a:t>
            </a:r>
            <a:r>
              <a:rPr lang="en-US" sz="4800" dirty="0">
                <a:latin typeface="Times New Roman" panose="02020603050405020304" pitchFamily="18" charset="0"/>
                <a:cs typeface="Times New Roman" panose="02020603050405020304" pitchFamily="18" charset="0"/>
              </a:rPr>
              <a:t>.</a:t>
            </a:r>
          </a:p>
          <a:p>
            <a:r>
              <a:rPr lang="en-US" sz="4800" dirty="0">
                <a:latin typeface="Times New Roman" panose="02020603050405020304" pitchFamily="18" charset="0"/>
                <a:cs typeface="Times New Roman" panose="02020603050405020304" pitchFamily="18" charset="0"/>
              </a:rPr>
              <a:t>+ Qua </a:t>
            </a:r>
            <a:r>
              <a:rPr lang="en-US" sz="4800" dirty="0" err="1">
                <a:latin typeface="Times New Roman" panose="02020603050405020304" pitchFamily="18" charset="0"/>
                <a:cs typeface="Times New Roman" panose="02020603050405020304" pitchFamily="18" charset="0"/>
              </a:rPr>
              <a:t>giờ</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đón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trẻ</a:t>
            </a:r>
            <a:r>
              <a:rPr lang="en-US" sz="4800" dirty="0">
                <a:latin typeface="Times New Roman" panose="02020603050405020304" pitchFamily="18" charset="0"/>
                <a:cs typeface="Times New Roman" panose="02020603050405020304" pitchFamily="18" charset="0"/>
              </a:rPr>
              <a:t> : </a:t>
            </a:r>
            <a:r>
              <a:rPr lang="en-US" sz="4800" dirty="0" err="1">
                <a:latin typeface="Times New Roman" panose="02020603050405020304" pitchFamily="18" charset="0"/>
                <a:cs typeface="Times New Roman" panose="02020603050405020304" pitchFamily="18" charset="0"/>
              </a:rPr>
              <a:t>Tuyên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truyền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bậc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huynh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khung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giờ</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đón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trẻ</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lớp</a:t>
            </a:r>
            <a:r>
              <a:rPr lang="en-US" sz="4800" dirty="0">
                <a:latin typeface="Times New Roman" panose="02020603050405020304" pitchFamily="18" charset="0"/>
                <a:cs typeface="Times New Roman" panose="02020603050405020304" pitchFamily="18" charset="0"/>
              </a:rPr>
              <a:t> 5 </a:t>
            </a:r>
            <a:r>
              <a:rPr lang="en-US" sz="4800" dirty="0" err="1">
                <a:latin typeface="Times New Roman" panose="02020603050405020304" pitchFamily="18" charset="0"/>
                <a:cs typeface="Times New Roman" panose="02020603050405020304" pitchFamily="18" charset="0"/>
              </a:rPr>
              <a:t>tuổi</a:t>
            </a:r>
            <a:r>
              <a:rPr lang="en-US" sz="4800" dirty="0">
                <a:latin typeface="Times New Roman" panose="02020603050405020304" pitchFamily="18" charset="0"/>
                <a:cs typeface="Times New Roman" panose="02020603050405020304" pitchFamily="18" charset="0"/>
              </a:rPr>
              <a:t> A3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16h20.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bậc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huynh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xe</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xe</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ngoài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cổng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xe</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đúng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sắp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xếp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ngay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ngắn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theo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lớp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tránh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hợp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huynh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đứng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chờ</a:t>
            </a:r>
            <a:r>
              <a:rPr lang="en-US" sz="4800" dirty="0">
                <a:latin typeface="Times New Roman" panose="02020603050405020304" pitchFamily="18" charset="0"/>
                <a:cs typeface="Times New Roman" panose="02020603050405020304" pitchFamily="18" charset="0"/>
              </a:rPr>
              <a:t> ở </a:t>
            </a:r>
            <a:r>
              <a:rPr lang="en-US" sz="4800" dirty="0" err="1">
                <a:latin typeface="Times New Roman" panose="02020603050405020304" pitchFamily="18" charset="0"/>
                <a:cs typeface="Times New Roman" panose="02020603050405020304" pitchFamily="18" charset="0"/>
              </a:rPr>
              <a:t>cổng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sẽ</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gây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tắc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mất</a:t>
            </a:r>
            <a:r>
              <a:rPr lang="en-US" sz="4800" dirty="0">
                <a:latin typeface="Times New Roman" panose="02020603050405020304" pitchFamily="18" charset="0"/>
                <a:cs typeface="Times New Roman" panose="02020603050405020304" pitchFamily="18" charset="0"/>
              </a:rPr>
              <a:t> an </a:t>
            </a:r>
            <a:r>
              <a:rPr lang="en-US" sz="4800" dirty="0" err="1">
                <a:latin typeface="Times New Roman" panose="02020603050405020304" pitchFamily="18" charset="0"/>
                <a:cs typeface="Times New Roman" panose="02020603050405020304" pitchFamily="18" charset="0"/>
              </a:rPr>
              <a:t>toàn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đảm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bảo</a:t>
            </a:r>
            <a:r>
              <a:rPr lang="en-US" sz="4800" dirty="0">
                <a:latin typeface="Times New Roman" panose="02020603050405020304" pitchFamily="18" charset="0"/>
                <a:cs typeface="Times New Roman" panose="02020603050405020304" pitchFamily="18" charset="0"/>
              </a:rPr>
              <a:t> an </a:t>
            </a:r>
            <a:r>
              <a:rPr lang="en-US" sz="4800" dirty="0" err="1">
                <a:latin typeface="Times New Roman" panose="02020603050405020304" pitchFamily="18" charset="0"/>
                <a:cs typeface="Times New Roman" panose="02020603050405020304" pitchFamily="18" charset="0"/>
              </a:rPr>
              <a:t>toàn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mùa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dịch</a:t>
            </a:r>
            <a:r>
              <a:rPr lang="en-US" sz="4800" dirty="0">
                <a:latin typeface="Times New Roman" panose="02020603050405020304" pitchFamily="18" charset="0"/>
                <a:cs typeface="Times New Roman" panose="02020603050405020304" pitchFamily="18" charset="0"/>
              </a:rPr>
              <a:t>.</a:t>
            </a:r>
          </a:p>
          <a:p>
            <a:r>
              <a:rPr lang="pt-BR" sz="4800" dirty="0">
                <a:latin typeface="Times New Roman" panose="02020603050405020304" pitchFamily="18" charset="0"/>
                <a:cs typeface="Times New Roman" panose="02020603050405020304" pitchFamily="18" charset="0"/>
              </a:rPr>
              <a:t>+ Khi đi đưa đón trẻ phụ huynh nên tắt máy xe khi đến nơi và rút chìa khóa tránh để trẻ nghịch khóa vặn ga gây nguy hiểm cho trẻ và gây mất an toàn giao thông. </a:t>
            </a:r>
            <a:endParaRPr lang="en-US" sz="4800" dirty="0">
              <a:latin typeface="Times New Roman" panose="02020603050405020304" pitchFamily="18" charset="0"/>
              <a:cs typeface="Times New Roman" panose="02020603050405020304" pitchFamily="18" charset="0"/>
            </a:endParaRPr>
          </a:p>
          <a:p>
            <a:r>
              <a:rPr lang="en-US" sz="4800" dirty="0">
                <a:latin typeface="Times New Roman" panose="02020603050405020304" pitchFamily="18" charset="0"/>
                <a:cs typeface="Times New Roman" panose="02020603050405020304" pitchFamily="18" charset="0"/>
              </a:rPr>
              <a:t>+ </a:t>
            </a:r>
            <a:r>
              <a:rPr lang="pt-BR" sz="4800" dirty="0">
                <a:latin typeface="Times New Roman" panose="02020603050405020304" pitchFamily="18" charset="0"/>
                <a:cs typeface="Times New Roman" panose="02020603050405020304" pitchFamily="18" charset="0"/>
              </a:rPr>
              <a:t>Và khi ở nhà không cho chơi gần sông suối, chơi dưới lòng lề đường, đội mủ bảo hiểm cho trẻ khi ngồi trên xe máy, không uống rượu bia khi đưa đón các cháu đến trường, không chở quá số người quy định.</a:t>
            </a:r>
            <a:endParaRPr lang="en-US" sz="4800" dirty="0">
              <a:latin typeface="Times New Roman" panose="02020603050405020304" pitchFamily="18" charset="0"/>
              <a:cs typeface="Times New Roman" panose="02020603050405020304" pitchFamily="18" charset="0"/>
            </a:endParaRPr>
          </a:p>
        </p:txBody>
      </p:sp>
      <p:pic>
        <p:nvPicPr>
          <p:cNvPr id="6" name="Picture 2" descr="IMG202203050709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7786" y="1537494"/>
            <a:ext cx="12478939" cy="1418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0487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ung Lo Vé Màu Hồng - Ảnh miễn phí trên Pixabay"/>
          <p:cNvPicPr>
            <a:picLocks noChangeAspect="1" noChangeArrowheads="1"/>
          </p:cNvPicPr>
          <p:nvPr/>
        </p:nvPicPr>
        <p:blipFill rotWithShape="1">
          <a:blip r:embed="rId2">
            <a:extLst>
              <a:ext uri="{28A0092B-C50C-407E-A947-70E740481C1C}">
                <a14:useLocalDpi xmlns:a14="http://schemas.microsoft.com/office/drawing/2010/main" val="0"/>
              </a:ext>
            </a:extLst>
          </a:blip>
          <a:srcRect l="6831" t="10126" r="8082" b="10264"/>
          <a:stretch/>
        </p:blipFill>
        <p:spPr bwMode="auto">
          <a:xfrm>
            <a:off x="148412" y="-162720"/>
            <a:ext cx="30447475" cy="17411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74725" y="1080294"/>
            <a:ext cx="9982200" cy="15922629"/>
          </a:xfrm>
          <a:prstGeom prst="rect">
            <a:avLst/>
          </a:prstGeom>
        </p:spPr>
        <p:txBody>
          <a:bodyPr wrap="square">
            <a:spAutoFit/>
          </a:bodyPr>
          <a:lstStyle/>
          <a:p>
            <a:pPr indent="457200" algn="just">
              <a:lnSpc>
                <a:spcPct val="127000"/>
              </a:lnSpc>
              <a:spcAft>
                <a:spcPts val="0"/>
              </a:spcAft>
            </a:pPr>
            <a:r>
              <a:rPr lang="en-US" sz="5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en-US" sz="5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a:t>
            </a:r>
            <a:r>
              <a:rPr lang="en-US" sz="5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5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tuyên</a:t>
            </a:r>
            <a:r>
              <a:rPr lang="en-US" sz="5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5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5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zalo</a:t>
            </a:r>
            <a:r>
              <a:rPr lang="en-US" sz="5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facbook</a:t>
            </a:r>
            <a:r>
              <a:rPr lang="en-US" sz="5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mạng</a:t>
            </a:r>
            <a:r>
              <a:rPr lang="en-US" sz="5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Intenet</a:t>
            </a:r>
            <a:r>
              <a:rPr lang="en-US" sz="5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27000"/>
              </a:lnSpc>
              <a:spcAft>
                <a:spcPts val="0"/>
              </a:spcAft>
            </a:pP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luôn</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gửi</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tuyên</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tai nan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video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mất</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giờ</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dục</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gửi</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linh</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kênh</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dục</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bậc</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phụ</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huynh</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phụ</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huynh</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27000"/>
              </a:lnSpc>
              <a:spcAft>
                <a:spcPts val="0"/>
              </a:spcAft>
            </a:pP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tuyền</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loa</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thanh</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giờ</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vấn</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5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ATGT </a:t>
            </a:r>
            <a:endParaRPr lang="en-US" sz="5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171" name="Picture 3" descr="ảnh tuyên chuyền ph qua za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6926" y="799874"/>
            <a:ext cx="8534399" cy="1529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KÊNH AN TOÀN GIAO THO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1325" y="799874"/>
            <a:ext cx="10668000" cy="1529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5064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171"/>
                                        </p:tgtEl>
                                        <p:attrNameLst>
                                          <p:attrName>style.visibility</p:attrName>
                                        </p:attrNameLst>
                                      </p:cBhvr>
                                      <p:to>
                                        <p:strVal val="visible"/>
                                      </p:to>
                                    </p:set>
                                    <p:anim calcmode="lin" valueType="num">
                                      <p:cBhvr>
                                        <p:cTn id="12" dur="500" fill="hold"/>
                                        <p:tgtEl>
                                          <p:spTgt spid="7171"/>
                                        </p:tgtEl>
                                        <p:attrNameLst>
                                          <p:attrName>ppt_w</p:attrName>
                                        </p:attrNameLst>
                                      </p:cBhvr>
                                      <p:tavLst>
                                        <p:tav tm="0">
                                          <p:val>
                                            <p:fltVal val="0"/>
                                          </p:val>
                                        </p:tav>
                                        <p:tav tm="100000">
                                          <p:val>
                                            <p:strVal val="#ppt_w"/>
                                          </p:val>
                                        </p:tav>
                                      </p:tavLst>
                                    </p:anim>
                                    <p:anim calcmode="lin" valueType="num">
                                      <p:cBhvr>
                                        <p:cTn id="13" dur="500" fill="hold"/>
                                        <p:tgtEl>
                                          <p:spTgt spid="717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7172"/>
                                        </p:tgtEl>
                                        <p:attrNameLst>
                                          <p:attrName>style.visibility</p:attrName>
                                        </p:attrNameLst>
                                      </p:cBhvr>
                                      <p:to>
                                        <p:strVal val="visible"/>
                                      </p:to>
                                    </p:set>
                                    <p:anim calcmode="lin" valueType="num">
                                      <p:cBhvr>
                                        <p:cTn id="17" dur="500" fill="hold"/>
                                        <p:tgtEl>
                                          <p:spTgt spid="7172"/>
                                        </p:tgtEl>
                                        <p:attrNameLst>
                                          <p:attrName>ppt_w</p:attrName>
                                        </p:attrNameLst>
                                      </p:cBhvr>
                                      <p:tavLst>
                                        <p:tav tm="0">
                                          <p:val>
                                            <p:fltVal val="0"/>
                                          </p:val>
                                        </p:tav>
                                        <p:tav tm="100000">
                                          <p:val>
                                            <p:strVal val="#ppt_w"/>
                                          </p:val>
                                        </p:tav>
                                      </p:tavLst>
                                    </p:anim>
                                    <p:anim calcmode="lin" valueType="num">
                                      <p:cBhvr>
                                        <p:cTn id="18" dur="500" fill="hold"/>
                                        <p:tgtEl>
                                          <p:spTgt spid="7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86" t="10899" r="8806" b="8914"/>
          <a:stretch/>
        </p:blipFill>
        <p:spPr bwMode="auto">
          <a:xfrm>
            <a:off x="-33718" y="0"/>
            <a:ext cx="30600649" cy="1740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22325" y="13494"/>
            <a:ext cx="29108400" cy="14585852"/>
          </a:xfrm>
          <a:prstGeom prst="rect">
            <a:avLst/>
          </a:prstGeom>
        </p:spPr>
        <p:txBody>
          <a:bodyPr wrap="square">
            <a:spAutoFit/>
          </a:bodyPr>
          <a:lstStyle/>
          <a:p>
            <a:pPr indent="457200" algn="just">
              <a:lnSpc>
                <a:spcPct val="127000"/>
              </a:lnSpc>
              <a:spcAft>
                <a:spcPts val="0"/>
              </a:spcAft>
            </a:pPr>
            <a:r>
              <a:rPr lang="en-US" sz="6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en-US" sz="6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a:t>
            </a:r>
            <a:r>
              <a:rPr lang="en-US" sz="66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ây</a:t>
            </a:r>
            <a:r>
              <a:rPr lang="en-US" sz="66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dựng</a:t>
            </a:r>
            <a:r>
              <a:rPr lang="en-US" sz="66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góc</a:t>
            </a:r>
            <a:r>
              <a:rPr lang="en-US" sz="66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tuyên</a:t>
            </a:r>
            <a:r>
              <a:rPr lang="en-US" sz="66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66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66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endParaRPr lang="en-US" sz="66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spcAft>
                <a:spcPts val="0"/>
              </a:spcAft>
            </a:pP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gần</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gũi</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phù</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phù</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góc</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tuyên</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nhằm</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bậc</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cha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mẹ</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nắm</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luật</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lệ</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phối</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dục</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66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spcAft>
                <a:spcPts val="0"/>
              </a:spcAft>
            </a:pP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Ví</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66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spcAft>
                <a:spcPts val="0"/>
              </a:spcAft>
            </a:pP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Nhánh</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tiện</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báo</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endParaRPr lang="en-US" sz="66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spcAft>
                <a:spcPts val="0"/>
              </a:spcAft>
            </a:pP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Nhánh</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Luật</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lệ</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66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spcAft>
                <a:spcPts val="0"/>
              </a:spcAft>
            </a:pP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nhánh</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liệt</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kê</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PTGT,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báo</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phụ</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huynh</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cầu</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phụ</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huynh</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PTGT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báo</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66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spcAft>
                <a:spcPts val="0"/>
              </a:spcAft>
            </a:pP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nhánh</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pt-BR"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 động phụ huynh sưu tầm, sáng tác tranh ảnh, thơ về giáo dục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luật</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lệ</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6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 trang trí góc tuyên truyền của lớp, cung cấp kiến có hiệu quả, ngoài ra tôi đã làm tờ thông báo về một số biện pháp phòng tránh tai nạn giao thông đơn giản dán ở góc tuyên truyền, ở đó dán những hình ảnh đẹp, dễ bắt mắt nên được phụ huynh lưu tâm đọc hằng </a:t>
            </a:r>
            <a:r>
              <a:rPr lang="pt-BR" sz="6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ngày.</a:t>
            </a:r>
            <a:endParaRPr lang="en-US" sz="6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129818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8" b="44902"/>
          <a:stretch/>
        </p:blipFill>
        <p:spPr bwMode="auto">
          <a:xfrm>
            <a:off x="-234713" y="158313"/>
            <a:ext cx="30998068" cy="1740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41525" y="2801680"/>
            <a:ext cx="27674174" cy="14373165"/>
          </a:xfrm>
          <a:prstGeom prst="rect">
            <a:avLst/>
          </a:prstGeom>
        </p:spPr>
        <p:txBody>
          <a:bodyPr wrap="square">
            <a:spAutoFit/>
          </a:bodyPr>
          <a:lstStyle/>
          <a:p>
            <a:r>
              <a:rPr lang="en-US" sz="5400" dirty="0" smtClean="0">
                <a:latin typeface="Times New Roman" pitchFamily="18" charset="0"/>
                <a:cs typeface="Times New Roman" pitchFamily="18" charset="0"/>
              </a:rPr>
              <a:t> </a:t>
            </a:r>
            <a:r>
              <a:rPr lang="en-US" sz="6000" dirty="0" err="1">
                <a:latin typeface="Times New Roman" panose="02020603050405020304" pitchFamily="18" charset="0"/>
                <a:cs typeface="Times New Roman" panose="02020603050405020304" pitchFamily="18" charset="0"/>
              </a:rPr>
              <a:t>Vấn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đề</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toàn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đang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vấn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nóng</a:t>
            </a:r>
            <a:r>
              <a:rPr lang="en-US" sz="6000" dirty="0">
                <a:latin typeface="Times New Roman" panose="02020603050405020304" pitchFamily="18" charset="0"/>
                <a:cs typeface="Times New Roman" panose="02020603050405020304" pitchFamily="18" charset="0"/>
              </a:rPr>
              <a:t> ở </a:t>
            </a:r>
            <a:r>
              <a:rPr lang="en-US" sz="6000" dirty="0" err="1">
                <a:latin typeface="Times New Roman" panose="02020603050405020304" pitchFamily="18" charset="0"/>
                <a:cs typeface="Times New Roman" panose="02020603050405020304" pitchFamily="18" charset="0"/>
              </a:rPr>
              <a:t>mỗi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quốc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ở </a:t>
            </a:r>
            <a:r>
              <a:rPr lang="en-US" sz="6000" dirty="0" err="1">
                <a:latin typeface="Times New Roman" panose="02020603050405020304" pitchFamily="18" charset="0"/>
                <a:cs typeface="Times New Roman" panose="02020603050405020304" pitchFamily="18" charset="0"/>
              </a:rPr>
              <a:t>Việt</a:t>
            </a:r>
            <a:r>
              <a:rPr lang="en-US" sz="6000" dirty="0">
                <a:latin typeface="Times New Roman" panose="02020603050405020304" pitchFamily="18" charset="0"/>
                <a:cs typeface="Times New Roman" panose="02020603050405020304" pitchFamily="18" charset="0"/>
              </a:rPr>
              <a:t> Nam. Tai </a:t>
            </a:r>
            <a:r>
              <a:rPr lang="en-US" sz="6000" dirty="0" err="1">
                <a:latin typeface="Times New Roman" panose="02020603050405020304" pitchFamily="18" charset="0"/>
                <a:cs typeface="Times New Roman" panose="02020603050405020304" pitchFamily="18" charset="0"/>
              </a:rPr>
              <a:t>nạn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ngày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xảy</a:t>
            </a:r>
            <a:r>
              <a:rPr lang="en-US" sz="6000" dirty="0">
                <a:latin typeface="Times New Roman" panose="02020603050405020304" pitchFamily="18" charset="0"/>
                <a:cs typeface="Times New Roman" panose="02020603050405020304" pitchFamily="18" charset="0"/>
              </a:rPr>
              <a:t> ở </a:t>
            </a:r>
            <a:r>
              <a:rPr lang="en-US" sz="6000" dirty="0" err="1">
                <a:latin typeface="Times New Roman" panose="02020603050405020304" pitchFamily="18" charset="0"/>
                <a:cs typeface="Times New Roman" panose="02020603050405020304" pitchFamily="18" charset="0"/>
              </a:rPr>
              <a:t>mỗi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thành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phố</a:t>
            </a:r>
            <a:r>
              <a:rPr lang="en-US" sz="6000" dirty="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quận</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huyện</a:t>
            </a:r>
            <a:r>
              <a:rPr lang="en-US" sz="6000" dirty="0" smtClean="0">
                <a:latin typeface="Times New Roman" panose="02020603050405020304" pitchFamily="18" charset="0"/>
                <a:cs typeface="Times New Roman" panose="02020603050405020304" pitchFamily="18" charset="0"/>
              </a:rPr>
              <a:t>, </a:t>
            </a:r>
            <a:r>
              <a:rPr lang="en-US" sz="6000" dirty="0">
                <a:latin typeface="Times New Roman" panose="02020603050405020304" pitchFamily="18" charset="0"/>
                <a:cs typeface="Times New Roman" panose="02020603050405020304" pitchFamily="18" charset="0"/>
              </a:rPr>
              <a:t>ở </a:t>
            </a:r>
            <a:r>
              <a:rPr lang="en-US" sz="6000" dirty="0" err="1">
                <a:latin typeface="Times New Roman" panose="02020603050405020304" pitchFamily="18" charset="0"/>
                <a:cs typeface="Times New Roman" panose="02020603050405020304" pitchFamily="18" charset="0"/>
              </a:rPr>
              <a:t>thành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thị</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cả</a:t>
            </a:r>
            <a:r>
              <a:rPr lang="en-US" sz="6000" dirty="0">
                <a:latin typeface="Times New Roman" panose="02020603050405020304" pitchFamily="18" charset="0"/>
                <a:cs typeface="Times New Roman" panose="02020603050405020304" pitchFamily="18" charset="0"/>
              </a:rPr>
              <a:t> ở </a:t>
            </a:r>
            <a:r>
              <a:rPr lang="en-US" sz="6000" dirty="0" err="1">
                <a:latin typeface="Times New Roman" panose="02020603050405020304" pitchFamily="18" charset="0"/>
                <a:cs typeface="Times New Roman" panose="02020603050405020304" pitchFamily="18" charset="0"/>
              </a:rPr>
              <a:t>nông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thôn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cướp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sinh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mạng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ngàn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người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mỗi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gây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nhiều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hệ</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lụy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a:t>
            </a:r>
            <a:r>
              <a:rPr lang="en-US" sz="6000" dirty="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đình</a:t>
            </a:r>
            <a:r>
              <a:rPr lang="en-US" sz="6000" dirty="0" smtClean="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Nó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gì</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cuộc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chiến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tranh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diễn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ngay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bình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nhối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đau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đầu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lý</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xã</a:t>
            </a:r>
            <a:r>
              <a:rPr lang="en-US" sz="6000" dirty="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hội</a:t>
            </a:r>
            <a:r>
              <a:rPr lang="en-US" sz="6000" dirty="0" smtClean="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rất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nhiều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văn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bản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Trung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ương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Sở</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Huyện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yêu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cầu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tốt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tác</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toàn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học.Vì</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vấn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đề</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toàn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thực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sự</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một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vấn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nóng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toàn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cầu</a:t>
            </a:r>
            <a:r>
              <a:rPr lang="en-US" sz="6000" dirty="0" smtClean="0">
                <a:latin typeface="Times New Roman" panose="02020603050405020304" pitchFamily="18" charset="0"/>
                <a:cs typeface="Times New Roman" panose="02020603050405020304" pitchFamily="18" charset="0"/>
              </a:rPr>
              <a:t>.</a:t>
            </a:r>
            <a:r>
              <a:rPr lang="pl-PL" sz="6000" dirty="0" smtClean="0">
                <a:latin typeface="Times New Roman" panose="02020603050405020304" pitchFamily="18" charset="0"/>
                <a:cs typeface="Times New Roman" panose="02020603050405020304" pitchFamily="18" charset="0"/>
              </a:rPr>
              <a:t> Để ngăn ngừa và hạn chế những tai nạn giao thông xảy ra trước hết phải giáo dục ý thức tham gia giao thông, luật lệ an toàn giao thông cho học sinh trong đó có trẻ mầm non. Trẻ dưới 6 tuổi được coi là giai đoạn khởi đầu - giai đoạn “vàng” trong quá trình phát triển của con người. Đây là thời kỳ thuận lợi để giáo dục phát triển an toàn giao thông cho trẻ. Với đặc điểm tâm sinh lý của trẻ mầm non chóng nhớ mau quên trẻ học bằng chơi, chơi mà học. Nhận thức điều đó tôi luôn trăn trở làm cách  nào để giúp trẻ tiếp thu kiến thức nhanh nhất và hiệu quả nhất nên tôi chọn biện pháp </a:t>
            </a:r>
            <a:r>
              <a:rPr lang="en-US" sz="6000" b="1" dirty="0" smtClean="0">
                <a:latin typeface="Times New Roman" panose="02020603050405020304" pitchFamily="18" charset="0"/>
                <a:cs typeface="Times New Roman" panose="02020603050405020304" pitchFamily="18" charset="0"/>
              </a:rPr>
              <a:t>“</a:t>
            </a:r>
            <a:r>
              <a:rPr lang="pl-PL" sz="6000" b="1" i="1" dirty="0" smtClean="0">
                <a:latin typeface="Times New Roman" panose="02020603050405020304" pitchFamily="18" charset="0"/>
                <a:cs typeface="Times New Roman" panose="02020603050405020304" pitchFamily="18" charset="0"/>
              </a:rPr>
              <a:t>Giáo dục an toàn giao thông cho trẻ 5-6 tuổi thông qua các trò chơi</a:t>
            </a:r>
            <a:r>
              <a:rPr lang="pl-PL" sz="6000" dirty="0" smtClean="0">
                <a:latin typeface="Times New Roman" panose="02020603050405020304" pitchFamily="18" charset="0"/>
                <a:cs typeface="Times New Roman" panose="02020603050405020304" pitchFamily="18" charset="0"/>
              </a:rPr>
              <a:t>”  nhằm nâng cao chất lượng giáo dục an toàn giao thông trong trường học</a:t>
            </a:r>
            <a:r>
              <a:rPr lang="en-US" sz="6000" dirty="0" smtClean="0">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p:txBody>
      </p:sp>
      <p:sp>
        <p:nvSpPr>
          <p:cNvPr id="3" name="Flowchart: Alternate Process 2"/>
          <p:cNvSpPr/>
          <p:nvPr/>
        </p:nvSpPr>
        <p:spPr>
          <a:xfrm>
            <a:off x="2346325" y="1232694"/>
            <a:ext cx="9677400" cy="99060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8800" dirty="0" smtClean="0">
                <a:solidFill>
                  <a:srgbClr val="FF0066"/>
                </a:solidFill>
                <a:latin typeface="Times New Roman" pitchFamily="18" charset="0"/>
                <a:cs typeface="Times New Roman" pitchFamily="18" charset="0"/>
              </a:rPr>
              <a:t>1. </a:t>
            </a:r>
            <a:r>
              <a:rPr lang="en-US" sz="8800" dirty="0" err="1" smtClean="0">
                <a:solidFill>
                  <a:srgbClr val="FF0066"/>
                </a:solidFill>
                <a:latin typeface="Times New Roman" pitchFamily="18" charset="0"/>
                <a:cs typeface="Times New Roman" pitchFamily="18" charset="0"/>
              </a:rPr>
              <a:t>Lý</a:t>
            </a:r>
            <a:r>
              <a:rPr lang="en-US" sz="8800" dirty="0" smtClean="0">
                <a:solidFill>
                  <a:srgbClr val="FF0066"/>
                </a:solidFill>
                <a:latin typeface="Times New Roman" pitchFamily="18" charset="0"/>
                <a:cs typeface="Times New Roman" pitchFamily="18" charset="0"/>
              </a:rPr>
              <a:t> do chon </a:t>
            </a:r>
            <a:r>
              <a:rPr lang="en-US" sz="8800" dirty="0" err="1" smtClean="0">
                <a:solidFill>
                  <a:srgbClr val="FF0066"/>
                </a:solidFill>
                <a:latin typeface="Times New Roman" pitchFamily="18" charset="0"/>
                <a:cs typeface="Times New Roman" pitchFamily="18" charset="0"/>
              </a:rPr>
              <a:t>đề</a:t>
            </a:r>
            <a:r>
              <a:rPr lang="en-US" sz="8800" dirty="0" smtClean="0">
                <a:solidFill>
                  <a:srgbClr val="FF0066"/>
                </a:solidFill>
                <a:latin typeface="Times New Roman" pitchFamily="18" charset="0"/>
                <a:cs typeface="Times New Roman" pitchFamily="18" charset="0"/>
              </a:rPr>
              <a:t> </a:t>
            </a:r>
            <a:r>
              <a:rPr lang="en-US" sz="8800" dirty="0" err="1" smtClean="0">
                <a:solidFill>
                  <a:srgbClr val="FF0066"/>
                </a:solidFill>
                <a:latin typeface="Times New Roman" pitchFamily="18" charset="0"/>
                <a:cs typeface="Times New Roman" pitchFamily="18" charset="0"/>
              </a:rPr>
              <a:t>tài</a:t>
            </a:r>
            <a:endParaRPr lang="vi-VN" sz="8800" dirty="0">
              <a:solidFill>
                <a:srgbClr val="FF0066"/>
              </a:solidFill>
              <a:latin typeface="Times New Roman" pitchFamily="18" charset="0"/>
              <a:cs typeface="Times New Roman" pitchFamily="18" charset="0"/>
            </a:endParaRPr>
          </a:p>
        </p:txBody>
      </p:sp>
      <p:sp>
        <p:nvSpPr>
          <p:cNvPr id="6" name="Flowchart: Alternate Process 5"/>
          <p:cNvSpPr/>
          <p:nvPr/>
        </p:nvSpPr>
        <p:spPr>
          <a:xfrm>
            <a:off x="8975725" y="-70634"/>
            <a:ext cx="10058400" cy="1303328"/>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8800" b="1" dirty="0" smtClean="0">
                <a:solidFill>
                  <a:srgbClr val="0070C0"/>
                </a:solidFill>
                <a:latin typeface="Times New Roman" pitchFamily="18" charset="0"/>
                <a:cs typeface="Times New Roman" pitchFamily="18" charset="0"/>
              </a:rPr>
              <a:t>I. ĐẶT VẤN ĐỀ</a:t>
            </a:r>
            <a:endParaRPr lang="vi-VN" sz="88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019256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86" t="10899" r="8806" b="8914"/>
          <a:stretch/>
        </p:blipFill>
        <p:spPr bwMode="auto">
          <a:xfrm>
            <a:off x="-33718" y="0"/>
            <a:ext cx="30600649" cy="1740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22325" y="13494"/>
            <a:ext cx="29108400" cy="17020044"/>
          </a:xfrm>
          <a:prstGeom prst="rect">
            <a:avLst/>
          </a:prstGeom>
        </p:spPr>
        <p:txBody>
          <a:bodyPr wrap="square">
            <a:spAutoFit/>
          </a:bodyPr>
          <a:lstStyle/>
          <a:p>
            <a:r>
              <a:rPr lang="pt-BR" sz="5000" b="1" i="1" dirty="0">
                <a:latin typeface="Times New Roman" panose="02020603050405020304" pitchFamily="18" charset="0"/>
                <a:cs typeface="Times New Roman" panose="02020603050405020304" pitchFamily="18" charset="0"/>
              </a:rPr>
              <a:t>d/ Tuyên truyền qua các buổi họp phụ huynh</a:t>
            </a:r>
            <a:endParaRPr lang="en-US" sz="5000" dirty="0">
              <a:latin typeface="Times New Roman" panose="02020603050405020304" pitchFamily="18" charset="0"/>
              <a:cs typeface="Times New Roman" panose="02020603050405020304" pitchFamily="18" charset="0"/>
            </a:endParaRPr>
          </a:p>
          <a:p>
            <a:r>
              <a:rPr lang="pt-BR" sz="5000" dirty="0">
                <a:latin typeface="Times New Roman" panose="02020603050405020304" pitchFamily="18" charset="0"/>
                <a:cs typeface="Times New Roman" panose="02020603050405020304" pitchFamily="18" charset="0"/>
              </a:rPr>
              <a:t>Sau khi khai giảng xong tôi tổ chức họp phụ huynh đầu năm, tôi lồng ghép việc phổ biến quy định của trường và trò chuyện với phụ huynh về ATGT cho trẻ mẫu giáo và một số nguyên nhân gây tai nạn giao thông, đặc biệt là với các cháu lứa tuổi mẫu giáo 5 -6 tuổi trong lớp tôi đang phụ trách</a:t>
            </a:r>
            <a:endParaRPr lang="en-US" sz="5000" dirty="0">
              <a:latin typeface="Times New Roman" panose="02020603050405020304" pitchFamily="18" charset="0"/>
              <a:cs typeface="Times New Roman" panose="02020603050405020304" pitchFamily="18" charset="0"/>
            </a:endParaRPr>
          </a:p>
          <a:p>
            <a:r>
              <a:rPr lang="pt-BR" sz="5000" dirty="0">
                <a:latin typeface="Times New Roman" panose="02020603050405020304" pitchFamily="18" charset="0"/>
                <a:cs typeface="Times New Roman" panose="02020603050405020304" pitchFamily="18" charset="0"/>
              </a:rPr>
              <a:t>Trong các buổi họp cha mẹ dầu năm, tất cả các bận phụ huynh của lớp tất cả đều thống nhất ký cam kết phối hợp nhà trường giáo dục ATGT như khi ngồi trên xe gắn máy phải đội mũ bảo hiểm cho các cháu, không nên đón hộ, không chở 3 – 4 người và thực hiện một số trật tự ATGT qua các buổi họp của trường tôi đã tuyên truyền với phụ huynh về trật tự ATGT. Song bên cạnh đó còn gửi thêm những kiến thức cơ bản nhất để đảm bảo an toàn khi tham gia giao thông bằng các văn </a:t>
            </a:r>
            <a:r>
              <a:rPr lang="pt-BR" sz="5000" dirty="0" smtClean="0">
                <a:latin typeface="Times New Roman" panose="02020603050405020304" pitchFamily="18" charset="0"/>
                <a:cs typeface="Times New Roman" panose="02020603050405020304" pitchFamily="18" charset="0"/>
              </a:rPr>
              <a:t>bản.  </a:t>
            </a:r>
            <a:endParaRPr lang="en-US" sz="5000" dirty="0">
              <a:latin typeface="Times New Roman" panose="02020603050405020304" pitchFamily="18" charset="0"/>
              <a:cs typeface="Times New Roman" panose="02020603050405020304" pitchFamily="18" charset="0"/>
            </a:endParaRPr>
          </a:p>
          <a:p>
            <a:r>
              <a:rPr lang="pt-BR" sz="5000" b="1" i="1" dirty="0">
                <a:latin typeface="Times New Roman" panose="02020603050405020304" pitchFamily="18" charset="0"/>
                <a:cs typeface="Times New Roman" panose="02020603050405020304" pitchFamily="18" charset="0"/>
              </a:rPr>
              <a:t>Nhà trường còn gửi </a:t>
            </a:r>
            <a:r>
              <a:rPr lang="pt-BR" sz="5000" b="1" i="1" dirty="0" smtClean="0">
                <a:latin typeface="Times New Roman" panose="02020603050405020304" pitchFamily="18" charset="0"/>
                <a:cs typeface="Times New Roman" panose="02020603050405020304" pitchFamily="18" charset="0"/>
              </a:rPr>
              <a:t>thêm </a:t>
            </a:r>
            <a:r>
              <a:rPr lang="pt-BR" sz="5000" b="1" i="1" dirty="0">
                <a:latin typeface="Times New Roman" panose="02020603050405020304" pitchFamily="18" charset="0"/>
                <a:cs typeface="Times New Roman" panose="02020603050405020304" pitchFamily="18" charset="0"/>
              </a:rPr>
              <a:t>một số thông điệp gửi cho phụ huynh nắm </a:t>
            </a:r>
            <a:r>
              <a:rPr lang="pt-BR" sz="5000" b="1" i="1" dirty="0" smtClean="0">
                <a:latin typeface="Times New Roman" panose="02020603050405020304" pitchFamily="18" charset="0"/>
                <a:cs typeface="Times New Roman" panose="02020603050405020304" pitchFamily="18" charset="0"/>
              </a:rPr>
              <a:t>được về ATGT. </a:t>
            </a:r>
            <a:endParaRPr lang="en-US" sz="5000" b="1" i="1" dirty="0">
              <a:latin typeface="Times New Roman" panose="02020603050405020304" pitchFamily="18" charset="0"/>
              <a:cs typeface="Times New Roman" panose="02020603050405020304" pitchFamily="18" charset="0"/>
            </a:endParaRPr>
          </a:p>
          <a:p>
            <a:r>
              <a:rPr lang="pt-BR" sz="5000" dirty="0">
                <a:latin typeface="Times New Roman" panose="02020603050405020304" pitchFamily="18" charset="0"/>
                <a:cs typeface="Times New Roman" panose="02020603050405020304" pitchFamily="18" charset="0"/>
              </a:rPr>
              <a:t>- Khi tham gia giao thông, cha mẹ đảm bảo trẻ được ngồi vị trí an toàn, tuyệt đối không cho trẻ cầm những vật dụng, đồ dùng đồ chơi, làm việc riêng khi ngồi trên xe máy.</a:t>
            </a:r>
            <a:endParaRPr lang="en-US" sz="5000" dirty="0">
              <a:latin typeface="Times New Roman" panose="02020603050405020304" pitchFamily="18" charset="0"/>
              <a:cs typeface="Times New Roman" panose="02020603050405020304" pitchFamily="18" charset="0"/>
            </a:endParaRPr>
          </a:p>
          <a:p>
            <a:r>
              <a:rPr lang="pt-BR" sz="5000" dirty="0">
                <a:latin typeface="Times New Roman" panose="02020603050405020304" pitchFamily="18" charset="0"/>
                <a:cs typeface="Times New Roman" panose="02020603050405020304" pitchFamily="18" charset="0"/>
              </a:rPr>
              <a:t>- Nắm chặt tay trẻ mỗi trẻ mỗi khi qua đường, hoặc dẫn trẻ vào các cửa hàng, siêu thị, không nên cho trẻ đi bộ hoặc chạy vào bất cứ nơi nào có </a:t>
            </a:r>
            <a:r>
              <a:rPr lang="pt-BR" sz="5000" dirty="0" smtClean="0">
                <a:latin typeface="Times New Roman" panose="02020603050405020304" pitchFamily="18" charset="0"/>
                <a:cs typeface="Times New Roman" panose="02020603050405020304" pitchFamily="18" charset="0"/>
              </a:rPr>
              <a:t>xe.</a:t>
            </a:r>
            <a:endParaRPr lang="en-US" sz="5000" dirty="0">
              <a:latin typeface="Times New Roman" panose="02020603050405020304" pitchFamily="18" charset="0"/>
              <a:cs typeface="Times New Roman" panose="02020603050405020304" pitchFamily="18" charset="0"/>
            </a:endParaRPr>
          </a:p>
          <a:p>
            <a:r>
              <a:rPr lang="pt-BR" sz="5000" dirty="0">
                <a:latin typeface="Times New Roman" panose="02020603050405020304" pitchFamily="18" charset="0"/>
                <a:cs typeface="Times New Roman" panose="02020603050405020304" pitchFamily="18" charset="0"/>
              </a:rPr>
              <a:t>- Không nên cho trẻ đi chơi một mình khi trẻ ra đường cần phải có sự để mắt của người lớn. </a:t>
            </a:r>
            <a:endParaRPr lang="en-US" sz="5000" dirty="0">
              <a:latin typeface="Times New Roman" panose="02020603050405020304" pitchFamily="18" charset="0"/>
              <a:cs typeface="Times New Roman" panose="02020603050405020304" pitchFamily="18" charset="0"/>
            </a:endParaRPr>
          </a:p>
          <a:p>
            <a:r>
              <a:rPr lang="pt-BR" sz="5000" dirty="0">
                <a:latin typeface="Times New Roman" panose="02020603050405020304" pitchFamily="18" charset="0"/>
                <a:cs typeface="Times New Roman" panose="02020603050405020304" pitchFamily="18" charset="0"/>
              </a:rPr>
              <a:t>- Không cho trẻ chơi dưới lòng đường. </a:t>
            </a:r>
            <a:endParaRPr lang="en-US" sz="5000" dirty="0">
              <a:latin typeface="Times New Roman" panose="02020603050405020304" pitchFamily="18" charset="0"/>
              <a:cs typeface="Times New Roman" panose="02020603050405020304" pitchFamily="18" charset="0"/>
            </a:endParaRPr>
          </a:p>
          <a:p>
            <a:r>
              <a:rPr lang="pt-BR" sz="5000" dirty="0">
                <a:latin typeface="Times New Roman" panose="02020603050405020304" pitchFamily="18" charset="0"/>
                <a:cs typeface="Times New Roman" panose="02020603050405020304" pitchFamily="18" charset="0"/>
              </a:rPr>
              <a:t>- Cha mẹ làm gương cho trẻ bằng cách tuân thủ pháp luật điều khiển PTGT một cách an </a:t>
            </a:r>
            <a:r>
              <a:rPr lang="pt-BR" sz="5000" dirty="0" smtClean="0">
                <a:latin typeface="Times New Roman" panose="02020603050405020304" pitchFamily="18" charset="0"/>
                <a:cs typeface="Times New Roman" panose="02020603050405020304" pitchFamily="18" charset="0"/>
              </a:rPr>
              <a:t>toàn.</a:t>
            </a:r>
            <a:endParaRPr lang="en-US" sz="5000" dirty="0">
              <a:latin typeface="Times New Roman" panose="02020603050405020304" pitchFamily="18" charset="0"/>
              <a:cs typeface="Times New Roman" panose="02020603050405020304" pitchFamily="18" charset="0"/>
            </a:endParaRPr>
          </a:p>
          <a:p>
            <a:r>
              <a:rPr lang="en-US" sz="5000" dirty="0" err="1">
                <a:latin typeface="Times New Roman" panose="02020603050405020304" pitchFamily="18" charset="0"/>
                <a:cs typeface="Times New Roman" panose="02020603050405020304" pitchFamily="18" charset="0"/>
              </a:rPr>
              <a:t>Công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tác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tuyên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truyền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phòng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tránh</a:t>
            </a:r>
            <a:r>
              <a:rPr lang="en-US" sz="5000" dirty="0">
                <a:latin typeface="Times New Roman" panose="02020603050405020304" pitchFamily="18" charset="0"/>
                <a:cs typeface="Times New Roman" panose="02020603050405020304" pitchFamily="18" charset="0"/>
              </a:rPr>
              <a:t> tai </a:t>
            </a:r>
            <a:r>
              <a:rPr lang="en-US" sz="5000" dirty="0" err="1">
                <a:latin typeface="Times New Roman" panose="02020603050405020304" pitchFamily="18" charset="0"/>
                <a:cs typeface="Times New Roman" panose="02020603050405020304" pitchFamily="18" charset="0"/>
              </a:rPr>
              <a:t>nạn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giao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thông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với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phụ</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huynh</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là</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việc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làm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vừa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dễ</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lại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vừa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khó</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Vì</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vậy</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giáo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viên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phải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biết</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chọn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lọc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những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nội</a:t>
            </a:r>
            <a:r>
              <a:rPr lang="en-US" sz="5000" dirty="0">
                <a:latin typeface="Times New Roman" panose="02020603050405020304" pitchFamily="18" charset="0"/>
                <a:cs typeface="Times New Roman" panose="02020603050405020304" pitchFamily="18" charset="0"/>
              </a:rPr>
              <a:t> dung </a:t>
            </a:r>
            <a:r>
              <a:rPr lang="en-US" sz="5000" dirty="0" err="1">
                <a:latin typeface="Times New Roman" panose="02020603050405020304" pitchFamily="18" charset="0"/>
                <a:cs typeface="Times New Roman" panose="02020603050405020304" pitchFamily="18" charset="0"/>
              </a:rPr>
              <a:t>tuyên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truyền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thiết</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thực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hút</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được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phụ</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huynh</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để</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phụ</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huynh</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dễ</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hiểu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và</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dễ</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thực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hiện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Sự</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phối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hợp</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của</a:t>
            </a:r>
            <a:r>
              <a:rPr lang="en-US" sz="5000" dirty="0">
                <a:latin typeface="Times New Roman" panose="02020603050405020304" pitchFamily="18" charset="0"/>
                <a:cs typeface="Times New Roman" panose="02020603050405020304" pitchFamily="18" charset="0"/>
              </a:rPr>
              <a:t> cha </a:t>
            </a:r>
            <a:r>
              <a:rPr lang="en-US" sz="5000" dirty="0" err="1">
                <a:latin typeface="Times New Roman" panose="02020603050405020304" pitchFamily="18" charset="0"/>
                <a:cs typeface="Times New Roman" panose="02020603050405020304" pitchFamily="18" charset="0"/>
              </a:rPr>
              <a:t>mẹ</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trẻ</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trong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việc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tham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gia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vào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các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hoạt</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động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giáo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dục</a:t>
            </a:r>
            <a:r>
              <a:rPr lang="en-US" sz="5000" dirty="0">
                <a:latin typeface="Times New Roman" panose="02020603050405020304" pitchFamily="18" charset="0"/>
                <a:cs typeface="Times New Roman" panose="02020603050405020304" pitchFamily="18" charset="0"/>
              </a:rPr>
              <a:t> ATGT </a:t>
            </a:r>
            <a:r>
              <a:rPr lang="en-US" sz="5000" dirty="0" err="1">
                <a:latin typeface="Times New Roman" panose="02020603050405020304" pitchFamily="18" charset="0"/>
                <a:cs typeface="Times New Roman" panose="02020603050405020304" pitchFamily="18" charset="0"/>
              </a:rPr>
              <a:t>cho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trẻ</a:t>
            </a:r>
            <a:r>
              <a:rPr lang="en-US" sz="5000" dirty="0">
                <a:latin typeface="Times New Roman" panose="02020603050405020304" pitchFamily="18" charset="0"/>
                <a:cs typeface="Times New Roman" panose="02020603050405020304" pitchFamily="18" charset="0"/>
              </a:rPr>
              <a:t> ở </a:t>
            </a:r>
            <a:r>
              <a:rPr lang="en-US" sz="5000" dirty="0" err="1">
                <a:latin typeface="Times New Roman" panose="02020603050405020304" pitchFamily="18" charset="0"/>
                <a:cs typeface="Times New Roman" panose="02020603050405020304" pitchFamily="18" charset="0"/>
              </a:rPr>
              <a:t>trường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tích</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cực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hơn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hiệu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quả</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và</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thiết</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thực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hơn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Thông</a:t>
            </a:r>
            <a:r>
              <a:rPr lang="en-US" sz="5000" dirty="0">
                <a:latin typeface="Times New Roman" panose="02020603050405020304" pitchFamily="18" charset="0"/>
                <a:cs typeface="Times New Roman" panose="02020603050405020304" pitchFamily="18" charset="0"/>
              </a:rPr>
              <a:t> qua </a:t>
            </a:r>
            <a:r>
              <a:rPr lang="en-US" sz="5000" dirty="0" err="1">
                <a:latin typeface="Times New Roman" panose="02020603050405020304" pitchFamily="18" charset="0"/>
                <a:cs typeface="Times New Roman" panose="02020603050405020304" pitchFamily="18" charset="0"/>
              </a:rPr>
              <a:t>đó</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nâng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cao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nhận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thức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của</a:t>
            </a:r>
            <a:r>
              <a:rPr lang="en-US" sz="5000" dirty="0">
                <a:latin typeface="Times New Roman" panose="02020603050405020304" pitchFamily="18" charset="0"/>
                <a:cs typeface="Times New Roman" panose="02020603050405020304" pitchFamily="18" charset="0"/>
              </a:rPr>
              <a:t> cha </a:t>
            </a:r>
            <a:r>
              <a:rPr lang="en-US" sz="5000" dirty="0" err="1">
                <a:latin typeface="Times New Roman" panose="02020603050405020304" pitchFamily="18" charset="0"/>
                <a:cs typeface="Times New Roman" panose="02020603050405020304" pitchFamily="18" charset="0"/>
              </a:rPr>
              <a:t>mẹ</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trẻ</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về</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giáo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dục</a:t>
            </a:r>
            <a:r>
              <a:rPr lang="en-US" sz="5000" dirty="0">
                <a:latin typeface="Times New Roman" panose="02020603050405020304" pitchFamily="18" charset="0"/>
                <a:cs typeface="Times New Roman" panose="02020603050405020304" pitchFamily="18" charset="0"/>
              </a:rPr>
              <a:t> ATGT </a:t>
            </a:r>
            <a:r>
              <a:rPr lang="en-US" sz="5000" dirty="0" err="1">
                <a:latin typeface="Times New Roman" panose="02020603050405020304" pitchFamily="18" charset="0"/>
                <a:cs typeface="Times New Roman" panose="02020603050405020304" pitchFamily="18" charset="0"/>
              </a:rPr>
              <a:t>cho</a:t>
            </a:r>
            <a:r>
              <a:rPr lang="en-US" sz="5000" dirty="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trẻ</a:t>
            </a:r>
            <a:r>
              <a:rPr lang="en-US" sz="5000" dirty="0" smtClean="0">
                <a:latin typeface="Times New Roman" panose="02020603050405020304" pitchFamily="18" charset="0"/>
                <a:cs typeface="Times New Roman" panose="02020603050405020304" pitchFamily="18" charset="0"/>
              </a:rPr>
              <a:t>.</a:t>
            </a:r>
            <a:endParaRPr lang="en-US" sz="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684092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653" y="203350"/>
            <a:ext cx="30027336" cy="26642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8000" dirty="0" err="1" smtClean="0">
                <a:solidFill>
                  <a:srgbClr val="FF0000"/>
                </a:solidFill>
                <a:latin typeface="Times New Roman" pitchFamily="18" charset="0"/>
                <a:cs typeface="Times New Roman" pitchFamily="18" charset="0"/>
              </a:rPr>
              <a:t>Một</a:t>
            </a:r>
            <a:r>
              <a:rPr lang="en-US" sz="8000" dirty="0" smtClean="0">
                <a:solidFill>
                  <a:srgbClr val="FF0000"/>
                </a:solidFill>
                <a:latin typeface="Times New Roman" pitchFamily="18" charset="0"/>
                <a:cs typeface="Times New Roman" pitchFamily="18" charset="0"/>
              </a:rPr>
              <a:t> </a:t>
            </a:r>
            <a:r>
              <a:rPr lang="en-US" sz="8000" dirty="0" err="1" smtClean="0">
                <a:solidFill>
                  <a:srgbClr val="FF0000"/>
                </a:solidFill>
                <a:latin typeface="Times New Roman" pitchFamily="18" charset="0"/>
                <a:cs typeface="Times New Roman" pitchFamily="18" charset="0"/>
              </a:rPr>
              <a:t>số</a:t>
            </a:r>
            <a:r>
              <a:rPr lang="en-US" sz="8000" dirty="0" smtClean="0">
                <a:solidFill>
                  <a:srgbClr val="FF0000"/>
                </a:solidFill>
                <a:latin typeface="Times New Roman" pitchFamily="18" charset="0"/>
                <a:cs typeface="Times New Roman" pitchFamily="18" charset="0"/>
              </a:rPr>
              <a:t> </a:t>
            </a:r>
            <a:r>
              <a:rPr lang="en-US" sz="8000" dirty="0" err="1" smtClean="0">
                <a:solidFill>
                  <a:srgbClr val="FF0000"/>
                </a:solidFill>
                <a:latin typeface="Times New Roman" pitchFamily="18" charset="0"/>
                <a:cs typeface="Times New Roman" pitchFamily="18" charset="0"/>
              </a:rPr>
              <a:t>thông</a:t>
            </a:r>
            <a:r>
              <a:rPr lang="en-US" sz="8000" dirty="0" smtClean="0">
                <a:solidFill>
                  <a:srgbClr val="FF0000"/>
                </a:solidFill>
                <a:latin typeface="Times New Roman" pitchFamily="18" charset="0"/>
                <a:cs typeface="Times New Roman" pitchFamily="18" charset="0"/>
              </a:rPr>
              <a:t> </a:t>
            </a:r>
            <a:r>
              <a:rPr lang="en-US" sz="8000" dirty="0" err="1" smtClean="0">
                <a:solidFill>
                  <a:srgbClr val="FF0000"/>
                </a:solidFill>
                <a:latin typeface="Times New Roman" pitchFamily="18" charset="0"/>
                <a:cs typeface="Times New Roman" pitchFamily="18" charset="0"/>
              </a:rPr>
              <a:t>điệp</a:t>
            </a:r>
            <a:r>
              <a:rPr lang="en-US" sz="8000" dirty="0" smtClean="0">
                <a:solidFill>
                  <a:srgbClr val="FF0000"/>
                </a:solidFill>
                <a:latin typeface="Times New Roman" pitchFamily="18" charset="0"/>
                <a:cs typeface="Times New Roman" pitchFamily="18" charset="0"/>
              </a:rPr>
              <a:t>, </a:t>
            </a:r>
            <a:r>
              <a:rPr lang="en-US" sz="8000" dirty="0" err="1" smtClean="0">
                <a:solidFill>
                  <a:srgbClr val="FF0000"/>
                </a:solidFill>
                <a:latin typeface="Times New Roman" pitchFamily="18" charset="0"/>
                <a:cs typeface="Times New Roman" pitchFamily="18" charset="0"/>
              </a:rPr>
              <a:t>hình</a:t>
            </a:r>
            <a:r>
              <a:rPr lang="en-US" sz="8000" dirty="0" smtClean="0">
                <a:solidFill>
                  <a:srgbClr val="FF0000"/>
                </a:solidFill>
                <a:latin typeface="Times New Roman" pitchFamily="18" charset="0"/>
                <a:cs typeface="Times New Roman" pitchFamily="18" charset="0"/>
              </a:rPr>
              <a:t> </a:t>
            </a:r>
            <a:r>
              <a:rPr lang="en-US" sz="8000" dirty="0" err="1" smtClean="0">
                <a:solidFill>
                  <a:srgbClr val="FF0000"/>
                </a:solidFill>
                <a:latin typeface="Times New Roman" pitchFamily="18" charset="0"/>
                <a:cs typeface="Times New Roman" pitchFamily="18" charset="0"/>
              </a:rPr>
              <a:t>ảnh</a:t>
            </a:r>
            <a:r>
              <a:rPr lang="en-US" sz="8000" dirty="0" smtClean="0">
                <a:solidFill>
                  <a:srgbClr val="FF0000"/>
                </a:solidFill>
                <a:latin typeface="Times New Roman" pitchFamily="18" charset="0"/>
                <a:cs typeface="Times New Roman" pitchFamily="18" charset="0"/>
              </a:rPr>
              <a:t> </a:t>
            </a:r>
            <a:r>
              <a:rPr lang="en-US" sz="8000" dirty="0" err="1" smtClean="0">
                <a:solidFill>
                  <a:srgbClr val="FF0000"/>
                </a:solidFill>
                <a:latin typeface="Times New Roman" pitchFamily="18" charset="0"/>
                <a:cs typeface="Times New Roman" pitchFamily="18" charset="0"/>
              </a:rPr>
              <a:t>văn</a:t>
            </a:r>
            <a:r>
              <a:rPr lang="en-US" sz="8000" dirty="0" smtClean="0">
                <a:solidFill>
                  <a:srgbClr val="FF0000"/>
                </a:solidFill>
                <a:latin typeface="Times New Roman" pitchFamily="18" charset="0"/>
                <a:cs typeface="Times New Roman" pitchFamily="18" charset="0"/>
              </a:rPr>
              <a:t> </a:t>
            </a:r>
            <a:r>
              <a:rPr lang="en-US" sz="8000" dirty="0" err="1" smtClean="0">
                <a:solidFill>
                  <a:srgbClr val="FF0000"/>
                </a:solidFill>
                <a:latin typeface="Times New Roman" pitchFamily="18" charset="0"/>
                <a:cs typeface="Times New Roman" pitchFamily="18" charset="0"/>
              </a:rPr>
              <a:t>hóa</a:t>
            </a:r>
            <a:r>
              <a:rPr lang="en-US" sz="8000" dirty="0" smtClean="0">
                <a:solidFill>
                  <a:srgbClr val="FF0000"/>
                </a:solidFill>
                <a:latin typeface="Times New Roman" pitchFamily="18" charset="0"/>
                <a:cs typeface="Times New Roman" pitchFamily="18" charset="0"/>
              </a:rPr>
              <a:t> </a:t>
            </a:r>
            <a:r>
              <a:rPr lang="en-US" sz="8000" dirty="0" err="1" smtClean="0">
                <a:solidFill>
                  <a:srgbClr val="FF0000"/>
                </a:solidFill>
                <a:latin typeface="Times New Roman" pitchFamily="18" charset="0"/>
                <a:cs typeface="Times New Roman" pitchFamily="18" charset="0"/>
              </a:rPr>
              <a:t>giao</a:t>
            </a:r>
            <a:r>
              <a:rPr lang="en-US" sz="8000" dirty="0" smtClean="0">
                <a:solidFill>
                  <a:srgbClr val="FF0000"/>
                </a:solidFill>
                <a:latin typeface="Times New Roman" pitchFamily="18" charset="0"/>
                <a:cs typeface="Times New Roman" pitchFamily="18" charset="0"/>
              </a:rPr>
              <a:t> </a:t>
            </a:r>
            <a:r>
              <a:rPr lang="en-US" sz="8000" dirty="0" err="1" smtClean="0">
                <a:solidFill>
                  <a:srgbClr val="FF0000"/>
                </a:solidFill>
                <a:latin typeface="Times New Roman" pitchFamily="18" charset="0"/>
                <a:cs typeface="Times New Roman" pitchFamily="18" charset="0"/>
              </a:rPr>
              <a:t>thông</a:t>
            </a:r>
            <a:r>
              <a:rPr lang="en-US" sz="8000" dirty="0" smtClean="0">
                <a:solidFill>
                  <a:srgbClr val="FF0000"/>
                </a:solidFill>
                <a:latin typeface="Times New Roman" pitchFamily="18" charset="0"/>
                <a:cs typeface="Times New Roman" pitchFamily="18" charset="0"/>
              </a:rPr>
              <a:t> </a:t>
            </a:r>
            <a:r>
              <a:rPr lang="en-US" sz="8000" dirty="0" err="1" smtClean="0">
                <a:solidFill>
                  <a:srgbClr val="FF0000"/>
                </a:solidFill>
                <a:latin typeface="Times New Roman" pitchFamily="18" charset="0"/>
                <a:cs typeface="Times New Roman" pitchFamily="18" charset="0"/>
              </a:rPr>
              <a:t>của</a:t>
            </a:r>
            <a:r>
              <a:rPr lang="en-US" sz="8000" dirty="0" smtClean="0">
                <a:solidFill>
                  <a:srgbClr val="FF0000"/>
                </a:solidFill>
                <a:latin typeface="Times New Roman" pitchFamily="18" charset="0"/>
                <a:cs typeface="Times New Roman" pitchFamily="18" charset="0"/>
              </a:rPr>
              <a:t> </a:t>
            </a:r>
            <a:r>
              <a:rPr lang="en-US" sz="8000" dirty="0" err="1" smtClean="0">
                <a:solidFill>
                  <a:srgbClr val="FF0000"/>
                </a:solidFill>
                <a:latin typeface="Times New Roman" pitchFamily="18" charset="0"/>
                <a:cs typeface="Times New Roman" pitchFamily="18" charset="0"/>
              </a:rPr>
              <a:t>phụ</a:t>
            </a:r>
            <a:r>
              <a:rPr lang="en-US" sz="8000" dirty="0" smtClean="0">
                <a:solidFill>
                  <a:srgbClr val="FF0000"/>
                </a:solidFill>
                <a:latin typeface="Times New Roman" pitchFamily="18" charset="0"/>
                <a:cs typeface="Times New Roman" pitchFamily="18" charset="0"/>
              </a:rPr>
              <a:t> </a:t>
            </a:r>
            <a:r>
              <a:rPr lang="en-US" sz="8000" dirty="0" err="1" smtClean="0">
                <a:solidFill>
                  <a:srgbClr val="FF0000"/>
                </a:solidFill>
                <a:latin typeface="Times New Roman" pitchFamily="18" charset="0"/>
                <a:cs typeface="Times New Roman" pitchFamily="18" charset="0"/>
              </a:rPr>
              <a:t>huynh</a:t>
            </a:r>
            <a:r>
              <a:rPr lang="en-US" sz="8000" dirty="0" smtClean="0">
                <a:solidFill>
                  <a:srgbClr val="FF0000"/>
                </a:solidFill>
                <a:latin typeface="Times New Roman" pitchFamily="18" charset="0"/>
                <a:cs typeface="Times New Roman" pitchFamily="18" charset="0"/>
              </a:rPr>
              <a:t> </a:t>
            </a:r>
            <a:r>
              <a:rPr lang="en-US" sz="8000" dirty="0" err="1" smtClean="0">
                <a:solidFill>
                  <a:srgbClr val="FF0000"/>
                </a:solidFill>
                <a:latin typeface="Times New Roman" pitchFamily="18" charset="0"/>
                <a:cs typeface="Times New Roman" pitchFamily="18" charset="0"/>
              </a:rPr>
              <a:t>khi</a:t>
            </a:r>
            <a:r>
              <a:rPr lang="en-US" sz="8000" dirty="0" smtClean="0">
                <a:solidFill>
                  <a:srgbClr val="FF0000"/>
                </a:solidFill>
                <a:latin typeface="Times New Roman" pitchFamily="18" charset="0"/>
                <a:cs typeface="Times New Roman" pitchFamily="18" charset="0"/>
              </a:rPr>
              <a:t> </a:t>
            </a:r>
            <a:r>
              <a:rPr lang="en-US" sz="8000" dirty="0" err="1" smtClean="0">
                <a:solidFill>
                  <a:srgbClr val="FF0000"/>
                </a:solidFill>
                <a:latin typeface="Times New Roman" pitchFamily="18" charset="0"/>
                <a:cs typeface="Times New Roman" pitchFamily="18" charset="0"/>
              </a:rPr>
              <a:t>đưa</a:t>
            </a:r>
            <a:r>
              <a:rPr lang="en-US" sz="8000" dirty="0" smtClean="0">
                <a:solidFill>
                  <a:srgbClr val="FF0000"/>
                </a:solidFill>
                <a:latin typeface="Times New Roman" pitchFamily="18" charset="0"/>
                <a:cs typeface="Times New Roman" pitchFamily="18" charset="0"/>
              </a:rPr>
              <a:t>, </a:t>
            </a:r>
            <a:r>
              <a:rPr lang="en-US" sz="8000" dirty="0" err="1" smtClean="0">
                <a:solidFill>
                  <a:srgbClr val="FF0000"/>
                </a:solidFill>
                <a:latin typeface="Times New Roman" pitchFamily="18" charset="0"/>
                <a:cs typeface="Times New Roman" pitchFamily="18" charset="0"/>
              </a:rPr>
              <a:t>đón</a:t>
            </a:r>
            <a:r>
              <a:rPr lang="en-US" sz="8000" dirty="0" smtClean="0">
                <a:solidFill>
                  <a:srgbClr val="FF0000"/>
                </a:solidFill>
                <a:latin typeface="Times New Roman" pitchFamily="18" charset="0"/>
                <a:cs typeface="Times New Roman" pitchFamily="18" charset="0"/>
              </a:rPr>
              <a:t> </a:t>
            </a:r>
            <a:r>
              <a:rPr lang="en-US" sz="8000" dirty="0" err="1" smtClean="0">
                <a:solidFill>
                  <a:srgbClr val="FF0000"/>
                </a:solidFill>
                <a:latin typeface="Times New Roman" pitchFamily="18" charset="0"/>
                <a:cs typeface="Times New Roman" pitchFamily="18" charset="0"/>
              </a:rPr>
              <a:t>trẻ</a:t>
            </a:r>
            <a:endParaRPr lang="vi-VN" sz="8000" dirty="0">
              <a:solidFill>
                <a:srgbClr val="FF0000"/>
              </a:solidFill>
              <a:latin typeface="Times New Roman" pitchFamily="18" charset="0"/>
              <a:cs typeface="Times New Roman" pitchFamily="18" charset="0"/>
            </a:endParaRPr>
          </a:p>
        </p:txBody>
      </p:sp>
      <p:pic>
        <p:nvPicPr>
          <p:cNvPr id="8195" name="Picture 3" descr="tuyên tru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 y="2867646"/>
            <a:ext cx="29641800" cy="1408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475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195"/>
                                        </p:tgtEl>
                                        <p:attrNameLst>
                                          <p:attrName>style.visibility</p:attrName>
                                        </p:attrNameLst>
                                      </p:cBhvr>
                                      <p:to>
                                        <p:strVal val="visible"/>
                                      </p:to>
                                    </p:set>
                                    <p:anim calcmode="lin" valueType="num">
                                      <p:cBhvr additive="base">
                                        <p:cTn id="14" dur="500" fill="hold"/>
                                        <p:tgtEl>
                                          <p:spTgt spid="8195"/>
                                        </p:tgtEl>
                                        <p:attrNameLst>
                                          <p:attrName>ppt_x</p:attrName>
                                        </p:attrNameLst>
                                      </p:cBhvr>
                                      <p:tavLst>
                                        <p:tav tm="0">
                                          <p:val>
                                            <p:strVal val="#ppt_x"/>
                                          </p:val>
                                        </p:tav>
                                        <p:tav tm="100000">
                                          <p:val>
                                            <p:strVal val="#ppt_x"/>
                                          </p:val>
                                        </p:tav>
                                      </p:tavLst>
                                    </p:anim>
                                    <p:anim calcmode="lin" valueType="num">
                                      <p:cBhvr additive="base">
                                        <p:cTn id="15"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759" t="15939" r="11357" b="34977"/>
          <a:stretch/>
        </p:blipFill>
        <p:spPr bwMode="auto">
          <a:xfrm>
            <a:off x="0" y="0"/>
            <a:ext cx="30600650" cy="1745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62821" y="1474988"/>
            <a:ext cx="28166697" cy="2308324"/>
          </a:xfrm>
          <a:prstGeom prst="rect">
            <a:avLst/>
          </a:prstGeom>
        </p:spPr>
        <p:txBody>
          <a:bodyPr wrap="square">
            <a:spAutoFit/>
          </a:bodyPr>
          <a:lstStyle/>
          <a:p>
            <a:r>
              <a:rPr lang="it-IT" sz="7200" b="1" dirty="0" smtClean="0">
                <a:solidFill>
                  <a:srgbClr val="FF0000"/>
                </a:solidFill>
                <a:latin typeface="Times New Roman" pitchFamily="18" charset="0"/>
                <a:cs typeface="Times New Roman" pitchFamily="18" charset="0"/>
              </a:rPr>
              <a:t>3.2. Đánh </a:t>
            </a:r>
            <a:r>
              <a:rPr lang="it-IT" sz="7200" b="1" dirty="0">
                <a:solidFill>
                  <a:srgbClr val="FF0000"/>
                </a:solidFill>
                <a:latin typeface="Times New Roman" pitchFamily="18" charset="0"/>
                <a:cs typeface="Times New Roman" pitchFamily="18" charset="0"/>
              </a:rPr>
              <a:t>giá </a:t>
            </a:r>
            <a:r>
              <a:rPr lang="it-IT" sz="7200" b="1" dirty="0" smtClean="0">
                <a:solidFill>
                  <a:srgbClr val="FF0000"/>
                </a:solidFill>
                <a:latin typeface="Times New Roman" pitchFamily="18" charset="0"/>
                <a:cs typeface="Times New Roman" pitchFamily="18" charset="0"/>
              </a:rPr>
              <a:t>ưu điểm và hạn chế của biện pháp</a:t>
            </a:r>
          </a:p>
          <a:p>
            <a:r>
              <a:rPr lang="it-IT" sz="7200" b="1" dirty="0" smtClean="0">
                <a:solidFill>
                  <a:srgbClr val="FF0000"/>
                </a:solidFill>
                <a:latin typeface="Times New Roman" pitchFamily="18" charset="0"/>
                <a:cs typeface="Times New Roman" pitchFamily="18" charset="0"/>
              </a:rPr>
              <a:t>a. Ưu điểm</a:t>
            </a:r>
            <a:endParaRPr lang="vi-VN" sz="7200" dirty="0">
              <a:solidFill>
                <a:srgbClr val="FF0000"/>
              </a:solidFill>
              <a:latin typeface="Times New Roman" pitchFamily="18" charset="0"/>
              <a:cs typeface="Times New Roman" pitchFamily="18" charset="0"/>
            </a:endParaRPr>
          </a:p>
        </p:txBody>
      </p:sp>
      <p:sp>
        <p:nvSpPr>
          <p:cNvPr id="6" name="Can 5"/>
          <p:cNvSpPr/>
          <p:nvPr/>
        </p:nvSpPr>
        <p:spPr>
          <a:xfrm>
            <a:off x="1762821" y="3594894"/>
            <a:ext cx="27558304" cy="12649200"/>
          </a:xfrm>
          <a:prstGeom prst="can">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4800" dirty="0" smtClean="0">
                <a:latin typeface="Times New Roman" panose="02020603050405020304" pitchFamily="18" charset="0"/>
                <a:cs typeface="Times New Roman" panose="02020603050405020304" pitchFamily="18" charset="0"/>
              </a:rPr>
              <a:t>	</a:t>
            </a:r>
          </a:p>
          <a:p>
            <a:endParaRPr lang="en-US" sz="4800" dirty="0">
              <a:latin typeface="Times New Roman" panose="02020603050405020304" pitchFamily="18" charset="0"/>
              <a:cs typeface="Times New Roman" panose="02020603050405020304" pitchFamily="18" charset="0"/>
            </a:endParaRPr>
          </a:p>
          <a:p>
            <a:endParaRPr lang="en-US" sz="4800" dirty="0" smtClean="0">
              <a:latin typeface="Times New Roman" panose="02020603050405020304" pitchFamily="18" charset="0"/>
              <a:cs typeface="Times New Roman" panose="02020603050405020304" pitchFamily="18" charset="0"/>
            </a:endParaRPr>
          </a:p>
          <a:p>
            <a:r>
              <a:rPr lang="en-US" sz="5400" dirty="0" err="1" smtClean="0">
                <a:latin typeface="Times New Roman" panose="02020603050405020304" pitchFamily="18" charset="0"/>
                <a:cs typeface="Times New Roman" panose="02020603050405020304" pitchFamily="18" charset="0"/>
              </a:rPr>
              <a:t>Biện</a:t>
            </a:r>
            <a:r>
              <a:rPr lang="en-US" sz="5400" dirty="0" smtClean="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pháp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cấu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trúc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khoa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hợp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lý</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mang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thực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tiễn</a:t>
            </a:r>
            <a:r>
              <a:rPr lang="en-US" sz="5400" dirty="0" smtClean="0">
                <a:latin typeface="Times New Roman" panose="02020603050405020304" pitchFamily="18" charset="0"/>
                <a:cs typeface="Times New Roman" panose="02020603050405020304" pitchFamily="18" charset="0"/>
              </a:rPr>
              <a:t>.</a:t>
            </a:r>
          </a:p>
          <a:p>
            <a:r>
              <a:rPr lang="en-US" sz="5400" dirty="0" smtClean="0">
                <a:latin typeface="Times New Roman" panose="02020603050405020304" pitchFamily="18" charset="0"/>
                <a:cs typeface="Times New Roman" panose="02020603050405020304" pitchFamily="18" charset="0"/>
              </a:rPr>
              <a:t> 	</a:t>
            </a:r>
            <a:r>
              <a:rPr lang="it-IT" sz="5400" dirty="0" smtClean="0">
                <a:latin typeface="Times New Roman" panose="02020603050405020304" pitchFamily="18" charset="0"/>
                <a:cs typeface="Times New Roman" panose="02020603050405020304" pitchFamily="18" charset="0"/>
              </a:rPr>
              <a:t>C</a:t>
            </a:r>
            <a:r>
              <a:rPr lang="vi-VN" sz="5400" dirty="0">
                <a:latin typeface="Times New Roman" panose="02020603050405020304" pitchFamily="18" charset="0"/>
                <a:cs typeface="Times New Roman" panose="02020603050405020304" pitchFamily="18" charset="0"/>
              </a:rPr>
              <a:t>ác trò chơi được tổ chức thường xuyên trong các </a:t>
            </a:r>
            <a:r>
              <a:rPr lang="en-US" sz="5400" dirty="0" err="1">
                <a:latin typeface="Times New Roman" panose="02020603050405020304" pitchFamily="18" charset="0"/>
                <a:cs typeface="Times New Roman" panose="02020603050405020304" pitchFamily="18" charset="0"/>
              </a:rPr>
              <a:t>hoạt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động</a:t>
            </a:r>
            <a:r>
              <a:rPr lang="vi-VN" sz="5400" dirty="0">
                <a:latin typeface="Times New Roman" panose="02020603050405020304" pitchFamily="18" charset="0"/>
                <a:cs typeface="Times New Roman" panose="02020603050405020304" pitchFamily="18" charset="0"/>
              </a:rPr>
              <a:t> học và hoạt động ngoài trời nên được trẻ hưởng ứng nhiệt tình và hứng thú tham gia hoạt </a:t>
            </a:r>
            <a:r>
              <a:rPr lang="vi-VN" sz="5400" dirty="0" smtClean="0">
                <a:latin typeface="Times New Roman" panose="02020603050405020304" pitchFamily="18" charset="0"/>
                <a:cs typeface="Times New Roman" panose="02020603050405020304" pitchFamily="18" charset="0"/>
              </a:rPr>
              <a:t>động</a:t>
            </a:r>
            <a:r>
              <a:rPr lang="en-US" sz="5400" dirty="0" smtClean="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a:p>
            <a:r>
              <a:rPr lang="es-BO" sz="5400" dirty="0" smtClean="0">
                <a:latin typeface="Times New Roman" panose="02020603050405020304" pitchFamily="18" charset="0"/>
                <a:cs typeface="Times New Roman" panose="02020603050405020304" pitchFamily="18" charset="0"/>
              </a:rPr>
              <a:t>	</a:t>
            </a:r>
            <a:r>
              <a:rPr lang="es-BO" sz="5400" dirty="0" err="1" smtClean="0">
                <a:latin typeface="Times New Roman" panose="02020603050405020304" pitchFamily="18" charset="0"/>
                <a:cs typeface="Times New Roman" panose="02020603050405020304" pitchFamily="18" charset="0"/>
              </a:rPr>
              <a:t>Thông</a:t>
            </a:r>
            <a:r>
              <a:rPr lang="es-BO" sz="5400" dirty="0" smtClean="0">
                <a:latin typeface="Times New Roman" panose="02020603050405020304" pitchFamily="18" charset="0"/>
                <a:cs typeface="Times New Roman" panose="02020603050405020304" pitchFamily="18" charset="0"/>
              </a:rPr>
              <a:t> </a:t>
            </a:r>
            <a:r>
              <a:rPr lang="es-BO" sz="5400" dirty="0">
                <a:latin typeface="Times New Roman" panose="02020603050405020304" pitchFamily="18" charset="0"/>
                <a:cs typeface="Times New Roman" panose="02020603050405020304" pitchFamily="18" charset="0"/>
              </a:rPr>
              <a:t>qua </a:t>
            </a:r>
            <a:r>
              <a:rPr lang="es-BO" sz="5400" dirty="0" err="1">
                <a:latin typeface="Times New Roman" panose="02020603050405020304" pitchFamily="18" charset="0"/>
                <a:cs typeface="Times New Roman" panose="02020603050405020304" pitchFamily="18" charset="0"/>
              </a:rPr>
              <a:t>các</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trò</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chơi</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cô</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đã</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biến</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các</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kiến</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thức</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trên</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lí</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thuyết</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gắn</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liền</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với</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các</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hoạt</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động</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thực</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hành</a:t>
            </a:r>
            <a:r>
              <a:rPr lang="es-BO" sz="5400" dirty="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trải</a:t>
            </a:r>
            <a:r>
              <a:rPr lang="es-BO" sz="5400" dirty="0">
                <a:latin typeface="Times New Roman" panose="02020603050405020304" pitchFamily="18" charset="0"/>
                <a:cs typeface="Times New Roman" panose="02020603050405020304" pitchFamily="18" charset="0"/>
              </a:rPr>
              <a:t> </a:t>
            </a:r>
            <a:r>
              <a:rPr lang="es-BO" sz="5400" dirty="0" err="1" smtClean="0">
                <a:latin typeface="Times New Roman" panose="02020603050405020304" pitchFamily="18" charset="0"/>
                <a:cs typeface="Times New Roman" panose="02020603050405020304" pitchFamily="18" charset="0"/>
              </a:rPr>
              <a:t>nghiệm</a:t>
            </a:r>
            <a:r>
              <a:rPr lang="es-BO" sz="5400" dirty="0" smtClean="0">
                <a:latin typeface="Times New Roman" panose="02020603050405020304" pitchFamily="18" charset="0"/>
                <a:cs typeface="Times New Roman" panose="02020603050405020304" pitchFamily="18" charset="0"/>
              </a:rPr>
              <a:t> </a:t>
            </a:r>
            <a:r>
              <a:rPr lang="es-BO" sz="5400" dirty="0" err="1">
                <a:latin typeface="Times New Roman" panose="02020603050405020304" pitchFamily="18" charset="0"/>
                <a:cs typeface="Times New Roman" panose="02020603050405020304" pitchFamily="18" charset="0"/>
              </a:rPr>
              <a:t>thực</a:t>
            </a:r>
            <a:r>
              <a:rPr lang="es-BO" sz="5400" dirty="0">
                <a:latin typeface="Times New Roman" panose="02020603050405020304" pitchFamily="18" charset="0"/>
                <a:cs typeface="Times New Roman" panose="02020603050405020304" pitchFamily="18" charset="0"/>
              </a:rPr>
              <a:t> </a:t>
            </a:r>
            <a:r>
              <a:rPr lang="es-BO" sz="5400" dirty="0" err="1" smtClean="0">
                <a:latin typeface="Times New Roman" panose="02020603050405020304" pitchFamily="18" charset="0"/>
                <a:cs typeface="Times New Roman" panose="02020603050405020304" pitchFamily="18" charset="0"/>
              </a:rPr>
              <a:t>tế</a:t>
            </a:r>
            <a:r>
              <a:rPr lang="es-BO"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giúp</a:t>
            </a:r>
            <a:r>
              <a:rPr lang="en-US" sz="5400" dirty="0" smtClean="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lĩnh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hội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kiến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một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nhẹ</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nhàng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cảm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thấy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thoải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nhớ</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kiến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nhanh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nhất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lâu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nhất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thực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tế</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hiệu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cao</a:t>
            </a:r>
            <a:r>
              <a:rPr lang="en-US" sz="5400" dirty="0" smtClean="0">
                <a:latin typeface="Times New Roman" panose="02020603050405020304" pitchFamily="18" charset="0"/>
                <a:cs typeface="Times New Roman" panose="02020603050405020304" pitchFamily="18" charset="0"/>
              </a:rPr>
              <a:t>.</a:t>
            </a:r>
          </a:p>
          <a:p>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Biện</a:t>
            </a:r>
            <a:r>
              <a:rPr lang="en-US" sz="5400" dirty="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pháp</a:t>
            </a:r>
            <a:r>
              <a:rPr lang="en-US" sz="5400" dirty="0" smtClean="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giúp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linh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hoạt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việc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đổi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nội</a:t>
            </a:r>
            <a:r>
              <a:rPr lang="en-US" sz="5400" dirty="0">
                <a:latin typeface="Times New Roman" panose="02020603050405020304" pitchFamily="18" charset="0"/>
                <a:cs typeface="Times New Roman" panose="02020603050405020304" pitchFamily="18" charset="0"/>
              </a:rPr>
              <a:t> dung, </a:t>
            </a:r>
            <a:r>
              <a:rPr lang="en-US" sz="5400" dirty="0" err="1">
                <a:latin typeface="Times New Roman" panose="02020603050405020304" pitchFamily="18" charset="0"/>
                <a:cs typeface="Times New Roman" panose="02020603050405020304" pitchFamily="18" charset="0"/>
              </a:rPr>
              <a:t>tổ</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hoạt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theo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phát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triển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phẩm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chất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năng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lực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endParaRPr lang="en-US" sz="5400" dirty="0">
              <a:latin typeface="Times New Roman" panose="02020603050405020304" pitchFamily="18" charset="0"/>
              <a:cs typeface="Times New Roman" panose="02020603050405020304" pitchFamily="18" charset="0"/>
            </a:endParaRPr>
          </a:p>
          <a:p>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Biện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pháp</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này</a:t>
            </a:r>
            <a:r>
              <a:rPr lang="en-US" sz="5400" dirty="0" smtClean="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thay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đổi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phụ</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huynh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sinh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kỹ</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năng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việc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dục</a:t>
            </a:r>
            <a:r>
              <a:rPr lang="en-US" sz="5400" dirty="0">
                <a:latin typeface="Times New Roman" panose="02020603050405020304" pitchFamily="18" charset="0"/>
                <a:cs typeface="Times New Roman" panose="02020603050405020304" pitchFamily="18" charset="0"/>
              </a:rPr>
              <a:t> ATGT.</a:t>
            </a:r>
            <a:endParaRPr lang="en-US" sz="5400" b="1" dirty="0">
              <a:latin typeface="Times New Roman" panose="02020603050405020304" pitchFamily="18" charset="0"/>
              <a:cs typeface="Times New Roman" panose="02020603050405020304" pitchFamily="18" charset="0"/>
            </a:endParaRPr>
          </a:p>
          <a:p>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Phụ</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huynh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sinh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phối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hợp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chặt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chẽ</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thực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hiện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tốt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tham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giao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đúng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luật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lệ</a:t>
            </a:r>
            <a:r>
              <a:rPr lang="en-US" sz="5400" dirty="0">
                <a:latin typeface="Times New Roman" panose="02020603050405020304" pitchFamily="18" charset="0"/>
                <a:cs typeface="Times New Roman" panose="02020603050405020304" pitchFamily="18" charset="0"/>
              </a:rPr>
              <a:t> ATGT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đúng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theo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định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trường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lớp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địa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phương</a:t>
            </a:r>
            <a:r>
              <a:rPr lang="en-US" sz="5400" dirty="0">
                <a:latin typeface="Times New Roman" panose="02020603050405020304" pitchFamily="18" charset="0"/>
                <a:cs typeface="Times New Roman" panose="02020603050405020304" pitchFamily="18" charset="0"/>
              </a:rPr>
              <a:t>.    </a:t>
            </a:r>
          </a:p>
          <a:p>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Giải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pháp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lan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toả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trị</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dục</a:t>
            </a:r>
            <a:r>
              <a:rPr lang="en-US" sz="5400" dirty="0">
                <a:latin typeface="Times New Roman" panose="02020603050405020304" pitchFamily="18" charset="0"/>
                <a:cs typeface="Times New Roman" panose="02020603050405020304" pitchFamily="18" charset="0"/>
              </a:rPr>
              <a:t> an </a:t>
            </a:r>
            <a:r>
              <a:rPr lang="en-US" sz="5400" dirty="0" err="1">
                <a:latin typeface="Times New Roman" panose="02020603050405020304" pitchFamily="18" charset="0"/>
                <a:cs typeface="Times New Roman" panose="02020603050405020304" pitchFamily="18" charset="0"/>
              </a:rPr>
              <a:t>toàn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toàn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giao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mọi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tầng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lớp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hội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sự</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gắn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giữa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phụ</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huynh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trường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dục</a:t>
            </a:r>
            <a:r>
              <a:rPr lang="en-US" sz="5400" dirty="0">
                <a:latin typeface="Times New Roman" panose="02020603050405020304" pitchFamily="18" charset="0"/>
                <a:cs typeface="Times New Roman" panose="02020603050405020304" pitchFamily="18" charset="0"/>
              </a:rPr>
              <a:t> ATGT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trường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mầm</a:t>
            </a:r>
            <a:r>
              <a:rPr lang="en-US" sz="5400" dirty="0">
                <a:latin typeface="Times New Roman" panose="02020603050405020304" pitchFamily="18" charset="0"/>
                <a:cs typeface="Times New Roman" panose="02020603050405020304" pitchFamily="18" charset="0"/>
              </a:rPr>
              <a:t> non, </a:t>
            </a:r>
            <a:r>
              <a:rPr lang="en-US" sz="5400" dirty="0" err="1">
                <a:latin typeface="Times New Roman" panose="02020603050405020304" pitchFamily="18" charset="0"/>
                <a:cs typeface="Times New Roman" panose="02020603050405020304" pitchFamily="18" charset="0"/>
              </a:rPr>
              <a:t>góp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nhỏ</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việc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trị</a:t>
            </a:r>
            <a:r>
              <a:rPr lang="en-US" sz="5400" dirty="0">
                <a:latin typeface="Times New Roman" panose="02020603050405020304" pitchFamily="18" charset="0"/>
                <a:cs typeface="Times New Roman" panose="02020603050405020304" pitchFamily="18" charset="0"/>
              </a:rPr>
              <a:t> an </a:t>
            </a:r>
            <a:r>
              <a:rPr lang="en-US" sz="5400" dirty="0" err="1">
                <a:latin typeface="Times New Roman" panose="02020603050405020304" pitchFamily="18" charset="0"/>
                <a:cs typeface="Times New Roman" panose="02020603050405020304" pitchFamily="18" charset="0"/>
              </a:rPr>
              <a:t>xã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hội</a:t>
            </a:r>
            <a:r>
              <a:rPr lang="en-US" sz="5400" dirty="0">
                <a:latin typeface="Times New Roman" panose="02020603050405020304" pitchFamily="18" charset="0"/>
                <a:cs typeface="Times New Roman" panose="02020603050405020304" pitchFamily="18" charset="0"/>
              </a:rPr>
              <a:t>.</a:t>
            </a:r>
          </a:p>
          <a:p>
            <a:endParaRPr lang="en-US" sz="4800" dirty="0">
              <a:latin typeface="Times New Roman" panose="02020603050405020304" pitchFamily="18" charset="0"/>
              <a:cs typeface="Times New Roman" panose="02020603050405020304" pitchFamily="18" charset="0"/>
            </a:endParaRPr>
          </a:p>
          <a:p>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347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759" t="15939" r="11357" b="34977"/>
          <a:stretch/>
        </p:blipFill>
        <p:spPr bwMode="auto">
          <a:xfrm>
            <a:off x="0" y="0"/>
            <a:ext cx="30600650" cy="1745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62821" y="1474988"/>
            <a:ext cx="28166697" cy="2308324"/>
          </a:xfrm>
          <a:prstGeom prst="rect">
            <a:avLst/>
          </a:prstGeom>
        </p:spPr>
        <p:txBody>
          <a:bodyPr wrap="square">
            <a:spAutoFit/>
          </a:bodyPr>
          <a:lstStyle/>
          <a:p>
            <a:r>
              <a:rPr lang="it-IT" sz="7200" b="1" dirty="0" smtClean="0">
                <a:solidFill>
                  <a:srgbClr val="FF0000"/>
                </a:solidFill>
                <a:latin typeface="Times New Roman" pitchFamily="18" charset="0"/>
                <a:cs typeface="Times New Roman" pitchFamily="18" charset="0"/>
              </a:rPr>
              <a:t>3.2. Đánh </a:t>
            </a:r>
            <a:r>
              <a:rPr lang="it-IT" sz="7200" b="1" dirty="0">
                <a:solidFill>
                  <a:srgbClr val="FF0000"/>
                </a:solidFill>
                <a:latin typeface="Times New Roman" pitchFamily="18" charset="0"/>
                <a:cs typeface="Times New Roman" pitchFamily="18" charset="0"/>
              </a:rPr>
              <a:t>giá </a:t>
            </a:r>
            <a:r>
              <a:rPr lang="it-IT" sz="7200" b="1" dirty="0" smtClean="0">
                <a:solidFill>
                  <a:srgbClr val="FF0000"/>
                </a:solidFill>
                <a:latin typeface="Times New Roman" pitchFamily="18" charset="0"/>
                <a:cs typeface="Times New Roman" pitchFamily="18" charset="0"/>
              </a:rPr>
              <a:t>ưu điểm và hạn chế của biện pháp</a:t>
            </a:r>
          </a:p>
          <a:p>
            <a:r>
              <a:rPr lang="it-IT" sz="7200" b="1" dirty="0" smtClean="0">
                <a:solidFill>
                  <a:srgbClr val="FF0000"/>
                </a:solidFill>
                <a:latin typeface="Times New Roman" pitchFamily="18" charset="0"/>
                <a:cs typeface="Times New Roman" pitchFamily="18" charset="0"/>
              </a:rPr>
              <a:t>b. Nhược điểm</a:t>
            </a:r>
            <a:endParaRPr lang="vi-VN" sz="7200" dirty="0">
              <a:solidFill>
                <a:srgbClr val="FF0000"/>
              </a:solidFill>
              <a:latin typeface="Times New Roman" pitchFamily="18" charset="0"/>
              <a:cs typeface="Times New Roman" pitchFamily="18" charset="0"/>
            </a:endParaRPr>
          </a:p>
        </p:txBody>
      </p:sp>
      <p:sp>
        <p:nvSpPr>
          <p:cNvPr id="6" name="Can 5"/>
          <p:cNvSpPr/>
          <p:nvPr/>
        </p:nvSpPr>
        <p:spPr>
          <a:xfrm>
            <a:off x="1762821" y="3594894"/>
            <a:ext cx="27558304" cy="12192000"/>
          </a:xfrm>
          <a:prstGeom prst="can">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6600" dirty="0">
                <a:latin typeface="Times New Roman" panose="02020603050405020304" pitchFamily="18" charset="0"/>
                <a:cs typeface="Times New Roman" panose="02020603050405020304" pitchFamily="18" charset="0"/>
              </a:rPr>
              <a:t>	</a:t>
            </a:r>
            <a:r>
              <a:rPr lang="es-ES" sz="8800" dirty="0" err="1" smtClean="0">
                <a:latin typeface="Times New Roman" panose="02020603050405020304" pitchFamily="18" charset="0"/>
                <a:cs typeface="Times New Roman" panose="02020603050405020304" pitchFamily="18" charset="0"/>
              </a:rPr>
              <a:t>Thời</a:t>
            </a:r>
            <a:r>
              <a:rPr lang="es-ES" sz="8800" dirty="0" smtClean="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gian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khai</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thác</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trò</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chơi</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hấp</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dẫn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cho</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mọi</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giáo</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viên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còn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hạn</a:t>
            </a:r>
            <a:r>
              <a:rPr lang="es-ES" sz="8800" dirty="0">
                <a:latin typeface="Times New Roman" panose="02020603050405020304" pitchFamily="18" charset="0"/>
                <a:cs typeface="Times New Roman" panose="02020603050405020304" pitchFamily="18" charset="0"/>
              </a:rPr>
              <a:t> </a:t>
            </a:r>
            <a:r>
              <a:rPr lang="es-ES" sz="8800" dirty="0" err="1" smtClean="0">
                <a:latin typeface="Times New Roman" panose="02020603050405020304" pitchFamily="18" charset="0"/>
                <a:cs typeface="Times New Roman" panose="02020603050405020304" pitchFamily="18" charset="0"/>
              </a:rPr>
              <a:t>chế</a:t>
            </a:r>
            <a:r>
              <a:rPr lang="es-ES" sz="8800" dirty="0" smtClean="0">
                <a:latin typeface="Times New Roman" panose="02020603050405020304" pitchFamily="18" charset="0"/>
                <a:cs typeface="Times New Roman" panose="02020603050405020304" pitchFamily="18" charset="0"/>
              </a:rPr>
              <a:t>.</a:t>
            </a:r>
            <a:endParaRPr lang="en-US" sz="8800" dirty="0">
              <a:latin typeface="Times New Roman" panose="02020603050405020304" pitchFamily="18" charset="0"/>
              <a:cs typeface="Times New Roman" panose="02020603050405020304" pitchFamily="18" charset="0"/>
            </a:endParaRPr>
          </a:p>
          <a:p>
            <a:r>
              <a:rPr lang="es-ES" sz="8800" dirty="0">
                <a:latin typeface="Times New Roman" panose="02020603050405020304" pitchFamily="18" charset="0"/>
                <a:cs typeface="Times New Roman" panose="02020603050405020304" pitchFamily="18" charset="0"/>
              </a:rPr>
              <a:t>	</a:t>
            </a:r>
            <a:r>
              <a:rPr lang="es-ES" sz="8800" dirty="0" err="1" smtClean="0">
                <a:latin typeface="Times New Roman" panose="02020603050405020304" pitchFamily="18" charset="0"/>
                <a:cs typeface="Times New Roman" panose="02020603050405020304" pitchFamily="18" charset="0"/>
              </a:rPr>
              <a:t>Kỹ</a:t>
            </a:r>
            <a:r>
              <a:rPr lang="es-ES" sz="8800" dirty="0" smtClean="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năng</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tổ</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chức</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các</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trò</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chơi</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hấp</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dẫn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sôi</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nổi</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lôi</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cuốn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trẻ</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với</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tất</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cả</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giáo</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viên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cần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có</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sự</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rèn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luyện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nhiều</a:t>
            </a:r>
            <a:r>
              <a:rPr lang="es-ES" sz="8800" dirty="0">
                <a:latin typeface="Times New Roman" panose="02020603050405020304" pitchFamily="18" charset="0"/>
                <a:cs typeface="Times New Roman" panose="02020603050405020304" pitchFamily="18" charset="0"/>
              </a:rPr>
              <a:t>.</a:t>
            </a:r>
            <a:endParaRPr lang="en-US" sz="8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2220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ình-nền-pp-đa-dạng-chủ-đề-1.jpg"/>
          <p:cNvPicPr>
            <a:picLocks noChangeAspect="1"/>
          </p:cNvPicPr>
          <p:nvPr/>
        </p:nvPicPr>
        <p:blipFill>
          <a:blip r:embed="rId2"/>
          <a:stretch>
            <a:fillRect/>
          </a:stretch>
        </p:blipFill>
        <p:spPr>
          <a:xfrm>
            <a:off x="746125" y="0"/>
            <a:ext cx="29641799" cy="17400588"/>
          </a:xfrm>
          <a:prstGeom prst="rect">
            <a:avLst/>
          </a:prstGeom>
        </p:spPr>
      </p:pic>
      <p:sp>
        <p:nvSpPr>
          <p:cNvPr id="5" name="TextBox 4"/>
          <p:cNvSpPr txBox="1"/>
          <p:nvPr/>
        </p:nvSpPr>
        <p:spPr>
          <a:xfrm>
            <a:off x="3946525" y="2706758"/>
            <a:ext cx="25450800" cy="8217634"/>
          </a:xfrm>
          <a:prstGeom prst="rect">
            <a:avLst/>
          </a:prstGeom>
          <a:noFill/>
        </p:spPr>
        <p:txBody>
          <a:bodyPr wrap="square" rtlCol="0">
            <a:spAutoFit/>
          </a:bodyPr>
          <a:lstStyle/>
          <a:p>
            <a:r>
              <a:rPr lang="en-US" sz="8800" dirty="0">
                <a:latin typeface="Times New Roman" panose="02020603050405020304" pitchFamily="18" charset="0"/>
                <a:cs typeface="Times New Roman" panose="02020603050405020304" pitchFamily="18" charset="0"/>
              </a:rPr>
              <a:t>      </a:t>
            </a:r>
            <a:r>
              <a:rPr lang="en-US" sz="8800" b="1" dirty="0">
                <a:solidFill>
                  <a:srgbClr val="0070C0"/>
                </a:solidFill>
                <a:latin typeface="Times New Roman" panose="02020603050405020304" pitchFamily="18" charset="0"/>
                <a:cs typeface="Times New Roman" panose="02020603050405020304" pitchFamily="18" charset="0"/>
              </a:rPr>
              <a:t>* </a:t>
            </a:r>
            <a:r>
              <a:rPr lang="en-US" sz="8800" b="1" dirty="0" err="1">
                <a:solidFill>
                  <a:srgbClr val="0070C0"/>
                </a:solidFill>
                <a:latin typeface="Times New Roman" panose="02020603050405020304" pitchFamily="18" charset="0"/>
                <a:cs typeface="Times New Roman" panose="02020603050405020304" pitchFamily="18" charset="0"/>
              </a:rPr>
              <a:t>Đối</a:t>
            </a:r>
            <a:r>
              <a:rPr lang="en-US" sz="8800" b="1" dirty="0">
                <a:solidFill>
                  <a:srgbClr val="0070C0"/>
                </a:solidFill>
                <a:latin typeface="Times New Roman" panose="02020603050405020304" pitchFamily="18" charset="0"/>
                <a:cs typeface="Times New Roman" panose="02020603050405020304" pitchFamily="18" charset="0"/>
              </a:rPr>
              <a:t> </a:t>
            </a:r>
            <a:r>
              <a:rPr lang="en-US" sz="8800" b="1" dirty="0" err="1">
                <a:solidFill>
                  <a:srgbClr val="0070C0"/>
                </a:solidFill>
                <a:latin typeface="Times New Roman" panose="02020603050405020304" pitchFamily="18" charset="0"/>
                <a:cs typeface="Times New Roman" panose="02020603050405020304" pitchFamily="18" charset="0"/>
              </a:rPr>
              <a:t>với</a:t>
            </a:r>
            <a:r>
              <a:rPr lang="en-US" sz="8800" b="1" dirty="0">
                <a:solidFill>
                  <a:srgbClr val="0070C0"/>
                </a:solidFill>
                <a:latin typeface="Times New Roman" panose="02020603050405020304" pitchFamily="18" charset="0"/>
                <a:cs typeface="Times New Roman" panose="02020603050405020304" pitchFamily="18" charset="0"/>
              </a:rPr>
              <a:t> </a:t>
            </a:r>
            <a:r>
              <a:rPr lang="en-US" sz="8800" b="1" dirty="0" err="1">
                <a:solidFill>
                  <a:srgbClr val="0070C0"/>
                </a:solidFill>
                <a:latin typeface="Times New Roman" panose="02020603050405020304" pitchFamily="18" charset="0"/>
                <a:cs typeface="Times New Roman" panose="02020603050405020304" pitchFamily="18" charset="0"/>
              </a:rPr>
              <a:t>trẻ</a:t>
            </a:r>
            <a:r>
              <a:rPr lang="en-US" sz="8800" b="1" dirty="0">
                <a:solidFill>
                  <a:srgbClr val="0070C0"/>
                </a:solidFill>
                <a:latin typeface="Times New Roman" panose="02020603050405020304" pitchFamily="18" charset="0"/>
                <a:cs typeface="Times New Roman" panose="02020603050405020304" pitchFamily="18" charset="0"/>
              </a:rPr>
              <a:t>:</a:t>
            </a:r>
            <a:endParaRPr lang="en-US" sz="8800" dirty="0">
              <a:solidFill>
                <a:srgbClr val="0070C0"/>
              </a:solidFill>
              <a:latin typeface="Times New Roman" panose="02020603050405020304" pitchFamily="18" charset="0"/>
              <a:cs typeface="Times New Roman" panose="02020603050405020304" pitchFamily="18" charset="0"/>
            </a:endParaRPr>
          </a:p>
          <a:p>
            <a:r>
              <a:rPr lang="en-US" sz="8800" dirty="0" err="1">
                <a:latin typeface="Times New Roman" panose="02020603050405020304" pitchFamily="18" charset="0"/>
                <a:cs typeface="Times New Roman" panose="02020603050405020304" pitchFamily="18" charset="0"/>
              </a:rPr>
              <a:t>Trẻ</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hào</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hứng</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tiếp</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nhận</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kiến</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thức</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về</a:t>
            </a:r>
            <a:r>
              <a:rPr lang="en-US" sz="8800" dirty="0">
                <a:latin typeface="Times New Roman" panose="02020603050405020304" pitchFamily="18" charset="0"/>
                <a:cs typeface="Times New Roman" panose="02020603050405020304" pitchFamily="18" charset="0"/>
              </a:rPr>
              <a:t> an </a:t>
            </a:r>
            <a:r>
              <a:rPr lang="en-US" sz="8800" dirty="0" err="1">
                <a:latin typeface="Times New Roman" panose="02020603050405020304" pitchFamily="18" charset="0"/>
                <a:cs typeface="Times New Roman" panose="02020603050405020304" pitchFamily="18" charset="0"/>
              </a:rPr>
              <a:t>toàn</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giao</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thông</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một</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cách</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thoải</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mái</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thông</a:t>
            </a:r>
            <a:r>
              <a:rPr lang="en-US" sz="8800" dirty="0">
                <a:latin typeface="Times New Roman" panose="02020603050405020304" pitchFamily="18" charset="0"/>
                <a:cs typeface="Times New Roman" panose="02020603050405020304" pitchFamily="18" charset="0"/>
              </a:rPr>
              <a:t> qua </a:t>
            </a:r>
            <a:r>
              <a:rPr lang="en-US" sz="8800" dirty="0" err="1">
                <a:latin typeface="Times New Roman" panose="02020603050405020304" pitchFamily="18" charset="0"/>
                <a:cs typeface="Times New Roman" panose="02020603050405020304" pitchFamily="18" charset="0"/>
              </a:rPr>
              <a:t>các</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trò</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chơi</a:t>
            </a:r>
            <a:r>
              <a:rPr lang="en-U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Từ</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đó</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trẻ</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tích</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lũy</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được</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nhiều</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kinh</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nghiệm</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ngày</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càng</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mạnh</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dạn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tự</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tin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hơn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và</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có</a:t>
            </a:r>
            <a:r>
              <a:rPr lang="es-ES" sz="8800" dirty="0">
                <a:latin typeface="Times New Roman" panose="02020603050405020304" pitchFamily="18" charset="0"/>
                <a:cs typeface="Times New Roman" panose="02020603050405020304" pitchFamily="18" charset="0"/>
              </a:rPr>
              <a:t> ý </a:t>
            </a:r>
            <a:r>
              <a:rPr lang="es-ES" sz="8800" dirty="0" err="1">
                <a:latin typeface="Times New Roman" panose="02020603050405020304" pitchFamily="18" charset="0"/>
                <a:cs typeface="Times New Roman" panose="02020603050405020304" pitchFamily="18" charset="0"/>
              </a:rPr>
              <a:t>thức</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trách</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nhiệm</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của</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bản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thân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với</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bản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thân</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với</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cộng</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đồng</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khi</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tham</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gia</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giao</a:t>
            </a:r>
            <a:r>
              <a:rPr lang="es-ES" sz="8800" dirty="0">
                <a:latin typeface="Times New Roman" panose="02020603050405020304" pitchFamily="18" charset="0"/>
                <a:cs typeface="Times New Roman" panose="02020603050405020304" pitchFamily="18" charset="0"/>
              </a:rPr>
              <a:t> </a:t>
            </a:r>
            <a:r>
              <a:rPr lang="es-ES" sz="8800" dirty="0" err="1">
                <a:latin typeface="Times New Roman" panose="02020603050405020304" pitchFamily="18" charset="0"/>
                <a:cs typeface="Times New Roman" panose="02020603050405020304" pitchFamily="18" charset="0"/>
              </a:rPr>
              <a:t>thông</a:t>
            </a:r>
            <a:r>
              <a:rPr lang="es-ES" sz="8800" dirty="0">
                <a:latin typeface="Times New Roman" panose="02020603050405020304" pitchFamily="18" charset="0"/>
                <a:cs typeface="Times New Roman" panose="02020603050405020304" pitchFamily="18" charset="0"/>
              </a:rPr>
              <a:t>.</a:t>
            </a:r>
            <a:endParaRPr lang="en-US" sz="8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401300" y="966700"/>
            <a:ext cx="14881224" cy="1446550"/>
          </a:xfrm>
          <a:prstGeom prst="rect">
            <a:avLst/>
          </a:prstGeom>
          <a:noFill/>
        </p:spPr>
        <p:txBody>
          <a:bodyPr wrap="square" rtlCol="0">
            <a:spAutoFit/>
          </a:bodyPr>
          <a:lstStyle/>
          <a:p>
            <a:r>
              <a:rPr lang="en-US" sz="8800" b="1" dirty="0" smtClean="0">
                <a:solidFill>
                  <a:srgbClr val="FF0000"/>
                </a:solidFill>
                <a:latin typeface="Times New Roman" pitchFamily="18" charset="0"/>
                <a:cs typeface="Times New Roman" pitchFamily="18" charset="0"/>
              </a:rPr>
              <a:t>3.3. </a:t>
            </a:r>
            <a:r>
              <a:rPr lang="en-US" sz="8800" b="1" dirty="0" err="1" smtClean="0">
                <a:solidFill>
                  <a:srgbClr val="FF0000"/>
                </a:solidFill>
                <a:latin typeface="Times New Roman" pitchFamily="18" charset="0"/>
                <a:cs typeface="Times New Roman" pitchFamily="18" charset="0"/>
              </a:rPr>
              <a:t>Kết</a:t>
            </a:r>
            <a:r>
              <a:rPr lang="en-US" sz="8800" b="1" dirty="0" smtClean="0">
                <a:solidFill>
                  <a:srgbClr val="FF0000"/>
                </a:solidFill>
                <a:latin typeface="Times New Roman" pitchFamily="18" charset="0"/>
                <a:cs typeface="Times New Roman" pitchFamily="18" charset="0"/>
              </a:rPr>
              <a:t> </a:t>
            </a:r>
            <a:r>
              <a:rPr lang="en-US" sz="8800" b="1" dirty="0" err="1" smtClean="0">
                <a:solidFill>
                  <a:srgbClr val="FF0000"/>
                </a:solidFill>
                <a:latin typeface="Times New Roman" pitchFamily="18" charset="0"/>
                <a:cs typeface="Times New Roman" pitchFamily="18" charset="0"/>
              </a:rPr>
              <a:t>quả</a:t>
            </a:r>
            <a:r>
              <a:rPr lang="en-US" sz="8800" b="1" dirty="0" smtClean="0">
                <a:solidFill>
                  <a:srgbClr val="FF0000"/>
                </a:solidFill>
                <a:latin typeface="Times New Roman" pitchFamily="18" charset="0"/>
                <a:cs typeface="Times New Roman" pitchFamily="18" charset="0"/>
              </a:rPr>
              <a:t> </a:t>
            </a:r>
            <a:r>
              <a:rPr lang="en-US" sz="8800" b="1" dirty="0" err="1" smtClean="0">
                <a:solidFill>
                  <a:srgbClr val="FF0000"/>
                </a:solidFill>
                <a:latin typeface="Times New Roman" pitchFamily="18" charset="0"/>
                <a:cs typeface="Times New Roman" pitchFamily="18" charset="0"/>
              </a:rPr>
              <a:t>đạt</a:t>
            </a:r>
            <a:r>
              <a:rPr lang="en-US" sz="8800" b="1" dirty="0" smtClean="0">
                <a:solidFill>
                  <a:srgbClr val="FF0000"/>
                </a:solidFill>
                <a:latin typeface="Times New Roman" pitchFamily="18" charset="0"/>
                <a:cs typeface="Times New Roman" pitchFamily="18" charset="0"/>
              </a:rPr>
              <a:t> </a:t>
            </a:r>
            <a:r>
              <a:rPr lang="en-US" sz="8800" b="1" dirty="0" err="1" smtClean="0">
                <a:solidFill>
                  <a:srgbClr val="FF0000"/>
                </a:solidFill>
                <a:latin typeface="Times New Roman" pitchFamily="18" charset="0"/>
                <a:cs typeface="Times New Roman" pitchFamily="18" charset="0"/>
              </a:rPr>
              <a:t>được</a:t>
            </a:r>
            <a:endParaRPr lang="en-US" sz="8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39843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71" t="5839" r="11541" b="6228"/>
          <a:stretch/>
        </p:blipFill>
        <p:spPr bwMode="auto">
          <a:xfrm>
            <a:off x="0" y="-8277"/>
            <a:ext cx="30600650" cy="1740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960249" y="634919"/>
            <a:ext cx="21251330" cy="1107996"/>
          </a:xfrm>
          <a:prstGeom prst="rect">
            <a:avLst/>
          </a:prstGeom>
        </p:spPr>
        <p:txBody>
          <a:bodyPr wrap="none">
            <a:spAutoFit/>
          </a:bodyPr>
          <a:lstStyle/>
          <a:p>
            <a:pPr algn="ctr"/>
            <a:r>
              <a:rPr lang="pl-PL" sz="6600" b="1" dirty="0">
                <a:solidFill>
                  <a:srgbClr val="FF0000"/>
                </a:solidFill>
                <a:latin typeface="Times New Roman" panose="02020603050405020304" pitchFamily="18" charset="0"/>
                <a:cs typeface="Times New Roman" panose="02020603050405020304" pitchFamily="18" charset="0"/>
              </a:rPr>
              <a:t>Bảng khảo sát của lớp trước và sau khi áp dụng biện pháp</a:t>
            </a:r>
            <a:endParaRPr lang="en-US" sz="6600" b="1" dirty="0" smtClean="0">
              <a:solidFill>
                <a:srgbClr val="FF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56362401"/>
              </p:ext>
            </p:extLst>
          </p:nvPr>
        </p:nvGraphicFramePr>
        <p:xfrm>
          <a:off x="669925" y="1712866"/>
          <a:ext cx="28955999" cy="15841769"/>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14020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gridCol w="3200400">
                  <a:extLst>
                    <a:ext uri="{9D8B030D-6E8A-4147-A177-3AD203B41FA5}">
                      <a16:colId xmlns:a16="http://schemas.microsoft.com/office/drawing/2014/main" val="20003"/>
                    </a:ext>
                  </a:extLst>
                </a:gridCol>
                <a:gridCol w="3124200">
                  <a:extLst>
                    <a:ext uri="{9D8B030D-6E8A-4147-A177-3AD203B41FA5}">
                      <a16:colId xmlns:a16="http://schemas.microsoft.com/office/drawing/2014/main" val="20004"/>
                    </a:ext>
                  </a:extLst>
                </a:gridCol>
                <a:gridCol w="3581399">
                  <a:extLst>
                    <a:ext uri="{9D8B030D-6E8A-4147-A177-3AD203B41FA5}">
                      <a16:colId xmlns:a16="http://schemas.microsoft.com/office/drawing/2014/main" val="20005"/>
                    </a:ext>
                  </a:extLst>
                </a:gridCol>
              </a:tblGrid>
              <a:tr h="3242433">
                <a:tc rowSpan="2">
                  <a:txBody>
                    <a:bodyPr/>
                    <a:lstStyle/>
                    <a:p>
                      <a:pPr algn="ctr"/>
                      <a:r>
                        <a:rPr lang="en-US" dirty="0" smtClean="0">
                          <a:solidFill>
                            <a:schemeClr val="tx1"/>
                          </a:solidFill>
                        </a:rPr>
                        <a:t>STT</a:t>
                      </a:r>
                      <a:endParaRPr lang="en-US" dirty="0">
                        <a:solidFill>
                          <a:schemeClr val="tx1"/>
                        </a:solidFill>
                      </a:endParaRPr>
                    </a:p>
                  </a:txBody>
                  <a:tcPr anchor="ctr">
                    <a:solidFill>
                      <a:schemeClr val="bg2"/>
                    </a:solidFill>
                  </a:tcPr>
                </a:tc>
                <a:tc rowSpan="2">
                  <a:txBody>
                    <a:bodyPr/>
                    <a:lstStyle/>
                    <a:p>
                      <a:pPr algn="ctr"/>
                      <a:r>
                        <a:rPr lang="en-US" sz="5400" b="1" kern="1200" dirty="0" err="1" smtClean="0">
                          <a:solidFill>
                            <a:schemeClr val="tx1"/>
                          </a:solidFill>
                          <a:effectLst/>
                          <a:latin typeface="+mn-lt"/>
                          <a:ea typeface="+mn-ea"/>
                          <a:cs typeface="+mn-cs"/>
                        </a:rPr>
                        <a:t>Nội</a:t>
                      </a:r>
                      <a:r>
                        <a:rPr lang="en-US" sz="5400" b="1" kern="1200" dirty="0" smtClean="0">
                          <a:solidFill>
                            <a:schemeClr val="tx1"/>
                          </a:solidFill>
                          <a:effectLst/>
                          <a:latin typeface="+mn-lt"/>
                          <a:ea typeface="+mn-ea"/>
                          <a:cs typeface="+mn-cs"/>
                        </a:rPr>
                        <a:t> dung </a:t>
                      </a:r>
                      <a:r>
                        <a:rPr lang="en-US" sz="5400" b="1" kern="1200" dirty="0" err="1" smtClean="0">
                          <a:solidFill>
                            <a:schemeClr val="tx1"/>
                          </a:solidFill>
                          <a:effectLst/>
                          <a:latin typeface="+mn-lt"/>
                          <a:ea typeface="+mn-ea"/>
                          <a:cs typeface="+mn-cs"/>
                        </a:rPr>
                        <a:t>khảo</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sát</a:t>
                      </a:r>
                      <a:r>
                        <a:rPr lang="en-US" sz="5400" b="1" kern="1200" dirty="0" smtClean="0">
                          <a:solidFill>
                            <a:schemeClr val="tx1"/>
                          </a:solidFill>
                          <a:effectLst/>
                          <a:latin typeface="+mn-lt"/>
                          <a:ea typeface="+mn-ea"/>
                          <a:cs typeface="+mn-cs"/>
                        </a:rPr>
                        <a:t> </a:t>
                      </a:r>
                      <a:endParaRPr lang="en-US" sz="5400" b="1" kern="1200" dirty="0">
                        <a:solidFill>
                          <a:schemeClr val="tx1"/>
                        </a:solidFill>
                        <a:effectLst/>
                        <a:latin typeface="+mn-lt"/>
                        <a:ea typeface="+mn-ea"/>
                        <a:cs typeface="+mn-cs"/>
                      </a:endParaRPr>
                    </a:p>
                  </a:txBody>
                  <a:tcPr anchor="ctr">
                    <a:solidFill>
                      <a:schemeClr val="bg2"/>
                    </a:solidFill>
                  </a:tcPr>
                </a:tc>
                <a:tc gridSpan="2">
                  <a:txBody>
                    <a:bodyPr/>
                    <a:lstStyle/>
                    <a:p>
                      <a:pPr algn="ctr"/>
                      <a:r>
                        <a:rPr lang="en-US" sz="5400" b="1" kern="1200" dirty="0" err="1" smtClean="0">
                          <a:solidFill>
                            <a:schemeClr val="tx1"/>
                          </a:solidFill>
                          <a:effectLst/>
                          <a:latin typeface="+mn-lt"/>
                          <a:ea typeface="+mn-ea"/>
                          <a:cs typeface="+mn-cs"/>
                        </a:rPr>
                        <a:t>Kết</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quả</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khảo</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sát</a:t>
                      </a:r>
                      <a:r>
                        <a:rPr lang="en-US" sz="5400" b="1" kern="1200" dirty="0" smtClean="0">
                          <a:solidFill>
                            <a:schemeClr val="tx1"/>
                          </a:solidFill>
                          <a:effectLst/>
                          <a:latin typeface="+mn-lt"/>
                          <a:ea typeface="+mn-ea"/>
                          <a:cs typeface="+mn-cs"/>
                        </a:rPr>
                        <a:t> </a:t>
                      </a:r>
                      <a:endParaRPr lang="vi-VN" sz="5400" b="1" kern="1200" dirty="0" smtClean="0">
                        <a:solidFill>
                          <a:schemeClr val="tx1"/>
                        </a:solidFill>
                        <a:effectLst/>
                        <a:latin typeface="+mn-lt"/>
                        <a:ea typeface="+mn-ea"/>
                        <a:cs typeface="+mn-cs"/>
                      </a:endParaRPr>
                    </a:p>
                    <a:p>
                      <a:pPr algn="ctr"/>
                      <a:r>
                        <a:rPr lang="en-US" sz="5400" b="1" kern="1200" dirty="0" err="1" smtClean="0">
                          <a:solidFill>
                            <a:schemeClr val="tx1"/>
                          </a:solidFill>
                          <a:effectLst/>
                          <a:latin typeface="+mn-lt"/>
                          <a:ea typeface="+mn-ea"/>
                          <a:cs typeface="+mn-cs"/>
                        </a:rPr>
                        <a:t>tháng</a:t>
                      </a:r>
                      <a:r>
                        <a:rPr lang="en-US" sz="5400" b="1" kern="1200" dirty="0" smtClean="0">
                          <a:solidFill>
                            <a:schemeClr val="tx1"/>
                          </a:solidFill>
                          <a:effectLst/>
                          <a:latin typeface="+mn-lt"/>
                          <a:ea typeface="+mn-ea"/>
                          <a:cs typeface="+mn-cs"/>
                        </a:rPr>
                        <a:t> 8/ 2021</a:t>
                      </a:r>
                    </a:p>
                    <a:p>
                      <a:pPr algn="ct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Trước</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khi</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áp</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dụng</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các</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biện</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pháp</a:t>
                      </a:r>
                      <a:r>
                        <a:rPr lang="en-US" sz="5400" b="1" kern="1200" dirty="0" smtClean="0">
                          <a:solidFill>
                            <a:schemeClr val="tx1"/>
                          </a:solidFill>
                          <a:effectLst/>
                          <a:latin typeface="+mn-lt"/>
                          <a:ea typeface="+mn-ea"/>
                          <a:cs typeface="+mn-cs"/>
                        </a:rPr>
                        <a:t>)</a:t>
                      </a:r>
                      <a:endParaRPr lang="en-US" dirty="0">
                        <a:solidFill>
                          <a:schemeClr val="tx1"/>
                        </a:solidFill>
                      </a:endParaRPr>
                    </a:p>
                  </a:txBody>
                  <a:tcPr anchor="ctr">
                    <a:solidFill>
                      <a:schemeClr val="bg2"/>
                    </a:solidFill>
                  </a:tcPr>
                </a:tc>
                <a:tc hMerge="1">
                  <a:txBody>
                    <a:bodyPr/>
                    <a:lstStyle/>
                    <a:p>
                      <a:endParaRPr lang="en-US" dirty="0"/>
                    </a:p>
                  </a:txBody>
                  <a:tcPr/>
                </a:tc>
                <a:tc gridSpan="2">
                  <a:txBody>
                    <a:bodyPr/>
                    <a:lstStyle/>
                    <a:p>
                      <a:pPr algn="ctr"/>
                      <a:r>
                        <a:rPr lang="en-US" sz="5400" b="1" kern="1200" dirty="0" err="1" smtClean="0">
                          <a:solidFill>
                            <a:schemeClr val="tx1"/>
                          </a:solidFill>
                          <a:effectLst/>
                          <a:latin typeface="+mn-lt"/>
                          <a:ea typeface="+mn-ea"/>
                          <a:cs typeface="+mn-cs"/>
                        </a:rPr>
                        <a:t>Kết</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quả</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khảo</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sát</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tháng</a:t>
                      </a:r>
                      <a:r>
                        <a:rPr lang="en-US" sz="5400" b="1" kern="1200" dirty="0" smtClean="0">
                          <a:solidFill>
                            <a:schemeClr val="tx1"/>
                          </a:solidFill>
                          <a:effectLst/>
                          <a:latin typeface="+mn-lt"/>
                          <a:ea typeface="+mn-ea"/>
                          <a:cs typeface="+mn-cs"/>
                        </a:rPr>
                        <a:t> 12/ 2021</a:t>
                      </a:r>
                    </a:p>
                    <a:p>
                      <a:pPr algn="ct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Sau</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khi</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áp</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dụng</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các</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biện</a:t>
                      </a:r>
                      <a:r>
                        <a:rPr lang="en-US" sz="5400" b="1" kern="1200" dirty="0" smtClean="0">
                          <a:solidFill>
                            <a:schemeClr val="tx1"/>
                          </a:solidFill>
                          <a:effectLst/>
                          <a:latin typeface="+mn-lt"/>
                          <a:ea typeface="+mn-ea"/>
                          <a:cs typeface="+mn-cs"/>
                        </a:rPr>
                        <a:t> </a:t>
                      </a:r>
                      <a:r>
                        <a:rPr lang="en-US" sz="5400" b="1" kern="1200" dirty="0" err="1" smtClean="0">
                          <a:solidFill>
                            <a:schemeClr val="tx1"/>
                          </a:solidFill>
                          <a:effectLst/>
                          <a:latin typeface="+mn-lt"/>
                          <a:ea typeface="+mn-ea"/>
                          <a:cs typeface="+mn-cs"/>
                        </a:rPr>
                        <a:t>pháp</a:t>
                      </a:r>
                      <a:r>
                        <a:rPr lang="en-US" sz="5400" b="1" kern="1200" dirty="0" smtClean="0">
                          <a:solidFill>
                            <a:schemeClr val="tx1"/>
                          </a:solidFill>
                          <a:effectLst/>
                          <a:latin typeface="+mn-lt"/>
                          <a:ea typeface="+mn-ea"/>
                          <a:cs typeface="+mn-cs"/>
                        </a:rPr>
                        <a:t>)</a:t>
                      </a:r>
                      <a:endParaRPr lang="en-US" dirty="0">
                        <a:solidFill>
                          <a:schemeClr val="tx1"/>
                        </a:solidFill>
                      </a:endParaRPr>
                    </a:p>
                  </a:txBody>
                  <a:tcPr anchor="ctr">
                    <a:solidFill>
                      <a:schemeClr val="bg2"/>
                    </a:solidFill>
                  </a:tcPr>
                </a:tc>
                <a:tc hMerge="1">
                  <a:txBody>
                    <a:bodyPr/>
                    <a:lstStyle/>
                    <a:p>
                      <a:endParaRPr lang="en-US" dirty="0"/>
                    </a:p>
                  </a:txBody>
                  <a:tcPr/>
                </a:tc>
                <a:extLst>
                  <a:ext uri="{0D108BD9-81ED-4DB2-BD59-A6C34878D82A}">
                    <a16:rowId xmlns:a16="http://schemas.microsoft.com/office/drawing/2014/main" val="10000"/>
                  </a:ext>
                </a:extLst>
              </a:tr>
              <a:tr h="1675483">
                <a:tc vMerge="1">
                  <a:txBody>
                    <a:bodyPr/>
                    <a:lstStyle/>
                    <a:p>
                      <a:endParaRPr lang="en-US" dirty="0"/>
                    </a:p>
                  </a:txBody>
                  <a:tcPr/>
                </a:tc>
                <a:tc vMerge="1">
                  <a:txBody>
                    <a:bodyPr/>
                    <a:lstStyle/>
                    <a:p>
                      <a:endParaRPr lang="en-US" dirty="0"/>
                    </a:p>
                  </a:txBody>
                  <a:tcPr/>
                </a:tc>
                <a:tc>
                  <a:txBody>
                    <a:bodyPr/>
                    <a:lstStyle/>
                    <a:p>
                      <a:pPr algn="ctr">
                        <a:lnSpc>
                          <a:spcPct val="127000"/>
                        </a:lnSpc>
                        <a:spcAft>
                          <a:spcPts val="0"/>
                        </a:spcAft>
                      </a:pPr>
                      <a:r>
                        <a:rPr lang="en-US" sz="5400" dirty="0" err="1">
                          <a:solidFill>
                            <a:srgbClr val="000000"/>
                          </a:solidFill>
                          <a:effectLst/>
                          <a:latin typeface="Times New Roman" panose="02020603050405020304" pitchFamily="18" charset="0"/>
                          <a:ea typeface="Times New Roman" panose="02020603050405020304" pitchFamily="18" charset="0"/>
                        </a:rPr>
                        <a:t>Tổng</a:t>
                      </a:r>
                      <a:r>
                        <a:rPr lang="en-US" sz="5400" dirty="0">
                          <a:solidFill>
                            <a:srgbClr val="000000"/>
                          </a:solidFill>
                          <a:effectLst/>
                          <a:latin typeface="Times New Roman" panose="02020603050405020304" pitchFamily="18" charset="0"/>
                          <a:ea typeface="Times New Roman" panose="02020603050405020304" pitchFamily="18" charset="0"/>
                        </a:rPr>
                        <a:t> </a:t>
                      </a:r>
                      <a:r>
                        <a:rPr lang="en-US" sz="5400" dirty="0" err="1">
                          <a:solidFill>
                            <a:srgbClr val="000000"/>
                          </a:solidFill>
                          <a:effectLst/>
                          <a:latin typeface="Times New Roman" panose="02020603050405020304" pitchFamily="18" charset="0"/>
                          <a:ea typeface="Times New Roman" panose="02020603050405020304" pitchFamily="18" charset="0"/>
                        </a:rPr>
                        <a:t>số</a:t>
                      </a:r>
                      <a:r>
                        <a:rPr lang="en-US" sz="5400" dirty="0">
                          <a:solidFill>
                            <a:srgbClr val="000000"/>
                          </a:solidFill>
                          <a:effectLst/>
                          <a:latin typeface="Times New Roman" panose="02020603050405020304" pitchFamily="18" charset="0"/>
                          <a:ea typeface="Times New Roman" panose="02020603050405020304" pitchFamily="18" charset="0"/>
                        </a:rPr>
                        <a:t> </a:t>
                      </a:r>
                      <a:endParaRPr lang="en-US" sz="5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vi-VN" sz="5400" dirty="0">
                          <a:solidFill>
                            <a:srgbClr val="000000"/>
                          </a:solidFill>
                          <a:effectLst/>
                          <a:latin typeface="Times New Roman" panose="02020603050405020304" pitchFamily="18" charset="0"/>
                          <a:ea typeface="Times New Roman" panose="02020603050405020304" pitchFamily="18" charset="0"/>
                        </a:rPr>
                        <a:t>Tỉ lệ%</a:t>
                      </a:r>
                      <a:endParaRPr lang="en-US" sz="5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5400" dirty="0" err="1">
                          <a:solidFill>
                            <a:srgbClr val="000000"/>
                          </a:solidFill>
                          <a:effectLst/>
                          <a:latin typeface="Times New Roman" panose="02020603050405020304" pitchFamily="18" charset="0"/>
                          <a:ea typeface="Times New Roman" panose="02020603050405020304" pitchFamily="18" charset="0"/>
                        </a:rPr>
                        <a:t>Tổng</a:t>
                      </a:r>
                      <a:r>
                        <a:rPr lang="en-US" sz="5400" dirty="0">
                          <a:solidFill>
                            <a:srgbClr val="000000"/>
                          </a:solidFill>
                          <a:effectLst/>
                          <a:latin typeface="Times New Roman" panose="02020603050405020304" pitchFamily="18" charset="0"/>
                          <a:ea typeface="Times New Roman" panose="02020603050405020304" pitchFamily="18" charset="0"/>
                        </a:rPr>
                        <a:t> </a:t>
                      </a:r>
                      <a:r>
                        <a:rPr lang="en-US" sz="5400" dirty="0" err="1">
                          <a:solidFill>
                            <a:srgbClr val="000000"/>
                          </a:solidFill>
                          <a:effectLst/>
                          <a:latin typeface="Times New Roman" panose="02020603050405020304" pitchFamily="18" charset="0"/>
                          <a:ea typeface="Times New Roman" panose="02020603050405020304" pitchFamily="18" charset="0"/>
                        </a:rPr>
                        <a:t>số</a:t>
                      </a:r>
                      <a:r>
                        <a:rPr lang="en-US" sz="5400" dirty="0">
                          <a:solidFill>
                            <a:srgbClr val="000000"/>
                          </a:solidFill>
                          <a:effectLst/>
                          <a:latin typeface="Times New Roman" panose="02020603050405020304" pitchFamily="18" charset="0"/>
                          <a:ea typeface="Times New Roman" panose="02020603050405020304" pitchFamily="18" charset="0"/>
                        </a:rPr>
                        <a:t> </a:t>
                      </a:r>
                      <a:endParaRPr lang="en-US" sz="5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vi-VN" sz="5400" dirty="0">
                          <a:solidFill>
                            <a:srgbClr val="000000"/>
                          </a:solidFill>
                          <a:effectLst/>
                          <a:latin typeface="Times New Roman" panose="02020603050405020304" pitchFamily="18" charset="0"/>
                          <a:ea typeface="Times New Roman" panose="02020603050405020304" pitchFamily="18" charset="0"/>
                        </a:rPr>
                        <a:t>Tỉ lệ %</a:t>
                      </a:r>
                      <a:endParaRPr lang="en-US" sz="5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717986">
                <a:tc>
                  <a:txBody>
                    <a:bodyPr/>
                    <a:lstStyle/>
                    <a:p>
                      <a:r>
                        <a:rPr lang="vi-VN" dirty="0" smtClean="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a:txBody>
                  <a:tcPr anchor="ctr"/>
                </a:tc>
                <a:tc>
                  <a:txBody>
                    <a:bodyPr/>
                    <a:lstStyle/>
                    <a:p>
                      <a:pPr algn="just">
                        <a:lnSpc>
                          <a:spcPct val="127000"/>
                        </a:lnSpc>
                        <a:spcAft>
                          <a:spcPts val="0"/>
                        </a:spcAft>
                      </a:pPr>
                      <a:r>
                        <a:rPr lang="vi-VN"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 biết được 1 số luật lệ an toàn giao thông, có ý thức khi tham gia giao </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4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hông.</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10/27</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62%</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25/27</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92 </a:t>
                      </a:r>
                      <a:r>
                        <a:rPr lang="en-US" sz="4800" dirty="0">
                          <a:solidFill>
                            <a:srgbClr val="000000"/>
                          </a:solidFill>
                          <a:effectLst/>
                          <a:latin typeface="Times New Roman" panose="02020603050405020304" pitchFamily="18" charset="0"/>
                          <a:ea typeface="Times New Roman" panose="02020603050405020304" pitchFamily="18" charset="0"/>
                        </a:rPr>
                        <a:t>%</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717986">
                <a:tc>
                  <a:txBody>
                    <a:bodyPr/>
                    <a:lstStyle/>
                    <a:p>
                      <a:r>
                        <a:rPr lang="vi-VN" dirty="0" smtClean="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a:txBody>
                  <a:tcPr anchor="ctr"/>
                </a:tc>
                <a:tc>
                  <a:txBody>
                    <a:bodyPr/>
                    <a:lstStyle/>
                    <a:p>
                      <a:pPr algn="just">
                        <a:lnSpc>
                          <a:spcPct val="127000"/>
                        </a:lnSpc>
                        <a:spcAft>
                          <a:spcPts val="0"/>
                        </a:spcAft>
                      </a:pP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gài</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choàng</a:t>
                      </a:r>
                      <a:r>
                        <a:rPr lang="vi-VN" sz="4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16/27</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59%</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26/27</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96 </a:t>
                      </a:r>
                      <a:r>
                        <a:rPr lang="en-US" sz="4800" dirty="0">
                          <a:solidFill>
                            <a:srgbClr val="000000"/>
                          </a:solidFill>
                          <a:effectLst/>
                          <a:latin typeface="Times New Roman" panose="02020603050405020304" pitchFamily="18" charset="0"/>
                          <a:ea typeface="Times New Roman" panose="02020603050405020304" pitchFamily="18" charset="0"/>
                        </a:rPr>
                        <a:t>%</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717986">
                <a:tc>
                  <a:txBody>
                    <a:bodyPr/>
                    <a:lstStyle/>
                    <a:p>
                      <a:r>
                        <a:rPr lang="vi-VN" dirty="0" smtClean="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a:txBody>
                  <a:tcPr anchor="ctr"/>
                </a:tc>
                <a:tc>
                  <a:txBody>
                    <a:bodyPr/>
                    <a:lstStyle/>
                    <a:p>
                      <a:pPr algn="just">
                        <a:lnSpc>
                          <a:spcPct val="127000"/>
                        </a:lnSpc>
                        <a:spcAft>
                          <a:spcPts val="0"/>
                        </a:spcAft>
                      </a:pP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vi-VN" sz="4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18/27</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66 </a:t>
                      </a:r>
                      <a:r>
                        <a:rPr lang="en-US" sz="4800" dirty="0">
                          <a:solidFill>
                            <a:srgbClr val="000000"/>
                          </a:solidFill>
                          <a:effectLst/>
                          <a:latin typeface="Times New Roman" panose="02020603050405020304" pitchFamily="18" charset="0"/>
                          <a:ea typeface="Times New Roman" panose="02020603050405020304" pitchFamily="18" charset="0"/>
                        </a:rPr>
                        <a:t>%</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25/27</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92%</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717986">
                <a:tc>
                  <a:txBody>
                    <a:bodyPr/>
                    <a:lstStyle/>
                    <a:p>
                      <a:r>
                        <a:rPr lang="vi-VN" dirty="0" smtClean="0">
                          <a:latin typeface="Times New Roman" panose="02020603050405020304" pitchFamily="18" charset="0"/>
                          <a:cs typeface="Times New Roman" panose="02020603050405020304" pitchFamily="18" charset="0"/>
                        </a:rPr>
                        <a:t>4</a:t>
                      </a:r>
                      <a:endParaRPr lang="en-US" dirty="0">
                        <a:latin typeface="Times New Roman" panose="02020603050405020304" pitchFamily="18" charset="0"/>
                        <a:cs typeface="Times New Roman" panose="02020603050405020304" pitchFamily="18" charset="0"/>
                      </a:endParaRPr>
                    </a:p>
                  </a:txBody>
                  <a:tcPr anchor="ctr"/>
                </a:tc>
                <a:tc>
                  <a:txBody>
                    <a:bodyPr/>
                    <a:lstStyle/>
                    <a:p>
                      <a:pPr algn="just">
                        <a:lnSpc>
                          <a:spcPct val="127000"/>
                        </a:lnSpc>
                        <a:spcAft>
                          <a:spcPts val="0"/>
                        </a:spcAft>
                      </a:pP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dược</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vi-VN" sz="4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15/27</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55%</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25/27</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92%</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1675483">
                <a:tc>
                  <a:txBody>
                    <a:bodyPr/>
                    <a:lstStyle/>
                    <a:p>
                      <a:r>
                        <a:rPr lang="vi-VN" dirty="0" smtClean="0">
                          <a:latin typeface="Times New Roman" panose="02020603050405020304" pitchFamily="18" charset="0"/>
                          <a:cs typeface="Times New Roman" panose="02020603050405020304" pitchFamily="18" charset="0"/>
                        </a:rPr>
                        <a:t>5</a:t>
                      </a:r>
                      <a:endParaRPr lang="en-US" dirty="0">
                        <a:latin typeface="Times New Roman" panose="02020603050405020304" pitchFamily="18" charset="0"/>
                        <a:cs typeface="Times New Roman" panose="02020603050405020304" pitchFamily="18" charset="0"/>
                      </a:endParaRPr>
                    </a:p>
                  </a:txBody>
                  <a:tcPr anchor="ctr"/>
                </a:tc>
                <a:tc>
                  <a:txBody>
                    <a:bodyPr/>
                    <a:lstStyle/>
                    <a:p>
                      <a:pPr algn="just">
                        <a:lnSpc>
                          <a:spcPct val="127000"/>
                        </a:lnSpc>
                        <a:spcAft>
                          <a:spcPts val="0"/>
                        </a:spcAft>
                      </a:pPr>
                      <a:r>
                        <a:rPr lang="vi-VN" sz="4800" dirty="0">
                          <a:effectLst/>
                          <a:latin typeface="Times New Roman" panose="02020603050405020304" pitchFamily="18" charset="0"/>
                          <a:ea typeface="Times New Roman" panose="02020603050405020304" pitchFamily="18" charset="0"/>
                          <a:cs typeface="Times New Roman" panose="02020603050405020304" pitchFamily="18" charset="0"/>
                        </a:rPr>
                        <a:t>Biết được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vi-VN" sz="4800" dirty="0">
                          <a:effectLst/>
                          <a:latin typeface="Times New Roman" panose="02020603050405020304" pitchFamily="18" charset="0"/>
                          <a:ea typeface="Times New Roman" panose="02020603050405020304" pitchFamily="18" charset="0"/>
                          <a:cs typeface="Times New Roman" panose="02020603050405020304" pitchFamily="18" charset="0"/>
                        </a:rPr>
                        <a:t> quả khi </a:t>
                      </a:r>
                      <a:r>
                        <a:rPr lang="en-US" sz="4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cs typeface="Times New Roman" panose="02020603050405020304" pitchFamily="18" charset="0"/>
                        </a:rPr>
                        <a:t>tuân</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4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vi-VN" sz="4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16/27</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59 </a:t>
                      </a:r>
                      <a:r>
                        <a:rPr lang="en-US" sz="4800" dirty="0">
                          <a:solidFill>
                            <a:srgbClr val="000000"/>
                          </a:solidFill>
                          <a:effectLst/>
                          <a:latin typeface="Times New Roman" panose="02020603050405020304" pitchFamily="18" charset="0"/>
                          <a:ea typeface="Times New Roman" panose="02020603050405020304" pitchFamily="18" charset="0"/>
                        </a:rPr>
                        <a:t>%</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25/27</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92.5 </a:t>
                      </a:r>
                      <a:r>
                        <a:rPr lang="en-US" sz="4800" dirty="0">
                          <a:solidFill>
                            <a:srgbClr val="000000"/>
                          </a:solidFill>
                          <a:effectLst/>
                          <a:latin typeface="Times New Roman" panose="02020603050405020304" pitchFamily="18" charset="0"/>
                          <a:ea typeface="Times New Roman" panose="02020603050405020304" pitchFamily="18" charset="0"/>
                        </a:rPr>
                        <a:t>%</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1675483">
                <a:tc>
                  <a:txBody>
                    <a:bodyPr/>
                    <a:lstStyle/>
                    <a:p>
                      <a:r>
                        <a:rPr lang="vi-VN" dirty="0" smtClean="0">
                          <a:latin typeface="Times New Roman" panose="02020603050405020304" pitchFamily="18" charset="0"/>
                          <a:cs typeface="Times New Roman" panose="02020603050405020304" pitchFamily="18" charset="0"/>
                        </a:rPr>
                        <a:t>6</a:t>
                      </a:r>
                      <a:endParaRPr lang="en-US" dirty="0">
                        <a:latin typeface="Times New Roman" panose="02020603050405020304" pitchFamily="18" charset="0"/>
                        <a:cs typeface="Times New Roman" panose="02020603050405020304" pitchFamily="18" charset="0"/>
                      </a:endParaRPr>
                    </a:p>
                  </a:txBody>
                  <a:tcPr anchor="ctr"/>
                </a:tc>
                <a:tc>
                  <a:txBody>
                    <a:bodyPr/>
                    <a:lstStyle/>
                    <a:p>
                      <a:pPr algn="just">
                        <a:lnSpc>
                          <a:spcPct val="127000"/>
                        </a:lnSpc>
                        <a:spcAft>
                          <a:spcPts val="0"/>
                        </a:spcAft>
                      </a:pP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vi-VN" sz="4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18/27</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66%</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26/27</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27000"/>
                        </a:lnSpc>
                        <a:spcAft>
                          <a:spcPts val="0"/>
                        </a:spcAft>
                      </a:pPr>
                      <a:r>
                        <a:rPr lang="en-US" sz="4800" dirty="0" smtClean="0">
                          <a:solidFill>
                            <a:srgbClr val="000000"/>
                          </a:solidFill>
                          <a:effectLst/>
                          <a:latin typeface="Times New Roman" panose="02020603050405020304" pitchFamily="18" charset="0"/>
                          <a:ea typeface="Times New Roman" panose="02020603050405020304" pitchFamily="18" charset="0"/>
                        </a:rPr>
                        <a:t>96 </a:t>
                      </a:r>
                      <a:r>
                        <a:rPr lang="en-US" sz="4800" dirty="0">
                          <a:solidFill>
                            <a:srgbClr val="000000"/>
                          </a:solidFill>
                          <a:effectLst/>
                          <a:latin typeface="Times New Roman" panose="02020603050405020304" pitchFamily="18" charset="0"/>
                          <a:ea typeface="Times New Roman" panose="02020603050405020304" pitchFamily="18" charset="0"/>
                        </a:rPr>
                        <a:t>%</a:t>
                      </a:r>
                      <a:endParaRPr lang="en-US" sz="4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60879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ung Lo Vé Màu Hồng - Ảnh miễn phí trên Pixabay"/>
          <p:cNvPicPr>
            <a:picLocks noChangeAspect="1" noChangeArrowheads="1"/>
          </p:cNvPicPr>
          <p:nvPr/>
        </p:nvPicPr>
        <p:blipFill rotWithShape="1">
          <a:blip r:embed="rId2">
            <a:extLst>
              <a:ext uri="{28A0092B-C50C-407E-A947-70E740481C1C}">
                <a14:useLocalDpi xmlns:a14="http://schemas.microsoft.com/office/drawing/2010/main" val="0"/>
              </a:ext>
            </a:extLst>
          </a:blip>
          <a:srcRect l="6831" t="10126" r="8082" b="10264"/>
          <a:stretch/>
        </p:blipFill>
        <p:spPr bwMode="auto">
          <a:xfrm>
            <a:off x="397329" y="-5330"/>
            <a:ext cx="30447475" cy="17411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98526" y="775495"/>
            <a:ext cx="29260800" cy="14816685"/>
          </a:xfrm>
          <a:prstGeom prst="rect">
            <a:avLst/>
          </a:prstGeom>
        </p:spPr>
        <p:txBody>
          <a:bodyPr wrap="square">
            <a:spAutoFit/>
          </a:bodyPr>
          <a:lstStyle/>
          <a:p>
            <a:pPr indent="85725">
              <a:lnSpc>
                <a:spcPct val="130000"/>
              </a:lnSpc>
              <a:spcBef>
                <a:spcPts val="600"/>
              </a:spcBef>
              <a:spcAft>
                <a:spcPts val="600"/>
              </a:spcAft>
              <a:tabLst>
                <a:tab pos="6172200" algn="l"/>
                <a:tab pos="457200" algn="l"/>
              </a:tabLst>
            </a:pP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Đối</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với</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giáo</a:t>
            </a:r>
            <a:r>
              <a:rPr lang="en-US" sz="5400" b="1" dirty="0">
                <a:solidFill>
                  <a:srgbClr val="000000"/>
                </a:solidFill>
                <a:latin typeface="Times New Roman" panose="02020603050405020304" pitchFamily="18" charset="0"/>
                <a:ea typeface="Times New Roman" panose="02020603050405020304" pitchFamily="18" charset="0"/>
              </a:rPr>
              <a:t> </a:t>
            </a:r>
            <a:r>
              <a:rPr lang="en-US" sz="5400" b="1" dirty="0" err="1">
                <a:solidFill>
                  <a:srgbClr val="000000"/>
                </a:solidFill>
                <a:latin typeface="Times New Roman" panose="02020603050405020304" pitchFamily="18" charset="0"/>
                <a:ea typeface="Times New Roman" panose="02020603050405020304" pitchFamily="18" charset="0"/>
              </a:rPr>
              <a:t>viên</a:t>
            </a:r>
            <a:r>
              <a:rPr lang="en-US" sz="5400" b="1" dirty="0">
                <a:solidFill>
                  <a:srgbClr val="000000"/>
                </a:solidFill>
                <a:latin typeface="Times New Roman" panose="02020603050405020304" pitchFamily="18" charset="0"/>
                <a:ea typeface="Times New Roman" panose="02020603050405020304" pitchFamily="18" charset="0"/>
              </a:rPr>
              <a:t>:</a:t>
            </a:r>
            <a:endParaRPr lang="en-US" sz="5400" b="1" dirty="0">
              <a:latin typeface="Times New Roman" panose="02020603050405020304" pitchFamily="18" charset="0"/>
              <a:ea typeface="Times New Roman" panose="02020603050405020304" pitchFamily="18" charset="0"/>
            </a:endParaRPr>
          </a:p>
          <a:p>
            <a:pPr indent="371475" algn="just">
              <a:lnSpc>
                <a:spcPct val="130000"/>
              </a:lnSpc>
              <a:spcBef>
                <a:spcPts val="600"/>
              </a:spcBef>
              <a:spcAft>
                <a:spcPts val="600"/>
              </a:spcAft>
              <a:tabLst>
                <a:tab pos="6172200" algn="l"/>
                <a:tab pos="457200" algn="l"/>
                <a:tab pos="6172200" algn="l"/>
              </a:tabLst>
            </a:pPr>
            <a:r>
              <a:rPr lang="en-US" sz="5400" dirty="0" err="1">
                <a:latin typeface="Times New Roman" panose="02020603050405020304" pitchFamily="18" charset="0"/>
                <a:ea typeface="Times New Roman" panose="02020603050405020304" pitchFamily="18" charset="0"/>
              </a:rPr>
              <a:t>Bản</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thân</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giáo</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viên</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có</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kinh</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nghiệm</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kỹ</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năng</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tốt</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hơn</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mạnh</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dạn</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tự</a:t>
            </a:r>
            <a:r>
              <a:rPr lang="en-US" sz="5400" dirty="0">
                <a:latin typeface="Times New Roman" panose="02020603050405020304" pitchFamily="18" charset="0"/>
                <a:ea typeface="Times New Roman" panose="02020603050405020304" pitchFamily="18" charset="0"/>
              </a:rPr>
              <a:t> tin </a:t>
            </a:r>
            <a:r>
              <a:rPr lang="en-US" sz="5400" dirty="0" err="1">
                <a:latin typeface="Times New Roman" panose="02020603050405020304" pitchFamily="18" charset="0"/>
                <a:ea typeface="Times New Roman" panose="02020603050405020304" pitchFamily="18" charset="0"/>
              </a:rPr>
              <a:t>và</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chủ</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động</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hơn</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trong</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việc</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tổ</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chức</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các</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hoạt</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động</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giáo</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dục</a:t>
            </a:r>
            <a:r>
              <a:rPr lang="en-US" sz="5400" dirty="0">
                <a:latin typeface="Times New Roman" panose="02020603050405020304" pitchFamily="18" charset="0"/>
                <a:ea typeface="Times New Roman" panose="02020603050405020304" pitchFamily="18" charset="0"/>
              </a:rPr>
              <a:t> an </a:t>
            </a:r>
            <a:r>
              <a:rPr lang="en-US" sz="5400" dirty="0" err="1">
                <a:latin typeface="Times New Roman" panose="02020603050405020304" pitchFamily="18" charset="0"/>
                <a:ea typeface="Times New Roman" panose="02020603050405020304" pitchFamily="18" charset="0"/>
              </a:rPr>
              <a:t>toàn</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giao</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thông</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cho</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trẻ</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đảm</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bảo</a:t>
            </a:r>
            <a:r>
              <a:rPr lang="en-US" sz="5400" dirty="0">
                <a:latin typeface="Times New Roman" panose="02020603050405020304" pitchFamily="18" charset="0"/>
                <a:ea typeface="Times New Roman" panose="02020603050405020304" pitchFamily="18" charset="0"/>
              </a:rPr>
              <a:t> an </a:t>
            </a:r>
            <a:r>
              <a:rPr lang="en-US" sz="5400" dirty="0" err="1">
                <a:latin typeface="Times New Roman" panose="02020603050405020304" pitchFamily="18" charset="0"/>
                <a:ea typeface="Times New Roman" panose="02020603050405020304" pitchFamily="18" charset="0"/>
              </a:rPr>
              <a:t>toàn</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cho</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trẻ</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mọi</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lúc</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mọi</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nơi</a:t>
            </a:r>
            <a:r>
              <a:rPr lang="en-US" sz="5400" dirty="0">
                <a:latin typeface="Times New Roman" panose="02020603050405020304" pitchFamily="18" charset="0"/>
                <a:ea typeface="Times New Roman" panose="02020603050405020304" pitchFamily="18" charset="0"/>
              </a:rPr>
              <a:t>.</a:t>
            </a:r>
            <a:endParaRPr lang="en-US" sz="5400" b="1" dirty="0">
              <a:latin typeface="Times New Roman" panose="02020603050405020304" pitchFamily="18" charset="0"/>
              <a:ea typeface="Times New Roman" panose="02020603050405020304" pitchFamily="18" charset="0"/>
            </a:endParaRPr>
          </a:p>
          <a:p>
            <a:pPr algn="just">
              <a:lnSpc>
                <a:spcPct val="130000"/>
              </a:lnSpc>
              <a:spcBef>
                <a:spcPts val="600"/>
              </a:spcBef>
              <a:spcAft>
                <a:spcPts val="600"/>
              </a:spcAft>
              <a:tabLst>
                <a:tab pos="6172200" algn="l"/>
                <a:tab pos="457200" algn="l"/>
              </a:tabLst>
            </a:pPr>
            <a:r>
              <a:rPr lang="pt-BR" sz="5400" b="1" dirty="0">
                <a:solidFill>
                  <a:srgbClr val="000000"/>
                </a:solidFill>
                <a:latin typeface="Times New Roman" panose="02020603050405020304" pitchFamily="18" charset="0"/>
                <a:ea typeface="Times New Roman" panose="02020603050405020304" pitchFamily="18" charset="0"/>
              </a:rPr>
              <a:t>   * Đối với phụ huynh:</a:t>
            </a:r>
            <a:endParaRPr lang="en-US" sz="5400" b="1" dirty="0">
              <a:latin typeface="Times New Roman" panose="02020603050405020304" pitchFamily="18" charset="0"/>
              <a:ea typeface="Times New Roman" panose="02020603050405020304" pitchFamily="18" charset="0"/>
            </a:endParaRPr>
          </a:p>
          <a:p>
            <a:pPr indent="457200" algn="just">
              <a:lnSpc>
                <a:spcPct val="115000"/>
              </a:lnSpc>
              <a:spcBef>
                <a:spcPts val="600"/>
              </a:spcBef>
              <a:spcAft>
                <a:spcPts val="600"/>
              </a:spcAft>
            </a:pP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cha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mẹ</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rõ</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ý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tầm</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quan</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kĩ</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nói</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chung</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và</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kĩ</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an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giao</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cho</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nói</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riêng</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Từ</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đó</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các</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bậc</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cha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mẹ</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cực</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phối</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en-US" sz="5400" spc="-3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5400" spc="-30" dirty="0">
                <a:latin typeface="Times New Roman" panose="02020603050405020304" pitchFamily="18" charset="0"/>
                <a:ea typeface="Calibri" panose="020F0502020204030204" pitchFamily="34" charset="0"/>
                <a:cs typeface="Times New Roman" panose="02020603050405020304" pitchFamily="18" charset="0"/>
              </a:rPr>
              <a:t> </a:t>
            </a:r>
            <a:r>
              <a:rPr lang="pl-PL" sz="5400" dirty="0">
                <a:latin typeface="Times New Roman" panose="02020603050405020304" pitchFamily="18" charset="0"/>
                <a:ea typeface="Calibri" panose="020F0502020204030204" pitchFamily="34" charset="0"/>
                <a:cs typeface="Times New Roman" panose="02020603050405020304" pitchFamily="18" charset="0"/>
              </a:rPr>
              <a:t>việc phòng tránh tai nạn giao thông cho trẻ ở mọi lúc mọi nơi. </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Bef>
                <a:spcPts val="600"/>
              </a:spcBef>
              <a:spcAft>
                <a:spcPts val="600"/>
              </a:spcAft>
            </a:pPr>
            <a:r>
              <a:rPr lang="pt-BR" sz="5400" spc="20" dirty="0">
                <a:latin typeface="Times New Roman" panose="02020603050405020304" pitchFamily="18" charset="0"/>
                <a:ea typeface="Calibri" panose="020F0502020204030204" pitchFamily="34" charset="0"/>
                <a:cs typeface="Times New Roman" panose="02020603050405020304" pitchFamily="18" charset="0"/>
              </a:rPr>
              <a:t>Phụ huynh học sinh đã phối hợp chặt chẽ thực hiện tốt khi tham gia giao thông đúng luật lệ ATGT và đúng theo quy định của trường, lớp và của địa phương và những nơi công cộng   </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s-ES" sz="5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Phụ</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huynh</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học</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sinh</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vui</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mừng</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vì</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trẻ</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phát</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triển</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tốt</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có</a:t>
            </a:r>
            <a:r>
              <a:rPr lang="es-ES" sz="5400" dirty="0">
                <a:latin typeface="Times New Roman" panose="02020603050405020304" pitchFamily="18" charset="0"/>
                <a:ea typeface="Calibri" panose="020F0502020204030204" pitchFamily="34" charset="0"/>
                <a:cs typeface="Times New Roman" panose="02020603050405020304" pitchFamily="18" charset="0"/>
              </a:rPr>
              <a:t> ý </a:t>
            </a:r>
            <a:r>
              <a:rPr lang="es-ES" sz="5400" dirty="0" err="1">
                <a:latin typeface="Times New Roman" panose="02020603050405020304" pitchFamily="18" charset="0"/>
                <a:ea typeface="Calibri" panose="020F0502020204030204" pitchFamily="34" charset="0"/>
                <a:cs typeface="Times New Roman" panose="02020603050405020304" pitchFamily="18" charset="0"/>
              </a:rPr>
              <a:t>thức</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tự</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giác</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hành</a:t>
            </a:r>
            <a:r>
              <a:rPr lang="es-ES" sz="5400" dirty="0">
                <a:latin typeface="Times New Roman" panose="02020603050405020304" pitchFamily="18" charset="0"/>
                <a:ea typeface="Calibri" panose="020F0502020204030204" pitchFamily="34" charset="0"/>
                <a:cs typeface="Times New Roman" panose="02020603050405020304" pitchFamily="18" charset="0"/>
              </a:rPr>
              <a:t> vi </a:t>
            </a:r>
            <a:r>
              <a:rPr lang="es-ES" sz="5400" dirty="0" err="1">
                <a:latin typeface="Times New Roman" panose="02020603050405020304" pitchFamily="18" charset="0"/>
                <a:ea typeface="Calibri" panose="020F0502020204030204" pitchFamily="34" charset="0"/>
                <a:cs typeface="Times New Roman" panose="02020603050405020304" pitchFamily="18" charset="0"/>
              </a:rPr>
              <a:t>đúng</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khi</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tham</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gia</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giao</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thông</a:t>
            </a:r>
            <a:r>
              <a:rPr lang="es-ES" sz="5400" dirty="0">
                <a:latin typeface="Times New Roman" panose="02020603050405020304" pitchFamily="18" charset="0"/>
                <a:ea typeface="Calibri" panose="020F0502020204030204" pitchFamily="34" charset="0"/>
                <a:cs typeface="Times New Roman" panose="02020603050405020304" pitchFamily="18" charset="0"/>
              </a:rPr>
              <a:t> ở </a:t>
            </a:r>
            <a:r>
              <a:rPr lang="es-ES" sz="5400" dirty="0" err="1">
                <a:latin typeface="Times New Roman" panose="02020603050405020304" pitchFamily="18" charset="0"/>
                <a:ea typeface="Calibri" panose="020F0502020204030204" pitchFamily="34" charset="0"/>
                <a:cs typeface="Times New Roman" panose="02020603050405020304" pitchFamily="18" charset="0"/>
              </a:rPr>
              <a:t>ngoài</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đường</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hoặc</a:t>
            </a:r>
            <a:r>
              <a:rPr lang="es-ES" sz="5400" dirty="0">
                <a:latin typeface="Times New Roman" panose="02020603050405020304" pitchFamily="18" charset="0"/>
                <a:ea typeface="Calibri" panose="020F0502020204030204" pitchFamily="34" charset="0"/>
                <a:cs typeface="Times New Roman" panose="02020603050405020304" pitchFamily="18" charset="0"/>
              </a:rPr>
              <a:t> ở </a:t>
            </a:r>
            <a:r>
              <a:rPr lang="es-ES" sz="5400" dirty="0" err="1">
                <a:latin typeface="Times New Roman" panose="02020603050405020304" pitchFamily="18" charset="0"/>
                <a:ea typeface="Calibri" panose="020F0502020204030204" pitchFamily="34" charset="0"/>
                <a:cs typeface="Times New Roman" panose="02020603050405020304" pitchFamily="18" charset="0"/>
              </a:rPr>
              <a:t>bất</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cứ</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nơi</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đâu</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từ</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đó</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càng</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tích</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cực</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phối</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hợp</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với</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giáo</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viên</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nhà</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trong</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chăm</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sóc</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nuôi</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dưỡng</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r>
              <a:rPr lang="es-ES" sz="5400" dirty="0" err="1">
                <a:latin typeface="Times New Roman" panose="02020603050405020304" pitchFamily="18" charset="0"/>
                <a:ea typeface="Calibri" panose="020F0502020204030204" pitchFamily="34" charset="0"/>
                <a:cs typeface="Times New Roman" panose="02020603050405020304" pitchFamily="18" charset="0"/>
              </a:rPr>
              <a:t>trẻ</a:t>
            </a:r>
            <a:r>
              <a:rPr lang="es-ES" sz="5400" dirty="0">
                <a:latin typeface="Times New Roman" panose="02020603050405020304" pitchFamily="18" charset="0"/>
                <a:ea typeface="Calibri" panose="020F0502020204030204" pitchFamily="34" charset="0"/>
                <a:cs typeface="Times New Roman" panose="02020603050405020304" pitchFamily="18" charset="0"/>
              </a:rPr>
              <a:t>. </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Bef>
                <a:spcPts val="600"/>
              </a:spcBef>
              <a:spcAft>
                <a:spcPts val="600"/>
              </a:spcAft>
            </a:pPr>
            <a:r>
              <a:rPr lang="en-US" sz="5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niềm</a:t>
            </a:r>
            <a:r>
              <a:rPr lang="en-US" sz="5400" dirty="0">
                <a:latin typeface="Times New Roman" panose="02020603050405020304" pitchFamily="18" charset="0"/>
                <a:ea typeface="Calibri" panose="020F0502020204030204" pitchFamily="34" charset="0"/>
                <a:cs typeface="Times New Roman" panose="02020603050405020304" pitchFamily="18" charset="0"/>
              </a:rPr>
              <a:t> tin </a:t>
            </a:r>
            <a:r>
              <a:rPr lang="en-US" sz="5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phụ</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huynh</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xã</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mầm</a:t>
            </a:r>
            <a:r>
              <a:rPr lang="en-US" sz="5400" dirty="0">
                <a:latin typeface="Times New Roman" panose="02020603050405020304" pitchFamily="18" charset="0"/>
                <a:ea typeface="Calibri" panose="020F0502020204030204" pitchFamily="34" charset="0"/>
                <a:cs typeface="Times New Roman" panose="02020603050405020304" pitchFamily="18" charset="0"/>
              </a:rPr>
              <a:t> non</a:t>
            </a:r>
            <a:r>
              <a:rPr lang="vi-VN" sz="5400" dirty="0">
                <a:latin typeface="Times New Roman" panose="02020603050405020304" pitchFamily="18" charset="0"/>
                <a:ea typeface="Calibri" panose="020F0502020204030204" pitchFamily="34" charset="0"/>
                <a:cs typeface="Times New Roman" panose="02020603050405020304" pitchFamily="18" charset="0"/>
              </a:rPr>
              <a:t>.</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phụ</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huynh</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xã</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nữa</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trương</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mà</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Đảng</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ra</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sách</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hàng</a:t>
            </a:r>
            <a:r>
              <a:rPr lang="en-US" sz="5400" dirty="0">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5400" dirty="0">
                <a:latin typeface="Times New Roman" panose="02020603050405020304" pitchFamily="18" charset="0"/>
                <a:ea typeface="Calibri" panose="020F0502020204030204" pitchFamily="34" charset="0"/>
                <a:cs typeface="Times New Roman" panose="02020603050405020304" pitchFamily="18" charset="0"/>
              </a:rPr>
              <a:t>”.</a:t>
            </a:r>
            <a:endParaRPr lang="en-US" sz="5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0245669"/>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0" t="3448" r="3106" b="12147"/>
          <a:stretch/>
        </p:blipFill>
        <p:spPr bwMode="auto">
          <a:xfrm>
            <a:off x="0" y="0"/>
            <a:ext cx="30600649" cy="1740058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6" name="WordArt 16"/>
          <p:cNvSpPr>
            <a:spLocks noChangeArrowheads="1" noChangeShapeType="1" noTextEdit="1"/>
          </p:cNvSpPr>
          <p:nvPr/>
        </p:nvSpPr>
        <p:spPr bwMode="auto">
          <a:xfrm>
            <a:off x="5291213" y="851695"/>
            <a:ext cx="19658184" cy="2133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274276" tIns="137138" rIns="274276" bIns="137138" fromWordArt="1">
            <a:prstTxWarp prst="textWave1">
              <a:avLst>
                <a:gd name="adj1" fmla="val 13005"/>
                <a:gd name="adj2" fmla="val 1163"/>
              </a:avLst>
            </a:prstTxWarp>
          </a:bodyPr>
          <a:lstStyle/>
          <a:p>
            <a:pPr algn="ctr"/>
            <a:r>
              <a:rPr lang="vi-VN" sz="9600" b="1" dirty="0" smtClean="0">
                <a:solidFill>
                  <a:srgbClr val="FF0000"/>
                </a:solidFill>
                <a:latin typeface="Arial"/>
              </a:rPr>
              <a:t>III. KẾT LUẬN, KIẾN NGHỊ</a:t>
            </a:r>
            <a:endParaRPr lang="en-US" sz="9600" b="1" dirty="0">
              <a:solidFill>
                <a:srgbClr val="FF0000"/>
              </a:solidFill>
              <a:latin typeface="Arial"/>
            </a:endParaRPr>
          </a:p>
        </p:txBody>
      </p:sp>
      <p:sp>
        <p:nvSpPr>
          <p:cNvPr id="5" name="Rectangle 4"/>
          <p:cNvSpPr/>
          <p:nvPr/>
        </p:nvSpPr>
        <p:spPr>
          <a:xfrm>
            <a:off x="3336925" y="2223294"/>
            <a:ext cx="25093814" cy="10341293"/>
          </a:xfrm>
          <a:prstGeom prst="rect">
            <a:avLst/>
          </a:prstGeom>
        </p:spPr>
        <p:txBody>
          <a:bodyPr wrap="square">
            <a:spAutoFit/>
          </a:bodyPr>
          <a:lstStyle/>
          <a:p>
            <a:r>
              <a:rPr lang="vi-VN" sz="7200" b="1" dirty="0"/>
              <a:t>1. Kết luận</a:t>
            </a:r>
            <a:endParaRPr lang="en-US" sz="7200" dirty="0"/>
          </a:p>
          <a:p>
            <a:r>
              <a:rPr lang="vi-VN" sz="5400" dirty="0" smtClean="0">
                <a:latin typeface="Times New Roman" panose="02020603050405020304" pitchFamily="18" charset="0"/>
                <a:cs typeface="Times New Roman" panose="02020603050405020304" pitchFamily="18" charset="0"/>
              </a:rPr>
              <a:t>	Giáo </a:t>
            </a:r>
            <a:r>
              <a:rPr lang="vi-VN" sz="5400" dirty="0">
                <a:latin typeface="Times New Roman" panose="02020603050405020304" pitchFamily="18" charset="0"/>
                <a:cs typeface="Times New Roman" panose="02020603050405020304" pitchFamily="18" charset="0"/>
              </a:rPr>
              <a:t>dục an toàn giao thông cho trẻ </a:t>
            </a:r>
            <a:r>
              <a:rPr lang="it-IT" sz="5400" dirty="0">
                <a:latin typeface="Times New Roman" panose="02020603050405020304" pitchFamily="18" charset="0"/>
                <a:cs typeface="Times New Roman" panose="02020603050405020304" pitchFamily="18" charset="0"/>
              </a:rPr>
              <a:t>thông qua những trò chơi qua những trò chơi cho trẻ lớp </a:t>
            </a:r>
            <a:r>
              <a:rPr lang="vi-VN" sz="5400" dirty="0">
                <a:latin typeface="Times New Roman" panose="02020603050405020304" pitchFamily="18" charset="0"/>
                <a:cs typeface="Times New Roman" panose="02020603050405020304" pitchFamily="18" charset="0"/>
              </a:rPr>
              <a:t>5 – 6 tuổi </a:t>
            </a:r>
            <a:r>
              <a:rPr lang="it-IT" sz="5400" dirty="0">
                <a:latin typeface="Times New Roman" panose="02020603050405020304" pitchFamily="18" charset="0"/>
                <a:cs typeface="Times New Roman" panose="02020603050405020304" pitchFamily="18" charset="0"/>
              </a:rPr>
              <a:t>ở trường mầm non </a:t>
            </a:r>
            <a:r>
              <a:rPr lang="vi-VN" sz="5400" dirty="0">
                <a:latin typeface="Times New Roman" panose="02020603050405020304" pitchFamily="18" charset="0"/>
                <a:cs typeface="Times New Roman" panose="02020603050405020304" pitchFamily="18" charset="0"/>
              </a:rPr>
              <a:t>Trấn Dương</a:t>
            </a:r>
            <a:r>
              <a:rPr lang="it-IT" sz="5400" dirty="0">
                <a:latin typeface="Times New Roman" panose="02020603050405020304" pitchFamily="18" charset="0"/>
                <a:cs typeface="Times New Roman" panose="02020603050405020304" pitchFamily="18" charset="0"/>
              </a:rPr>
              <a:t> là rất cần thiết. Thông qua những trò chơi “học bằng chơi, chơi bằng học” đơn giản mà thiết thực đem lại hiệu quả cao trong việc hình thành và phát triển ý thức tham gia giao thông cho trẻ, giúp hình thành nhân cách của trẻ. Đây chính là động lực tạo nền móng để trẻ trở thành những con người có ích cho xã hội sau này.</a:t>
            </a:r>
            <a:endParaRPr lang="en-US" sz="5400" dirty="0">
              <a:latin typeface="Times New Roman" panose="02020603050405020304" pitchFamily="18" charset="0"/>
              <a:cs typeface="Times New Roman" panose="02020603050405020304" pitchFamily="18" charset="0"/>
            </a:endParaRPr>
          </a:p>
          <a:p>
            <a:r>
              <a:rPr lang="vi-VN" sz="5400" dirty="0" smtClean="0">
                <a:latin typeface="Times New Roman" panose="02020603050405020304" pitchFamily="18" charset="0"/>
                <a:cs typeface="Times New Roman" panose="02020603050405020304" pitchFamily="18" charset="0"/>
              </a:rPr>
              <a:t>	</a:t>
            </a:r>
            <a:r>
              <a:rPr lang="pt-BR" sz="5400" dirty="0" smtClean="0">
                <a:latin typeface="Times New Roman" panose="02020603050405020304" pitchFamily="18" charset="0"/>
                <a:cs typeface="Times New Roman" panose="02020603050405020304" pitchFamily="18" charset="0"/>
              </a:rPr>
              <a:t>Biện </a:t>
            </a:r>
            <a:r>
              <a:rPr lang="en-US" sz="5400" dirty="0" err="1">
                <a:latin typeface="Times New Roman" panose="02020603050405020304" pitchFamily="18" charset="0"/>
                <a:cs typeface="Times New Roman" panose="02020603050405020304" pitchFamily="18" charset="0"/>
              </a:rPr>
              <a:t>pháp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tôi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đưa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phù</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hợp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thực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tế</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địa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phương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trường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tôi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đặc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biệt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phù</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hợp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kiến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về</a:t>
            </a:r>
            <a:r>
              <a:rPr lang="en-US" sz="5400" dirty="0">
                <a:latin typeface="Times New Roman" panose="02020603050405020304" pitchFamily="18" charset="0"/>
                <a:cs typeface="Times New Roman" panose="02020603050405020304" pitchFamily="18" charset="0"/>
              </a:rPr>
              <a:t> an </a:t>
            </a:r>
            <a:r>
              <a:rPr lang="en-US" sz="5400" dirty="0" err="1">
                <a:latin typeface="Times New Roman" panose="02020603050405020304" pitchFamily="18" charset="0"/>
                <a:cs typeface="Times New Roman" panose="02020603050405020304" pitchFamily="18" charset="0"/>
              </a:rPr>
              <a:t>toàn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giao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phụ</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huynh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rộng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áp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trường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mầm</a:t>
            </a:r>
            <a:r>
              <a:rPr lang="en-US" sz="5400" dirty="0">
                <a:latin typeface="Times New Roman" panose="02020603050405020304" pitchFamily="18" charset="0"/>
                <a:cs typeface="Times New Roman" panose="02020603050405020304" pitchFamily="18" charset="0"/>
              </a:rPr>
              <a:t> non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toàn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huyện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góp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nâng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cao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chất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lượng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dục</a:t>
            </a:r>
            <a:r>
              <a:rPr lang="en-US" sz="5400" dirty="0">
                <a:latin typeface="Times New Roman" panose="02020603050405020304" pitchFamily="18" charset="0"/>
                <a:cs typeface="Times New Roman" panose="02020603050405020304" pitchFamily="18" charset="0"/>
              </a:rPr>
              <a:t> an </a:t>
            </a:r>
            <a:r>
              <a:rPr lang="en-US" sz="5400" dirty="0" err="1">
                <a:latin typeface="Times New Roman" panose="02020603050405020304" pitchFamily="18" charset="0"/>
                <a:cs typeface="Times New Roman" panose="02020603050405020304" pitchFamily="18" charset="0"/>
              </a:rPr>
              <a:t>toàn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giao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luật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giao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toàn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trường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địa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phương</a:t>
            </a:r>
            <a:r>
              <a:rPr lang="en-US" sz="5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56824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42" presetClass="entr" presetSubtype="0" fill="hold"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ung Lo Vé Màu Hồng - Ảnh miễn phí trên Pixabay"/>
          <p:cNvPicPr>
            <a:picLocks noChangeAspect="1" noChangeArrowheads="1"/>
          </p:cNvPicPr>
          <p:nvPr/>
        </p:nvPicPr>
        <p:blipFill rotWithShape="1">
          <a:blip r:embed="rId2">
            <a:extLst>
              <a:ext uri="{28A0092B-C50C-407E-A947-70E740481C1C}">
                <a14:useLocalDpi xmlns:a14="http://schemas.microsoft.com/office/drawing/2010/main" val="0"/>
              </a:ext>
            </a:extLst>
          </a:blip>
          <a:srcRect l="6831" t="10126" r="8082" b="10264"/>
          <a:stretch/>
        </p:blipFill>
        <p:spPr bwMode="auto">
          <a:xfrm>
            <a:off x="397329" y="-5330"/>
            <a:ext cx="30447475" cy="17411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98526" y="775495"/>
            <a:ext cx="29260800" cy="14496276"/>
          </a:xfrm>
          <a:prstGeom prst="rect">
            <a:avLst/>
          </a:prstGeom>
        </p:spPr>
        <p:txBody>
          <a:bodyPr wrap="square">
            <a:spAutoFit/>
          </a:bodyPr>
          <a:lstStyle/>
          <a:p>
            <a:r>
              <a:rPr lang="vi-VN" sz="5400" dirty="0" smtClean="0"/>
              <a:t>	</a:t>
            </a:r>
            <a:r>
              <a:rPr lang="en-US" sz="7200" dirty="0" err="1">
                <a:latin typeface="Times New Roman" panose="02020603050405020304" pitchFamily="18" charset="0"/>
                <a:cs typeface="Times New Roman" panose="02020603050405020304" pitchFamily="18" charset="0"/>
              </a:rPr>
              <a:t>Giáo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dục</a:t>
            </a:r>
            <a:r>
              <a:rPr lang="en-US" sz="7200" dirty="0">
                <a:latin typeface="Times New Roman" panose="02020603050405020304" pitchFamily="18" charset="0"/>
                <a:cs typeface="Times New Roman" panose="02020603050405020304" pitchFamily="18" charset="0"/>
              </a:rPr>
              <a:t> an </a:t>
            </a:r>
            <a:r>
              <a:rPr lang="en-US" sz="7200" dirty="0" err="1">
                <a:latin typeface="Times New Roman" panose="02020603050405020304" pitchFamily="18" charset="0"/>
                <a:cs typeface="Times New Roman" panose="02020603050405020304" pitchFamily="18" charset="0"/>
              </a:rPr>
              <a:t>toàn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giao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thông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cho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trẻ</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mầm</a:t>
            </a:r>
            <a:r>
              <a:rPr lang="en-US" sz="7200" dirty="0">
                <a:latin typeface="Times New Roman" panose="02020603050405020304" pitchFamily="18" charset="0"/>
                <a:cs typeface="Times New Roman" panose="02020603050405020304" pitchFamily="18" charset="0"/>
              </a:rPr>
              <a:t> non </a:t>
            </a:r>
            <a:r>
              <a:rPr lang="en-US" sz="7200" dirty="0" err="1">
                <a:latin typeface="Times New Roman" panose="02020603050405020304" pitchFamily="18" charset="0"/>
                <a:cs typeface="Times New Roman" panose="02020603050405020304" pitchFamily="18" charset="0"/>
              </a:rPr>
              <a:t>không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khó</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Tuy</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nhiên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phối</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hợp</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giữa</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giáo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viên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và</a:t>
            </a:r>
            <a:r>
              <a:rPr lang="en-US" sz="7200" dirty="0">
                <a:latin typeface="Times New Roman" panose="02020603050405020304" pitchFamily="18" charset="0"/>
                <a:cs typeface="Times New Roman" panose="02020603050405020304" pitchFamily="18" charset="0"/>
              </a:rPr>
              <a:t> cha </a:t>
            </a:r>
            <a:r>
              <a:rPr lang="en-US" sz="7200" dirty="0" err="1">
                <a:latin typeface="Times New Roman" panose="02020603050405020304" pitchFamily="18" charset="0"/>
                <a:cs typeface="Times New Roman" panose="02020603050405020304" pitchFamily="18" charset="0"/>
              </a:rPr>
              <a:t>mẹ</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cần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kiên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nhẫn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hướng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dẫn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trẻ</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nhẹ</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nhàng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tỉ</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mỉ</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khơi</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gợi</a:t>
            </a:r>
            <a:r>
              <a:rPr lang="en-US" sz="7200" dirty="0">
                <a:latin typeface="Times New Roman" panose="02020603050405020304" pitchFamily="18" charset="0"/>
                <a:cs typeface="Times New Roman" panose="02020603050405020304" pitchFamily="18" charset="0"/>
              </a:rPr>
              <a:t> ý </a:t>
            </a:r>
            <a:r>
              <a:rPr lang="en-US" sz="7200" dirty="0" err="1">
                <a:latin typeface="Times New Roman" panose="02020603050405020304" pitchFamily="18" charset="0"/>
                <a:cs typeface="Times New Roman" panose="02020603050405020304" pitchFamily="18" charset="0"/>
              </a:rPr>
              <a:t>thích</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từ</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trong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tiềm</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năng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của</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trẻ</a:t>
            </a:r>
            <a:r>
              <a:rPr lang="en-US" sz="7200" dirty="0">
                <a:latin typeface="Times New Roman" panose="02020603050405020304" pitchFamily="18" charset="0"/>
                <a:cs typeface="Times New Roman" panose="02020603050405020304" pitchFamily="18" charset="0"/>
              </a:rPr>
              <a:t>. Cha </a:t>
            </a:r>
            <a:r>
              <a:rPr lang="en-US" sz="7200" dirty="0" err="1">
                <a:latin typeface="Times New Roman" panose="02020603050405020304" pitchFamily="18" charset="0"/>
                <a:cs typeface="Times New Roman" panose="02020603050405020304" pitchFamily="18" charset="0"/>
              </a:rPr>
              <a:t>mẹ</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đừng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cấm</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trẻ</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tham</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gia</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giao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thông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hãy</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giáo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dục</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để</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trẻ</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tham</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gia</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giao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thông</a:t>
            </a:r>
            <a:r>
              <a:rPr lang="en-US" sz="7200" dirty="0">
                <a:latin typeface="Times New Roman" panose="02020603050405020304" pitchFamily="18" charset="0"/>
                <a:cs typeface="Times New Roman" panose="02020603050405020304" pitchFamily="18" charset="0"/>
              </a:rPr>
              <a:t> an </a:t>
            </a:r>
            <a:r>
              <a:rPr lang="en-US" sz="7200" dirty="0" err="1">
                <a:latin typeface="Times New Roman" panose="02020603050405020304" pitchFamily="18" charset="0"/>
                <a:cs typeface="Times New Roman" panose="02020603050405020304" pitchFamily="18" charset="0"/>
              </a:rPr>
              <a:t>toàn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tuân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thủ</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theo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quy</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định</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pháp</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luật</a:t>
            </a:r>
            <a:r>
              <a:rPr lang="en-US" sz="7200" dirty="0">
                <a:latin typeface="Times New Roman" panose="02020603050405020304" pitchFamily="18" charset="0"/>
                <a:cs typeface="Times New Roman" panose="02020603050405020304" pitchFamily="18" charset="0"/>
              </a:rPr>
              <a:t>.</a:t>
            </a:r>
          </a:p>
          <a:p>
            <a:r>
              <a:rPr lang="en-US" sz="7200"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Bài</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học</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kinh</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nghiệm</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sau</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khi</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thực</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hiện</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biện</a:t>
            </a:r>
            <a:r>
              <a:rPr lang="en-US" sz="7200" b="1" i="1" dirty="0" smtClean="0">
                <a:latin typeface="Times New Roman" panose="02020603050405020304" pitchFamily="18" charset="0"/>
                <a:cs typeface="Times New Roman" panose="02020603050405020304" pitchFamily="18" charset="0"/>
              </a:rPr>
              <a:t> </a:t>
            </a:r>
            <a:r>
              <a:rPr lang="en-US" sz="7200" b="1" i="1" dirty="0" err="1" smtClean="0">
                <a:latin typeface="Times New Roman" panose="02020603050405020304" pitchFamily="18" charset="0"/>
                <a:cs typeface="Times New Roman" panose="02020603050405020304" pitchFamily="18" charset="0"/>
              </a:rPr>
              <a:t>pháp</a:t>
            </a:r>
            <a:r>
              <a:rPr lang="vi-VN" sz="7200" b="1" i="1" dirty="0" smtClean="0">
                <a:latin typeface="Times New Roman" panose="02020603050405020304" pitchFamily="18" charset="0"/>
                <a:cs typeface="Times New Roman" panose="02020603050405020304" pitchFamily="18" charset="0"/>
              </a:rPr>
              <a:t>:</a:t>
            </a:r>
            <a:endParaRPr lang="en-US" sz="7200" b="1" i="1" dirty="0">
              <a:latin typeface="Times New Roman" panose="02020603050405020304" pitchFamily="18" charset="0"/>
              <a:cs typeface="Times New Roman" panose="02020603050405020304" pitchFamily="18" charset="0"/>
            </a:endParaRPr>
          </a:p>
          <a:p>
            <a:r>
              <a:rPr lang="vi-VN" sz="7200" dirty="0">
                <a:latin typeface="Times New Roman" panose="02020603050405020304" pitchFamily="18" charset="0"/>
                <a:cs typeface="Times New Roman" panose="02020603050405020304" pitchFamily="18" charset="0"/>
              </a:rPr>
              <a:t>	- </a:t>
            </a:r>
            <a:r>
              <a:rPr lang="pl-PL" sz="7200" dirty="0">
                <a:latin typeface="Times New Roman" panose="02020603050405020304" pitchFamily="18" charset="0"/>
                <a:cs typeface="Times New Roman" panose="02020603050405020304" pitchFamily="18" charset="0"/>
              </a:rPr>
              <a:t>Cần hiểu rõ những đặc điểm tâm sinh lý trẻ mầm non và tầm quan trọng trong việc tổ chức các hoạt động cho trẻ mầm non</a:t>
            </a:r>
            <a:endParaRPr lang="en-US" sz="7200" dirty="0">
              <a:latin typeface="Times New Roman" panose="02020603050405020304" pitchFamily="18" charset="0"/>
              <a:cs typeface="Times New Roman" panose="02020603050405020304" pitchFamily="18" charset="0"/>
            </a:endParaRPr>
          </a:p>
          <a:p>
            <a:r>
              <a:rPr lang="pl-PL" sz="7200" dirty="0">
                <a:latin typeface="Times New Roman" panose="02020603050405020304" pitchFamily="18" charset="0"/>
                <a:cs typeface="Times New Roman" panose="02020603050405020304" pitchFamily="18" charset="0"/>
              </a:rPr>
              <a:t>	</a:t>
            </a:r>
            <a:r>
              <a:rPr lang="vi-VN" sz="7200" dirty="0">
                <a:latin typeface="Times New Roman" panose="02020603050405020304" pitchFamily="18" charset="0"/>
                <a:cs typeface="Times New Roman" panose="02020603050405020304" pitchFamily="18" charset="0"/>
              </a:rPr>
              <a:t>- </a:t>
            </a:r>
            <a:r>
              <a:rPr lang="pl-PL" sz="7200" dirty="0">
                <a:latin typeface="Times New Roman" panose="02020603050405020304" pitchFamily="18" charset="0"/>
                <a:cs typeface="Times New Roman" panose="02020603050405020304" pitchFamily="18" charset="0"/>
              </a:rPr>
              <a:t>Áp dụng phương pháp dạy học tích cực lấy trẻ làm trung tâm để tổ chức các hoạt động đạt hiệu quả cao nhất</a:t>
            </a:r>
            <a:endParaRPr lang="en-US" sz="7200" dirty="0">
              <a:latin typeface="Times New Roman" panose="02020603050405020304" pitchFamily="18" charset="0"/>
              <a:cs typeface="Times New Roman" panose="02020603050405020304" pitchFamily="18" charset="0"/>
            </a:endParaRPr>
          </a:p>
          <a:p>
            <a:r>
              <a:rPr lang="pl-PL" sz="7200" dirty="0">
                <a:latin typeface="Times New Roman" panose="02020603050405020304" pitchFamily="18" charset="0"/>
                <a:cs typeface="Times New Roman" panose="02020603050405020304" pitchFamily="18" charset="0"/>
              </a:rPr>
              <a:t>	</a:t>
            </a:r>
            <a:r>
              <a:rPr lang="vi-VN" sz="7200" dirty="0">
                <a:latin typeface="Times New Roman" panose="02020603050405020304" pitchFamily="18" charset="0"/>
                <a:cs typeface="Times New Roman" panose="02020603050405020304" pitchFamily="18" charset="0"/>
              </a:rPr>
              <a:t>- </a:t>
            </a:r>
            <a:r>
              <a:rPr lang="pl-PL" sz="7200" dirty="0">
                <a:latin typeface="Times New Roman" panose="02020603050405020304" pitchFamily="18" charset="0"/>
                <a:cs typeface="Times New Roman" panose="02020603050405020304" pitchFamily="18" charset="0"/>
              </a:rPr>
              <a:t>Dựa vào điều kiện thực tế của trường, của lớp để chọn những nội dung trò chơi cho trẻ khám phá, trải nghiệm đạt hiệu quả tốt nhất</a:t>
            </a:r>
            <a:r>
              <a:rPr lang="vi-VN" sz="7200" dirty="0">
                <a:latin typeface="Times New Roman" panose="02020603050405020304" pitchFamily="18" charset="0"/>
                <a:cs typeface="Times New Roman" panose="02020603050405020304" pitchFamily="18" charset="0"/>
              </a:rPr>
              <a:t>.</a:t>
            </a:r>
            <a:endParaRPr lang="en-US" sz="7200" dirty="0">
              <a:latin typeface="Times New Roman" panose="02020603050405020304" pitchFamily="18" charset="0"/>
              <a:cs typeface="Times New Roman" panose="02020603050405020304" pitchFamily="18" charset="0"/>
            </a:endParaRPr>
          </a:p>
          <a:p>
            <a:r>
              <a:rPr lang="en-US" sz="7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67535065"/>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759" t="15939" r="11357" b="34977"/>
          <a:stretch/>
        </p:blipFill>
        <p:spPr bwMode="auto">
          <a:xfrm>
            <a:off x="0" y="0"/>
            <a:ext cx="30600650" cy="1745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62821" y="1474988"/>
            <a:ext cx="28166697" cy="1200329"/>
          </a:xfrm>
          <a:prstGeom prst="rect">
            <a:avLst/>
          </a:prstGeom>
        </p:spPr>
        <p:txBody>
          <a:bodyPr wrap="square">
            <a:spAutoFit/>
          </a:bodyPr>
          <a:lstStyle/>
          <a:p>
            <a:pPr fontAlgn="t"/>
            <a:r>
              <a:rPr lang="pl-PL" sz="7200" b="1" dirty="0"/>
              <a:t>2</a:t>
            </a:r>
            <a:r>
              <a:rPr lang="en-US" sz="7200" b="1" dirty="0"/>
              <a:t>. </a:t>
            </a:r>
            <a:r>
              <a:rPr lang="en-US" sz="7200" b="1" dirty="0" err="1"/>
              <a:t>Đề</a:t>
            </a:r>
            <a:r>
              <a:rPr lang="en-US" sz="7200" b="1" dirty="0"/>
              <a:t> </a:t>
            </a:r>
            <a:r>
              <a:rPr lang="en-US" sz="7200" b="1" dirty="0" err="1"/>
              <a:t>xuất</a:t>
            </a:r>
            <a:r>
              <a:rPr lang="en-US" sz="7200" b="1" dirty="0"/>
              <a:t>, </a:t>
            </a:r>
            <a:r>
              <a:rPr lang="en-US" sz="7200" b="1" dirty="0" err="1"/>
              <a:t>kiến</a:t>
            </a:r>
            <a:r>
              <a:rPr lang="en-US" sz="7200" b="1" dirty="0"/>
              <a:t> </a:t>
            </a:r>
            <a:r>
              <a:rPr lang="en-US" sz="7200" b="1" dirty="0" err="1"/>
              <a:t>nghị</a:t>
            </a:r>
            <a:r>
              <a:rPr lang="en-US" sz="7200" b="1" dirty="0"/>
              <a:t>:</a:t>
            </a:r>
            <a:endParaRPr lang="en-US" sz="7200" dirty="0"/>
          </a:p>
        </p:txBody>
      </p:sp>
      <p:sp>
        <p:nvSpPr>
          <p:cNvPr id="6" name="Can 5"/>
          <p:cNvSpPr/>
          <p:nvPr/>
        </p:nvSpPr>
        <p:spPr>
          <a:xfrm>
            <a:off x="1762821" y="3594894"/>
            <a:ext cx="27558304" cy="12192000"/>
          </a:xfrm>
          <a:prstGeom prst="can">
            <a:avLst>
              <a:gd name="adj" fmla="val 0"/>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6600" dirty="0">
                <a:latin typeface="Times New Roman" panose="02020603050405020304" pitchFamily="18" charset="0"/>
                <a:cs typeface="Times New Roman" panose="02020603050405020304" pitchFamily="18" charset="0"/>
              </a:rPr>
              <a:t>	</a:t>
            </a:r>
            <a:r>
              <a:rPr lang="pl-PL" sz="6600" b="1" dirty="0">
                <a:latin typeface="Times New Roman" panose="02020603050405020304" pitchFamily="18" charset="0"/>
                <a:cs typeface="Times New Roman" panose="02020603050405020304" pitchFamily="18" charset="0"/>
              </a:rPr>
              <a:t>+  </a:t>
            </a:r>
            <a:r>
              <a:rPr lang="vi-VN" sz="6600" b="1" i="1" dirty="0">
                <a:latin typeface="Times New Roman" panose="02020603050405020304" pitchFamily="18" charset="0"/>
                <a:cs typeface="Times New Roman" panose="02020603050405020304" pitchFamily="18" charset="0"/>
              </a:rPr>
              <a:t>Đối với </a:t>
            </a:r>
            <a:r>
              <a:rPr lang="pl-PL" sz="6600" b="1" i="1" dirty="0">
                <a:latin typeface="Times New Roman" panose="02020603050405020304" pitchFamily="18" charset="0"/>
                <a:cs typeface="Times New Roman" panose="02020603050405020304" pitchFamily="18" charset="0"/>
              </a:rPr>
              <a:t>nhà trường:</a:t>
            </a:r>
            <a:endParaRPr lang="en-US" sz="6600" dirty="0">
              <a:latin typeface="Times New Roman" panose="02020603050405020304" pitchFamily="18" charset="0"/>
              <a:cs typeface="Times New Roman" panose="02020603050405020304" pitchFamily="18" charset="0"/>
            </a:endParaRPr>
          </a:p>
          <a:p>
            <a:r>
              <a:rPr lang="vi-VN" sz="8800" dirty="0"/>
              <a:t>	</a:t>
            </a:r>
            <a:r>
              <a:rPr lang="vi-VN" sz="6600" dirty="0">
                <a:latin typeface="Times New Roman" panose="02020603050405020304" pitchFamily="18" charset="0"/>
                <a:cs typeface="Times New Roman" panose="02020603050405020304" pitchFamily="18" charset="0"/>
              </a:rPr>
              <a:t>- </a:t>
            </a:r>
            <a:r>
              <a:rPr lang="pt-BR" sz="6600" dirty="0">
                <a:latin typeface="Times New Roman" panose="02020603050405020304" pitchFamily="18" charset="0"/>
                <a:cs typeface="Times New Roman" panose="02020603050405020304" pitchFamily="18" charset="0"/>
              </a:rPr>
              <a:t>Cung cấp tài liệu, tạp chí, tập san... để cán bộ, giáo viên tham khảo nâng cao tay nghề.</a:t>
            </a:r>
            <a:endParaRPr lang="en-US" sz="6600" dirty="0">
              <a:latin typeface="Times New Roman" panose="02020603050405020304" pitchFamily="18" charset="0"/>
              <a:cs typeface="Times New Roman" panose="02020603050405020304" pitchFamily="18" charset="0"/>
            </a:endParaRPr>
          </a:p>
          <a:p>
            <a:r>
              <a:rPr lang="pt-BR" sz="6600" dirty="0">
                <a:latin typeface="Times New Roman" panose="02020603050405020304" pitchFamily="18" charset="0"/>
                <a:cs typeface="Times New Roman" panose="02020603050405020304" pitchFamily="18" charset="0"/>
              </a:rPr>
              <a:t>	</a:t>
            </a:r>
            <a:r>
              <a:rPr lang="vi-VN" sz="6600" dirty="0" smtClean="0">
                <a:latin typeface="Times New Roman" panose="02020603050405020304" pitchFamily="18" charset="0"/>
                <a:cs typeface="Times New Roman" panose="02020603050405020304" pitchFamily="18" charset="0"/>
              </a:rPr>
              <a:t>- </a:t>
            </a:r>
            <a:r>
              <a:rPr lang="pt-BR" sz="6600" dirty="0">
                <a:latin typeface="Times New Roman" panose="02020603050405020304" pitchFamily="18" charset="0"/>
                <a:cs typeface="Times New Roman" panose="02020603050405020304" pitchFamily="18" charset="0"/>
              </a:rPr>
              <a:t>Cung cấp đồ dùng, đồ chơi, trang thiết bị dạy và học để cho giáo viên thực hiện tốt chương trình giáo dục mầm non của ngành học.</a:t>
            </a:r>
            <a:endParaRPr lang="en-US" sz="6600" dirty="0">
              <a:latin typeface="Times New Roman" panose="02020603050405020304" pitchFamily="18" charset="0"/>
              <a:cs typeface="Times New Roman" panose="02020603050405020304" pitchFamily="18" charset="0"/>
            </a:endParaRPr>
          </a:p>
          <a:p>
            <a:r>
              <a:rPr lang="pt-BR" sz="6600" dirty="0">
                <a:latin typeface="Times New Roman" panose="02020603050405020304" pitchFamily="18" charset="0"/>
                <a:cs typeface="Times New Roman" panose="02020603050405020304" pitchFamily="18" charset="0"/>
              </a:rPr>
              <a:t>	</a:t>
            </a:r>
            <a:r>
              <a:rPr lang="vi-VN" sz="6600" dirty="0" smtClean="0">
                <a:latin typeface="Times New Roman" panose="02020603050405020304" pitchFamily="18" charset="0"/>
                <a:cs typeface="Times New Roman" panose="02020603050405020304" pitchFamily="18" charset="0"/>
              </a:rPr>
              <a:t>- </a:t>
            </a:r>
            <a:r>
              <a:rPr lang="pt-BR" sz="6600" dirty="0" smtClean="0">
                <a:latin typeface="Times New Roman" panose="02020603050405020304" pitchFamily="18" charset="0"/>
                <a:cs typeface="Times New Roman" panose="02020603050405020304" pitchFamily="18" charset="0"/>
              </a:rPr>
              <a:t>Thường </a:t>
            </a:r>
            <a:r>
              <a:rPr lang="pt-BR" sz="6600" dirty="0">
                <a:latin typeface="Times New Roman" panose="02020603050405020304" pitchFamily="18" charset="0"/>
                <a:cs typeface="Times New Roman" panose="02020603050405020304" pitchFamily="18" charset="0"/>
              </a:rPr>
              <a:t>xuyên tổ chức các buổi đề về chủ đề về an toàn giao  thông để trao đổi những đề tài khó, để các bạn đồng nghiệp.</a:t>
            </a:r>
            <a:endParaRPr lang="en-US" sz="6600" dirty="0">
              <a:latin typeface="Times New Roman" panose="02020603050405020304" pitchFamily="18" charset="0"/>
              <a:cs typeface="Times New Roman" panose="02020603050405020304" pitchFamily="18" charset="0"/>
            </a:endParaRPr>
          </a:p>
          <a:p>
            <a:r>
              <a:rPr lang="pt-BR" sz="6600" dirty="0">
                <a:latin typeface="Times New Roman" panose="02020603050405020304" pitchFamily="18" charset="0"/>
                <a:cs typeface="Times New Roman" panose="02020603050405020304" pitchFamily="18" charset="0"/>
              </a:rPr>
              <a:t>	</a:t>
            </a:r>
            <a:r>
              <a:rPr lang="vi-VN" sz="6600" b="1" i="1" dirty="0">
                <a:latin typeface="Times New Roman" panose="02020603050405020304" pitchFamily="18" charset="0"/>
                <a:cs typeface="Times New Roman" panose="02020603050405020304" pitchFamily="18" charset="0"/>
              </a:rPr>
              <a:t>+ Đối với phòng giáo dục:</a:t>
            </a:r>
            <a:endParaRPr lang="en-US" sz="6600" dirty="0">
              <a:latin typeface="Times New Roman" panose="02020603050405020304" pitchFamily="18" charset="0"/>
              <a:cs typeface="Times New Roman" panose="02020603050405020304" pitchFamily="18" charset="0"/>
            </a:endParaRPr>
          </a:p>
          <a:p>
            <a:r>
              <a:rPr lang="vi-VN" sz="6600" dirty="0">
                <a:latin typeface="Times New Roman" panose="02020603050405020304" pitchFamily="18" charset="0"/>
                <a:cs typeface="Times New Roman" panose="02020603050405020304" pitchFamily="18" charset="0"/>
              </a:rPr>
              <a:t>	- Hàng nă</a:t>
            </a:r>
            <a:r>
              <a:rPr lang="en-US" sz="6600" dirty="0">
                <a:latin typeface="Times New Roman" panose="02020603050405020304" pitchFamily="18" charset="0"/>
                <a:cs typeface="Times New Roman" panose="02020603050405020304" pitchFamily="18" charset="0"/>
              </a:rPr>
              <a:t>m </a:t>
            </a:r>
            <a:r>
              <a:rPr lang="vi-VN" sz="6600" dirty="0">
                <a:latin typeface="Times New Roman" panose="02020603050405020304" pitchFamily="18" charset="0"/>
                <a:cs typeface="Times New Roman" panose="02020603050405020304" pitchFamily="18" charset="0"/>
              </a:rPr>
              <a:t>tổ chức hội thi bé với an toàn giao thông để </a:t>
            </a:r>
            <a:r>
              <a:rPr lang="en-US" sz="6600" dirty="0" err="1">
                <a:latin typeface="Times New Roman" panose="02020603050405020304" pitchFamily="18" charset="0"/>
                <a:cs typeface="Times New Roman" panose="02020603050405020304" pitchFamily="18" charset="0"/>
              </a:rPr>
              <a:t>trẻ</a:t>
            </a:r>
            <a:r>
              <a:rPr lang="vi-VN" sz="6600" dirty="0">
                <a:latin typeface="Times New Roman" panose="02020603050405020304" pitchFamily="18" charset="0"/>
                <a:cs typeface="Times New Roman" panose="02020603050405020304" pitchFamily="18" charset="0"/>
              </a:rPr>
              <a:t> được giao lưu và học tập kiến thức bổ ích</a:t>
            </a:r>
            <a:endParaRPr lang="en-US" sz="6600" dirty="0">
              <a:latin typeface="Times New Roman" panose="02020603050405020304" pitchFamily="18" charset="0"/>
              <a:cs typeface="Times New Roman" panose="02020603050405020304" pitchFamily="18" charset="0"/>
            </a:endParaRPr>
          </a:p>
          <a:p>
            <a:r>
              <a:rPr lang="vi-VN" sz="6600" dirty="0">
                <a:latin typeface="Times New Roman" panose="02020603050405020304" pitchFamily="18" charset="0"/>
                <a:cs typeface="Times New Roman" panose="02020603050405020304" pitchFamily="18" charset="0"/>
              </a:rPr>
              <a:t>	- Tập huấn bồi dưỡng kiến thức cho giáo viên về chuyên đề an toàn giao thông.</a:t>
            </a:r>
            <a:endParaRPr lang="en-US"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34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Hình nền powerpoint chủ đề cho các buổi hội nghị công ty cực đẹp - Vector  Free"/>
          <p:cNvPicPr>
            <a:picLocks noChangeAspect="1" noChangeArrowheads="1"/>
          </p:cNvPicPr>
          <p:nvPr/>
        </p:nvPicPr>
        <p:blipFill rotWithShape="1">
          <a:blip r:embed="rId2">
            <a:extLst>
              <a:ext uri="{28A0092B-C50C-407E-A947-70E740481C1C}">
                <a14:useLocalDpi xmlns:a14="http://schemas.microsoft.com/office/drawing/2010/main" val="0"/>
              </a:ext>
            </a:extLst>
          </a:blip>
          <a:srcRect t="30490" b="1"/>
          <a:stretch/>
        </p:blipFill>
        <p:spPr bwMode="auto">
          <a:xfrm>
            <a:off x="266153" y="47"/>
            <a:ext cx="30600650" cy="176215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11898" y="3011662"/>
            <a:ext cx="28371151" cy="2800767"/>
          </a:xfrm>
          <a:prstGeom prst="rect">
            <a:avLst/>
          </a:prstGeom>
        </p:spPr>
        <p:txBody>
          <a:bodyPr wrap="square">
            <a:spAutoFit/>
          </a:bodyPr>
          <a:lstStyle/>
          <a:p>
            <a:pPr algn="just"/>
            <a:r>
              <a:rPr lang="pl-PL" sz="8800" dirty="0">
                <a:latin typeface="Times New Roman" panose="02020603050405020304" pitchFamily="18" charset="0"/>
                <a:cs typeface="Times New Roman" panose="02020603050405020304" pitchFamily="18" charset="0"/>
              </a:rPr>
              <a:t>Toàn bộ trẻ trong lớp 5 tuổi A3 trường mầm non Trấn Dương, và trẻ trong độ tuổi mẫu giáo nói chung trong toàn huyện</a:t>
            </a:r>
            <a:endParaRPr lang="vi-VN" sz="8800" dirty="0">
              <a:latin typeface="Times New Roman" pitchFamily="18" charset="0"/>
              <a:cs typeface="Times New Roman" pitchFamily="18" charset="0"/>
            </a:endParaRPr>
          </a:p>
        </p:txBody>
      </p:sp>
      <p:sp>
        <p:nvSpPr>
          <p:cNvPr id="2" name="Frame 1"/>
          <p:cNvSpPr/>
          <p:nvPr/>
        </p:nvSpPr>
        <p:spPr>
          <a:xfrm>
            <a:off x="250652" y="419374"/>
            <a:ext cx="30349997" cy="2592288"/>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 name="Rectangle 3"/>
          <p:cNvSpPr/>
          <p:nvPr/>
        </p:nvSpPr>
        <p:spPr>
          <a:xfrm>
            <a:off x="8997607" y="992243"/>
            <a:ext cx="11251799" cy="1446550"/>
          </a:xfrm>
          <a:prstGeom prst="rect">
            <a:avLst/>
          </a:prstGeom>
        </p:spPr>
        <p:txBody>
          <a:bodyPr wrap="none">
            <a:spAutoFit/>
          </a:bodyPr>
          <a:lstStyle/>
          <a:p>
            <a:pPr algn="ctr"/>
            <a:r>
              <a:rPr lang="en-US" sz="8800" dirty="0" smtClean="0">
                <a:solidFill>
                  <a:srgbClr val="FF0000"/>
                </a:solidFill>
                <a:latin typeface="Times New Roman" pitchFamily="18" charset="0"/>
                <a:cs typeface="Times New Roman" pitchFamily="18" charset="0"/>
              </a:rPr>
              <a:t>2. </a:t>
            </a:r>
            <a:r>
              <a:rPr lang="en-US" sz="8800" dirty="0" err="1" smtClean="0">
                <a:solidFill>
                  <a:srgbClr val="FF0000"/>
                </a:solidFill>
                <a:latin typeface="Times New Roman" pitchFamily="18" charset="0"/>
                <a:cs typeface="Times New Roman" pitchFamily="18" charset="0"/>
              </a:rPr>
              <a:t>Đối</a:t>
            </a:r>
            <a:r>
              <a:rPr lang="en-US" sz="8800" dirty="0" smtClean="0">
                <a:solidFill>
                  <a:srgbClr val="FF0000"/>
                </a:solidFill>
                <a:latin typeface="Times New Roman" pitchFamily="18" charset="0"/>
                <a:cs typeface="Times New Roman" pitchFamily="18" charset="0"/>
              </a:rPr>
              <a:t> </a:t>
            </a:r>
            <a:r>
              <a:rPr lang="en-US" sz="8800" dirty="0" err="1" smtClean="0">
                <a:solidFill>
                  <a:srgbClr val="FF0000"/>
                </a:solidFill>
                <a:latin typeface="Times New Roman" pitchFamily="18" charset="0"/>
                <a:cs typeface="Times New Roman" pitchFamily="18" charset="0"/>
              </a:rPr>
              <a:t>tượng</a:t>
            </a:r>
            <a:r>
              <a:rPr lang="en-US" sz="8800" dirty="0" smtClean="0">
                <a:solidFill>
                  <a:srgbClr val="FF0000"/>
                </a:solidFill>
                <a:latin typeface="Times New Roman" pitchFamily="18" charset="0"/>
                <a:cs typeface="Times New Roman" pitchFamily="18" charset="0"/>
              </a:rPr>
              <a:t> </a:t>
            </a:r>
            <a:r>
              <a:rPr lang="en-US" sz="8800" dirty="0" err="1" smtClean="0">
                <a:solidFill>
                  <a:srgbClr val="FF0000"/>
                </a:solidFill>
                <a:latin typeface="Times New Roman" pitchFamily="18" charset="0"/>
                <a:cs typeface="Times New Roman" pitchFamily="18" charset="0"/>
              </a:rPr>
              <a:t>nghiên</a:t>
            </a:r>
            <a:r>
              <a:rPr lang="en-US" sz="8800" dirty="0" smtClean="0">
                <a:solidFill>
                  <a:srgbClr val="FF0000"/>
                </a:solidFill>
                <a:latin typeface="Times New Roman" pitchFamily="18" charset="0"/>
                <a:cs typeface="Times New Roman" pitchFamily="18" charset="0"/>
              </a:rPr>
              <a:t> </a:t>
            </a:r>
            <a:r>
              <a:rPr lang="en-US" sz="8800" dirty="0" err="1" smtClean="0">
                <a:solidFill>
                  <a:srgbClr val="FF0000"/>
                </a:solidFill>
                <a:latin typeface="Times New Roman" pitchFamily="18" charset="0"/>
                <a:cs typeface="Times New Roman" pitchFamily="18" charset="0"/>
              </a:rPr>
              <a:t>cứu</a:t>
            </a:r>
            <a:endParaRPr lang="vi-VN" sz="8800" dirty="0">
              <a:solidFill>
                <a:srgbClr val="FF0000"/>
              </a:solidFill>
            </a:endParaRPr>
          </a:p>
        </p:txBody>
      </p:sp>
    </p:spTree>
    <p:extLst>
      <p:ext uri="{BB962C8B-B14F-4D97-AF65-F5344CB8AC3E}">
        <p14:creationId xmlns:p14="http://schemas.microsoft.com/office/powerpoint/2010/main" val="1614222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2635"/>
          <a:stretch/>
        </p:blipFill>
        <p:spPr bwMode="auto">
          <a:xfrm>
            <a:off x="-253404" y="1"/>
            <a:ext cx="30854053" cy="1740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0" name="WordArt 16"/>
          <p:cNvSpPr>
            <a:spLocks noChangeArrowheads="1" noChangeShapeType="1" noTextEdit="1"/>
          </p:cNvSpPr>
          <p:nvPr/>
        </p:nvSpPr>
        <p:spPr bwMode="auto">
          <a:xfrm>
            <a:off x="1618805" y="7063052"/>
            <a:ext cx="27867096" cy="248310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274276" tIns="137138" rIns="274276" bIns="137138" fromWordArt="1">
            <a:prstTxWarp prst="textWave1">
              <a:avLst>
                <a:gd name="adj1" fmla="val 13005"/>
                <a:gd name="adj2" fmla="val 0"/>
              </a:avLst>
            </a:prstTxWarp>
          </a:bodyPr>
          <a:lstStyle/>
          <a:p>
            <a:pPr algn="ctr"/>
            <a:r>
              <a:rPr lang="vi-VN" sz="9600" b="1" dirty="0">
                <a:solidFill>
                  <a:srgbClr val="FF0000"/>
                </a:solidFill>
                <a:latin typeface="Arial"/>
              </a:rPr>
              <a:t> </a:t>
            </a:r>
            <a:r>
              <a:rPr lang="en-US" sz="9600" b="1" dirty="0" err="1" smtClean="0">
                <a:solidFill>
                  <a:srgbClr val="FF0000"/>
                </a:solidFill>
                <a:latin typeface="Arial"/>
              </a:rPr>
              <a:t>Kính</a:t>
            </a:r>
            <a:r>
              <a:rPr lang="en-US" sz="9600" b="1" dirty="0" smtClean="0">
                <a:solidFill>
                  <a:srgbClr val="FF0000"/>
                </a:solidFill>
                <a:latin typeface="Arial"/>
              </a:rPr>
              <a:t> </a:t>
            </a:r>
            <a:r>
              <a:rPr lang="en-US" sz="9600" b="1" dirty="0" err="1" smtClean="0">
                <a:solidFill>
                  <a:srgbClr val="FF0000"/>
                </a:solidFill>
                <a:latin typeface="Arial"/>
              </a:rPr>
              <a:t>chúc</a:t>
            </a:r>
            <a:r>
              <a:rPr lang="en-US" sz="9600" b="1" dirty="0" smtClean="0">
                <a:solidFill>
                  <a:srgbClr val="FF0000"/>
                </a:solidFill>
                <a:latin typeface="Arial"/>
              </a:rPr>
              <a:t> Ban </a:t>
            </a:r>
            <a:r>
              <a:rPr lang="en-US" sz="9600" b="1" dirty="0" err="1">
                <a:solidFill>
                  <a:srgbClr val="FF0000"/>
                </a:solidFill>
                <a:latin typeface="Arial"/>
              </a:rPr>
              <a:t>G</a:t>
            </a:r>
            <a:r>
              <a:rPr lang="en-US" sz="9600" b="1" dirty="0" err="1" smtClean="0">
                <a:solidFill>
                  <a:srgbClr val="FF0000"/>
                </a:solidFill>
                <a:latin typeface="Arial"/>
              </a:rPr>
              <a:t>iám</a:t>
            </a:r>
            <a:r>
              <a:rPr lang="en-US" sz="9600" b="1" dirty="0" smtClean="0">
                <a:solidFill>
                  <a:srgbClr val="FF0000"/>
                </a:solidFill>
                <a:latin typeface="Arial"/>
              </a:rPr>
              <a:t> </a:t>
            </a:r>
            <a:r>
              <a:rPr lang="en-US" sz="9600" b="1" dirty="0" err="1">
                <a:solidFill>
                  <a:srgbClr val="FF0000"/>
                </a:solidFill>
                <a:latin typeface="Arial"/>
              </a:rPr>
              <a:t>K</a:t>
            </a:r>
            <a:r>
              <a:rPr lang="en-US" sz="9600" b="1" dirty="0" err="1" smtClean="0">
                <a:solidFill>
                  <a:srgbClr val="FF0000"/>
                </a:solidFill>
                <a:latin typeface="Arial"/>
              </a:rPr>
              <a:t>hảo</a:t>
            </a:r>
            <a:r>
              <a:rPr lang="en-US" sz="9600" b="1" dirty="0" smtClean="0">
                <a:solidFill>
                  <a:srgbClr val="FF0000"/>
                </a:solidFill>
                <a:latin typeface="Arial"/>
              </a:rPr>
              <a:t> </a:t>
            </a:r>
            <a:r>
              <a:rPr lang="en-US" sz="9600" b="1" dirty="0" err="1" smtClean="0">
                <a:solidFill>
                  <a:srgbClr val="FF0000"/>
                </a:solidFill>
                <a:latin typeface="Arial"/>
              </a:rPr>
              <a:t>mạnh</a:t>
            </a:r>
            <a:r>
              <a:rPr lang="en-US" sz="9600" b="1" dirty="0" smtClean="0">
                <a:solidFill>
                  <a:srgbClr val="FF0000"/>
                </a:solidFill>
                <a:latin typeface="Arial"/>
              </a:rPr>
              <a:t> </a:t>
            </a:r>
            <a:r>
              <a:rPr lang="en-US" sz="9600" b="1" dirty="0" err="1" smtClean="0">
                <a:solidFill>
                  <a:srgbClr val="FF0000"/>
                </a:solidFill>
                <a:latin typeface="Arial"/>
              </a:rPr>
              <a:t>khỏe</a:t>
            </a:r>
            <a:endParaRPr lang="en-US" sz="9600" b="1" dirty="0" smtClean="0">
              <a:solidFill>
                <a:srgbClr val="FF0000"/>
              </a:solidFill>
              <a:latin typeface="Arial"/>
            </a:endParaRPr>
          </a:p>
          <a:p>
            <a:pPr algn="ctr"/>
            <a:r>
              <a:rPr lang="en-US" sz="9600" b="1" dirty="0" smtClean="0">
                <a:solidFill>
                  <a:schemeClr val="accent6">
                    <a:lumMod val="75000"/>
                  </a:schemeClr>
                </a:solidFill>
                <a:latin typeface="Arial"/>
              </a:rPr>
              <a:t>C</a:t>
            </a:r>
            <a:r>
              <a:rPr lang="vi-VN" sz="9600" b="1" dirty="0">
                <a:solidFill>
                  <a:schemeClr val="accent6">
                    <a:lumMod val="75000"/>
                  </a:schemeClr>
                </a:solidFill>
                <a:latin typeface="Arial"/>
              </a:rPr>
              <a:t>húc các cô giáo tham gia hội thi đạt kết quả cao</a:t>
            </a:r>
            <a:endParaRPr lang="en-US" sz="9600" b="1" dirty="0">
              <a:solidFill>
                <a:schemeClr val="accent6">
                  <a:lumMod val="75000"/>
                </a:schemeClr>
              </a:solidFill>
              <a:latin typeface="Arial"/>
            </a:endParaRPr>
          </a:p>
        </p:txBody>
      </p:sp>
      <p:sp>
        <p:nvSpPr>
          <p:cNvPr id="20490" name="WordArt 10"/>
          <p:cNvSpPr>
            <a:spLocks noChangeArrowheads="1" noChangeShapeType="1" noTextEdit="1"/>
          </p:cNvSpPr>
          <p:nvPr/>
        </p:nvSpPr>
        <p:spPr bwMode="auto">
          <a:xfrm>
            <a:off x="4379926" y="10374861"/>
            <a:ext cx="24250815" cy="270675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274276" tIns="137138" rIns="274276" bIns="137138" fromWordArt="1">
            <a:prstTxWarp prst="textChevron">
              <a:avLst>
                <a:gd name="adj" fmla="val 25000"/>
              </a:avLst>
            </a:prstTxWarp>
          </a:bodyPr>
          <a:lstStyle/>
          <a:p>
            <a:pPr algn="ctr"/>
            <a:r>
              <a:rPr lang="en-US" sz="19800" b="1" dirty="0">
                <a:solidFill>
                  <a:srgbClr val="6600FF"/>
                </a:solidFill>
                <a:effectLst>
                  <a:prstShdw prst="shdw13" dist="53882" dir="13500000">
                    <a:srgbClr val="FF0000">
                      <a:alpha val="50000"/>
                    </a:srgbClr>
                  </a:prstShdw>
                </a:effectLst>
                <a:latin typeface=".VnAvant"/>
              </a:rPr>
              <a:t>CHÀO TẠM </a:t>
            </a:r>
            <a:r>
              <a:rPr lang="en-US" sz="19800" b="1" dirty="0">
                <a:solidFill>
                  <a:srgbClr val="0070C0"/>
                </a:solidFill>
                <a:effectLst>
                  <a:prstShdw prst="shdw13" dist="53882" dir="13500000">
                    <a:srgbClr val="FF0000">
                      <a:alpha val="50000"/>
                    </a:srgbClr>
                  </a:prstShdw>
                </a:effectLst>
                <a:latin typeface=".VnAvant"/>
              </a:rPr>
              <a:t>BIỆT</a:t>
            </a:r>
          </a:p>
        </p:txBody>
      </p:sp>
      <p:sp>
        <p:nvSpPr>
          <p:cNvPr id="6" name="TextBox 5"/>
          <p:cNvSpPr txBox="1"/>
          <p:nvPr/>
        </p:nvSpPr>
        <p:spPr>
          <a:xfrm>
            <a:off x="2498725" y="2985294"/>
            <a:ext cx="25755600" cy="3046944"/>
          </a:xfrm>
          <a:prstGeom prst="rect">
            <a:avLst/>
          </a:prstGeom>
          <a:noFill/>
        </p:spPr>
        <p:txBody>
          <a:bodyPr wrap="square" lIns="274276" tIns="137138" rIns="274276" bIns="137138" rtlCol="0">
            <a:spAutoFit/>
          </a:bodyPr>
          <a:lstStyle/>
          <a:p>
            <a:r>
              <a:rPr lang="vi-VN" sz="6000" dirty="0" smtClean="0">
                <a:latin typeface="Times New Roman" panose="02020603050405020304" pitchFamily="18" charset="0"/>
                <a:cs typeface="Times New Roman" panose="02020603050405020304" pitchFamily="18" charset="0"/>
              </a:rPr>
              <a:t>	</a:t>
            </a:r>
            <a:r>
              <a:rPr lang="pl-PL" sz="6000" dirty="0" smtClean="0">
                <a:latin typeface="Times New Roman" panose="02020603050405020304" pitchFamily="18" charset="0"/>
                <a:cs typeface="Times New Roman" panose="02020603050405020304" pitchFamily="18" charset="0"/>
              </a:rPr>
              <a:t>Trên </a:t>
            </a:r>
            <a:r>
              <a:rPr lang="pl-PL" sz="6000" dirty="0">
                <a:latin typeface="Times New Roman" panose="02020603050405020304" pitchFamily="18" charset="0"/>
                <a:cs typeface="Times New Roman" panose="02020603050405020304" pitchFamily="18" charset="0"/>
              </a:rPr>
              <a:t>đây là một số kinh nghiệm nhỏ của tôi về “</a:t>
            </a:r>
            <a:r>
              <a:rPr lang="pl-PL" sz="6000" b="1" i="1" dirty="0">
                <a:latin typeface="Times New Roman" panose="02020603050405020304" pitchFamily="18" charset="0"/>
                <a:cs typeface="Times New Roman" panose="02020603050405020304" pitchFamily="18" charset="0"/>
              </a:rPr>
              <a:t>Giáo dục an toàn giao thông cho trẻ 5-6 tuổi thông qua các trò chơi </a:t>
            </a:r>
            <a:r>
              <a:rPr lang="pl-PL" sz="6000" dirty="0">
                <a:latin typeface="Times New Roman" panose="02020603050405020304" pitchFamily="18" charset="0"/>
                <a:cs typeface="Times New Roman" panose="02020603050405020304" pitchFamily="18" charset="0"/>
              </a:rPr>
              <a:t>”. Kính mong được sự đóng góp ý kiến các cấp lãnh đạo và các bạn đồng nghiệp để đề tài của tôi hoàn thiện hơn</a:t>
            </a:r>
            <a:r>
              <a:rPr lang="pl-PL" sz="6000" dirty="0" smtClean="0">
                <a:latin typeface="Times New Roman" panose="02020603050405020304" pitchFamily="18" charset="0"/>
                <a:cs typeface="Times New Roman" panose="02020603050405020304" pitchFamily="18" charset="0"/>
              </a:rPr>
              <a:t>.</a:t>
            </a:r>
            <a:r>
              <a:rPr lang="vi-VN" sz="6000" dirty="0" smtClean="0">
                <a:latin typeface="Times New Roman" panose="02020603050405020304" pitchFamily="18" charset="0"/>
                <a:cs typeface="Times New Roman" panose="02020603050405020304" pitchFamily="18" charset="0"/>
              </a:rPr>
              <a:t> </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633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7890"/>
                                        </p:tgtEl>
                                        <p:attrNameLst>
                                          <p:attrName>style.visibility</p:attrName>
                                        </p:attrNameLst>
                                      </p:cBhvr>
                                      <p:to>
                                        <p:strVal val="visible"/>
                                      </p:to>
                                    </p:set>
                                    <p:animEffect transition="in" filter="circle(in)">
                                      <p:cBhvr>
                                        <p:cTn id="18" dur="2000"/>
                                        <p:tgtEl>
                                          <p:spTgt spid="3789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0490"/>
                                        </p:tgtEl>
                                        <p:attrNameLst>
                                          <p:attrName>style.visibility</p:attrName>
                                        </p:attrNameLst>
                                      </p:cBhvr>
                                      <p:to>
                                        <p:strVal val="visible"/>
                                      </p:to>
                                    </p:set>
                                    <p:animEffect transition="in" filter="circle(in)">
                                      <p:cBhvr>
                                        <p:cTn id="21" dur="2000"/>
                                        <p:tgtEl>
                                          <p:spTgt spid="20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20490"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малыши рамки шаржа милые иллюстрация вектора. иллюстрации насчитывающей  малыши - 18540916"/>
          <p:cNvPicPr>
            <a:picLocks noChangeAspect="1" noChangeArrowheads="1"/>
          </p:cNvPicPr>
          <p:nvPr/>
        </p:nvPicPr>
        <p:blipFill rotWithShape="1">
          <a:blip r:embed="rId2">
            <a:extLst>
              <a:ext uri="{28A0092B-C50C-407E-A947-70E740481C1C}">
                <a14:useLocalDpi xmlns:a14="http://schemas.microsoft.com/office/drawing/2010/main" val="0"/>
              </a:ext>
            </a:extLst>
          </a:blip>
          <a:srcRect l="9966" t="40145" r="13476" b="1605"/>
          <a:stretch/>
        </p:blipFill>
        <p:spPr bwMode="auto">
          <a:xfrm>
            <a:off x="152404" y="0"/>
            <a:ext cx="30600649" cy="1740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98725" y="1126329"/>
            <a:ext cx="26136600" cy="2384539"/>
          </a:xfrm>
          <a:prstGeom prst="rect">
            <a:avLst/>
          </a:prstGeom>
        </p:spPr>
        <p:txBody>
          <a:bodyPr wrap="square" lIns="90718" tIns="45359" rIns="90718" bIns="45359">
            <a:spAutoFit/>
          </a:bodyPr>
          <a:lstStyle/>
          <a:p>
            <a:pPr algn="ctr"/>
            <a:r>
              <a:rPr lang="en-US" sz="14900" b="1" dirty="0" smtClean="0">
                <a:solidFill>
                  <a:srgbClr val="FF0066"/>
                </a:solidFill>
                <a:latin typeface="Times New Roman" pitchFamily="18" charset="0"/>
                <a:cs typeface="Times New Roman" pitchFamily="18" charset="0"/>
              </a:rPr>
              <a:t>3. </a:t>
            </a:r>
            <a:r>
              <a:rPr lang="en-US" sz="14900" b="1" dirty="0" err="1" smtClean="0">
                <a:solidFill>
                  <a:srgbClr val="FF0066"/>
                </a:solidFill>
                <a:latin typeface="Times New Roman" pitchFamily="18" charset="0"/>
                <a:cs typeface="Times New Roman" pitchFamily="18" charset="0"/>
              </a:rPr>
              <a:t>Mục</a:t>
            </a:r>
            <a:r>
              <a:rPr lang="en-US" sz="14900" b="1" dirty="0" smtClean="0">
                <a:solidFill>
                  <a:srgbClr val="FF0066"/>
                </a:solidFill>
                <a:latin typeface="Times New Roman" pitchFamily="18" charset="0"/>
                <a:cs typeface="Times New Roman" pitchFamily="18" charset="0"/>
              </a:rPr>
              <a:t> </a:t>
            </a:r>
            <a:r>
              <a:rPr lang="en-US" sz="14900" b="1" dirty="0" err="1" smtClean="0">
                <a:solidFill>
                  <a:srgbClr val="FF0066"/>
                </a:solidFill>
                <a:latin typeface="Times New Roman" pitchFamily="18" charset="0"/>
                <a:cs typeface="Times New Roman" pitchFamily="18" charset="0"/>
              </a:rPr>
              <a:t>tiêu</a:t>
            </a:r>
            <a:r>
              <a:rPr lang="en-US" sz="14900" b="1" dirty="0" smtClean="0">
                <a:solidFill>
                  <a:srgbClr val="FF0066"/>
                </a:solidFill>
                <a:latin typeface="Times New Roman" pitchFamily="18" charset="0"/>
                <a:cs typeface="Times New Roman" pitchFamily="18" charset="0"/>
              </a:rPr>
              <a:t> </a:t>
            </a:r>
            <a:r>
              <a:rPr lang="en-US" sz="14900" b="1" dirty="0" err="1" smtClean="0">
                <a:solidFill>
                  <a:srgbClr val="FF0066"/>
                </a:solidFill>
                <a:latin typeface="Times New Roman" pitchFamily="18" charset="0"/>
                <a:cs typeface="Times New Roman" pitchFamily="18" charset="0"/>
              </a:rPr>
              <a:t>của</a:t>
            </a:r>
            <a:r>
              <a:rPr lang="en-US" sz="14900" b="1" dirty="0" smtClean="0">
                <a:solidFill>
                  <a:srgbClr val="FF0066"/>
                </a:solidFill>
                <a:latin typeface="Times New Roman" pitchFamily="18" charset="0"/>
                <a:cs typeface="Times New Roman" pitchFamily="18" charset="0"/>
              </a:rPr>
              <a:t> </a:t>
            </a:r>
            <a:r>
              <a:rPr lang="en-US" sz="14900" b="1" dirty="0" err="1" smtClean="0">
                <a:solidFill>
                  <a:srgbClr val="FF0066"/>
                </a:solidFill>
                <a:latin typeface="Times New Roman" pitchFamily="18" charset="0"/>
                <a:cs typeface="Times New Roman" pitchFamily="18" charset="0"/>
              </a:rPr>
              <a:t>biện</a:t>
            </a:r>
            <a:r>
              <a:rPr lang="en-US" sz="14900" b="1" dirty="0" smtClean="0">
                <a:solidFill>
                  <a:srgbClr val="FF0066"/>
                </a:solidFill>
                <a:latin typeface="Times New Roman" pitchFamily="18" charset="0"/>
                <a:cs typeface="Times New Roman" pitchFamily="18" charset="0"/>
              </a:rPr>
              <a:t> </a:t>
            </a:r>
            <a:r>
              <a:rPr lang="en-US" sz="14900" b="1" dirty="0" err="1" smtClean="0">
                <a:solidFill>
                  <a:srgbClr val="FF0066"/>
                </a:solidFill>
                <a:latin typeface="Times New Roman" pitchFamily="18" charset="0"/>
                <a:cs typeface="Times New Roman" pitchFamily="18" charset="0"/>
              </a:rPr>
              <a:t>pháp</a:t>
            </a:r>
            <a:endParaRPr lang="en-US" sz="14900" b="1" dirty="0">
              <a:solidFill>
                <a:srgbClr val="FF0066"/>
              </a:solidFill>
              <a:latin typeface="Times New Roman" pitchFamily="18" charset="0"/>
              <a:cs typeface="Times New Roman" pitchFamily="18" charset="0"/>
            </a:endParaRPr>
          </a:p>
        </p:txBody>
      </p:sp>
      <p:sp>
        <p:nvSpPr>
          <p:cNvPr id="5" name="Flowchart: Alternate Process 4"/>
          <p:cNvSpPr/>
          <p:nvPr/>
        </p:nvSpPr>
        <p:spPr>
          <a:xfrm>
            <a:off x="533402" y="3478042"/>
            <a:ext cx="7070723" cy="13230122"/>
          </a:xfrm>
          <a:prstGeom prst="flowChartAlternateProcess">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7200" dirty="0">
                <a:latin typeface="Times New Roman" panose="02020603050405020304" pitchFamily="18" charset="0"/>
                <a:cs typeface="Times New Roman" panose="02020603050405020304" pitchFamily="18" charset="0"/>
              </a:rPr>
              <a:t>B</a:t>
            </a:r>
            <a:r>
              <a:rPr lang="pl-PL" sz="7200" dirty="0">
                <a:latin typeface="Times New Roman" panose="02020603050405020304" pitchFamily="18" charset="0"/>
                <a:cs typeface="Times New Roman" panose="02020603050405020304" pitchFamily="18" charset="0"/>
              </a:rPr>
              <a:t>ước đầu hình thành và phát triển ở trẻ những hiểu biết sơ đẳng, thiết thực về an toàn giao thông và giúp trẻ có những hành vi, thói quen tốt khi tham gia giao thông</a:t>
            </a:r>
            <a:r>
              <a:rPr lang="pl-PL" sz="7200" dirty="0" smtClean="0">
                <a:latin typeface="Times New Roman" panose="02020603050405020304" pitchFamily="18" charset="0"/>
                <a:cs typeface="Times New Roman" panose="02020603050405020304" pitchFamily="18" charset="0"/>
              </a:rPr>
              <a:t>.</a:t>
            </a:r>
            <a:endParaRPr lang="vi-VN" sz="7200" dirty="0">
              <a:latin typeface="Times New Roman" pitchFamily="18" charset="0"/>
              <a:cs typeface="Times New Roman" pitchFamily="18" charset="0"/>
            </a:endParaRPr>
          </a:p>
        </p:txBody>
      </p:sp>
      <p:sp>
        <p:nvSpPr>
          <p:cNvPr id="7" name="Flowchart: Alternate Process 6"/>
          <p:cNvSpPr/>
          <p:nvPr/>
        </p:nvSpPr>
        <p:spPr>
          <a:xfrm>
            <a:off x="8137528" y="3510868"/>
            <a:ext cx="6781798" cy="13197296"/>
          </a:xfrm>
          <a:prstGeom prst="flowChartAlternateProcess">
            <a:avLst/>
          </a:prstGeom>
          <a:solidFill>
            <a:srgbClr val="FF9999"/>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pl-PL" sz="7200" dirty="0">
                <a:latin typeface="Times New Roman" panose="02020603050405020304" pitchFamily="18" charset="0"/>
                <a:cs typeface="Times New Roman" panose="02020603050405020304" pitchFamily="18" charset="0"/>
              </a:rPr>
              <a:t>Trang bị cho trẻ những hiểu biết về luật giao thông các kỹ năng thực hành trải nghiệm thực tế khi tham gia giao thông cũng như cách phòng tránh tai nạn giao </a:t>
            </a:r>
            <a:r>
              <a:rPr lang="pl-PL" sz="7200" dirty="0" smtClean="0">
                <a:latin typeface="Times New Roman" panose="02020603050405020304" pitchFamily="18" charset="0"/>
                <a:cs typeface="Times New Roman" panose="02020603050405020304" pitchFamily="18" charset="0"/>
              </a:rPr>
              <a:t>thông</a:t>
            </a:r>
            <a:r>
              <a:rPr lang="en-US" sz="7200" dirty="0" smtClean="0">
                <a:latin typeface="Times New Roman" pitchFamily="18" charset="0"/>
                <a:cs typeface="Times New Roman" pitchFamily="18" charset="0"/>
              </a:rPr>
              <a:t>.</a:t>
            </a:r>
            <a:endParaRPr lang="vi-VN" sz="7200" dirty="0">
              <a:latin typeface="Times New Roman" pitchFamily="18" charset="0"/>
              <a:cs typeface="Times New Roman" pitchFamily="18" charset="0"/>
            </a:endParaRPr>
          </a:p>
        </p:txBody>
      </p:sp>
      <p:sp>
        <p:nvSpPr>
          <p:cNvPr id="8" name="Flowchart: Alternate Process 7"/>
          <p:cNvSpPr/>
          <p:nvPr/>
        </p:nvSpPr>
        <p:spPr>
          <a:xfrm>
            <a:off x="15452729" y="3524362"/>
            <a:ext cx="7162796" cy="13197296"/>
          </a:xfrm>
          <a:prstGeom prst="flowChartAlternateProcess">
            <a:avLst/>
          </a:prstGeom>
          <a:solidFill>
            <a:srgbClr val="99FF99"/>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pl-PL" sz="6600" dirty="0">
                <a:latin typeface="Times New Roman" panose="02020603050405020304" pitchFamily="18" charset="0"/>
                <a:cs typeface="Times New Roman" panose="02020603050405020304" pitchFamily="18" charset="0"/>
              </a:rPr>
              <a:t>Phân biệt hành vi đúng sai, thực hiện các quy định khi tham gia giao thông thực hiện hành vi văn hóa, kỹ năng giữ an toàn khi tham gia giao thông tỏ rõ thái độ với những hành vi đúng sai đó. </a:t>
            </a:r>
            <a:endParaRPr lang="vi-VN" sz="6600" dirty="0">
              <a:latin typeface="Times New Roman" pitchFamily="18" charset="0"/>
              <a:cs typeface="Times New Roman" pitchFamily="18" charset="0"/>
            </a:endParaRPr>
          </a:p>
        </p:txBody>
      </p:sp>
      <p:sp>
        <p:nvSpPr>
          <p:cNvPr id="9" name="Rounded Rectangle 8"/>
          <p:cNvSpPr/>
          <p:nvPr/>
        </p:nvSpPr>
        <p:spPr>
          <a:xfrm>
            <a:off x="23072725" y="3510868"/>
            <a:ext cx="6858000" cy="13197296"/>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7200" dirty="0" err="1">
                <a:solidFill>
                  <a:schemeClr val="tx1"/>
                </a:solidFill>
                <a:latin typeface="Times New Roman" panose="02020603050405020304" pitchFamily="18" charset="0"/>
                <a:cs typeface="Times New Roman" panose="02020603050405020304" pitchFamily="18" charset="0"/>
              </a:rPr>
              <a:t>Tuyên</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truyền</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sâu</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rộng</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với</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phụ</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huynh</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học</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sinh</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nhận</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thức</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đúng</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đắn</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về</a:t>
            </a:r>
            <a:r>
              <a:rPr lang="en-US" sz="7200" dirty="0">
                <a:solidFill>
                  <a:schemeClr val="tx1"/>
                </a:solidFill>
                <a:latin typeface="Times New Roman" panose="02020603050405020304" pitchFamily="18" charset="0"/>
                <a:cs typeface="Times New Roman" panose="02020603050405020304" pitchFamily="18" charset="0"/>
              </a:rPr>
              <a:t> an </a:t>
            </a:r>
            <a:r>
              <a:rPr lang="en-US" sz="7200" dirty="0" err="1">
                <a:solidFill>
                  <a:schemeClr val="tx1"/>
                </a:solidFill>
                <a:latin typeface="Times New Roman" panose="02020603050405020304" pitchFamily="18" charset="0"/>
                <a:cs typeface="Times New Roman" panose="02020603050405020304" pitchFamily="18" charset="0"/>
              </a:rPr>
              <a:t>toàn</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giao</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thông</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và</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việc</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chấp</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hành</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luật</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lệ</a:t>
            </a:r>
            <a:r>
              <a:rPr lang="en-US" sz="7200" dirty="0">
                <a:solidFill>
                  <a:schemeClr val="tx1"/>
                </a:solidFill>
                <a:latin typeface="Times New Roman" panose="02020603050405020304" pitchFamily="18" charset="0"/>
                <a:cs typeface="Times New Roman" panose="02020603050405020304" pitchFamily="18" charset="0"/>
              </a:rPr>
              <a:t> an </a:t>
            </a:r>
            <a:r>
              <a:rPr lang="en-US" sz="7200" dirty="0" err="1">
                <a:solidFill>
                  <a:schemeClr val="tx1"/>
                </a:solidFill>
                <a:latin typeface="Times New Roman" panose="02020603050405020304" pitchFamily="18" charset="0"/>
                <a:cs typeface="Times New Roman" panose="02020603050405020304" pitchFamily="18" charset="0"/>
              </a:rPr>
              <a:t>toàn</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giao</a:t>
            </a:r>
            <a:r>
              <a:rPr lang="en-US" sz="7200" dirty="0">
                <a:solidFill>
                  <a:schemeClr val="tx1"/>
                </a:solidFill>
                <a:latin typeface="Times New Roman" panose="02020603050405020304" pitchFamily="18" charset="0"/>
                <a:cs typeface="Times New Roman" panose="02020603050405020304" pitchFamily="18" charset="0"/>
              </a:rPr>
              <a:t> </a:t>
            </a:r>
            <a:r>
              <a:rPr lang="en-US" sz="7200" dirty="0" err="1">
                <a:solidFill>
                  <a:schemeClr val="tx1"/>
                </a:solidFill>
                <a:latin typeface="Times New Roman" panose="02020603050405020304" pitchFamily="18" charset="0"/>
                <a:cs typeface="Times New Roman" panose="02020603050405020304" pitchFamily="18" charset="0"/>
              </a:rPr>
              <a:t>thông</a:t>
            </a:r>
            <a:r>
              <a:rPr lang="en-US" sz="72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62759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759" t="15939" r="11357" b="34977"/>
          <a:stretch/>
        </p:blipFill>
        <p:spPr bwMode="auto">
          <a:xfrm>
            <a:off x="1050925" y="927894"/>
            <a:ext cx="30600650" cy="1745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336925" y="4395722"/>
            <a:ext cx="27735732" cy="13018949"/>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Năm</a:t>
            </a:r>
            <a:r>
              <a:rPr lang="en-US" sz="6000" dirty="0" smtClean="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học</a:t>
            </a:r>
            <a:r>
              <a:rPr lang="en-US" sz="6000" dirty="0">
                <a:latin typeface="Times New Roman" panose="02020603050405020304" pitchFamily="18" charset="0"/>
                <a:cs typeface="Times New Roman" panose="02020603050405020304" pitchFamily="18" charset="0"/>
              </a:rPr>
              <a:t> </a:t>
            </a:r>
            <a:r>
              <a:rPr lang="en-US" sz="6000" dirty="0" smtClean="0">
                <a:latin typeface="Times New Roman" panose="02020603050405020304" pitchFamily="18" charset="0"/>
                <a:cs typeface="Times New Roman" panose="02020603050405020304" pitchFamily="18" charset="0"/>
              </a:rPr>
              <a:t>2021-2022 </a:t>
            </a:r>
            <a:r>
              <a:rPr lang="en-US" sz="6000" dirty="0" err="1">
                <a:latin typeface="Times New Roman" panose="02020603050405020304" pitchFamily="18" charset="0"/>
                <a:cs typeface="Times New Roman" panose="02020603050405020304" pitchFamily="18" charset="0"/>
              </a:rPr>
              <a:t>tôi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được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phân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dạy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lớp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mẫu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giáo</a:t>
            </a:r>
            <a:r>
              <a:rPr lang="en-US" sz="6000" dirty="0">
                <a:latin typeface="Times New Roman" panose="02020603050405020304" pitchFamily="18" charset="0"/>
                <a:cs typeface="Times New Roman" panose="02020603050405020304" pitchFamily="18" charset="0"/>
              </a:rPr>
              <a:t> 5 </a:t>
            </a:r>
            <a:r>
              <a:rPr lang="en-US" sz="6000" dirty="0" err="1">
                <a:latin typeface="Times New Roman" panose="02020603050405020304" pitchFamily="18" charset="0"/>
                <a:cs typeface="Times New Roman" panose="02020603050405020304" pitchFamily="18" charset="0"/>
              </a:rPr>
              <a:t>tuổi</a:t>
            </a:r>
            <a:r>
              <a:rPr lang="en-US" sz="6000" dirty="0">
                <a:latin typeface="Times New Roman" panose="02020603050405020304" pitchFamily="18" charset="0"/>
                <a:cs typeface="Times New Roman" panose="02020603050405020304" pitchFamily="18" charset="0"/>
              </a:rPr>
              <a:t> 3 </a:t>
            </a:r>
            <a:r>
              <a:rPr lang="en-US" sz="6000" dirty="0" err="1" smtClean="0">
                <a:latin typeface="Times New Roman" panose="02020603050405020304" pitchFamily="18" charset="0"/>
                <a:cs typeface="Times New Roman" panose="02020603050405020304" pitchFamily="18" charset="0"/>
              </a:rPr>
              <a:t>ngay</a:t>
            </a:r>
            <a:r>
              <a:rPr lang="en-US" sz="6000" dirty="0" smtClean="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đầu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học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tôi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khảo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sát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sự</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hiểu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biết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về</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toàn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trẻ</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Tôi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thấy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số</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trẻ</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vẫn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chưa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nhận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việc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chấp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hành</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toàn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như</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trẻ</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chưa</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toàn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ngồi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xe</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máy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nô</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nghịch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dưới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lòng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sau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mỗi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giờ</a:t>
            </a:r>
            <a:r>
              <a:rPr lang="en-US" sz="6000" dirty="0">
                <a:latin typeface="Times New Roman" panose="02020603050405020304" pitchFamily="18" charset="0"/>
                <a:cs typeface="Times New Roman" panose="02020603050405020304" pitchFamily="18" charset="0"/>
              </a:rPr>
              <a:t> tan </a:t>
            </a:r>
            <a:r>
              <a:rPr lang="en-US" sz="6000" dirty="0" err="1">
                <a:latin typeface="Times New Roman" panose="02020603050405020304" pitchFamily="18" charset="0"/>
                <a:cs typeface="Times New Roman" panose="02020603050405020304" pitchFamily="18" charset="0"/>
              </a:rPr>
              <a:t>lớp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nhà</a:t>
            </a:r>
            <a:r>
              <a:rPr lang="en-US" sz="6000" dirty="0" smtClean="0">
                <a:latin typeface="Times New Roman" panose="02020603050405020304" pitchFamily="18" charset="0"/>
                <a:cs typeface="Times New Roman" panose="02020603050405020304" pitchFamily="18" charset="0"/>
              </a:rPr>
              <a:t>.</a:t>
            </a:r>
          </a:p>
          <a:p>
            <a:r>
              <a:rPr lang="en-US" sz="6000" dirty="0" smtClean="0">
                <a:latin typeface="Times New Roman" panose="02020603050405020304" pitchFamily="18" charset="0"/>
                <a:cs typeface="Times New Roman" panose="02020603050405020304" pitchFamily="18" charset="0"/>
              </a:rPr>
              <a:t>	</a:t>
            </a:r>
            <a:r>
              <a:rPr lang="pl-PL" sz="6000" dirty="0" smtClean="0">
                <a:latin typeface="Times New Roman" panose="02020603050405020304" pitchFamily="18" charset="0"/>
                <a:cs typeface="Times New Roman" panose="02020603050405020304" pitchFamily="18" charset="0"/>
              </a:rPr>
              <a:t>Vốn </a:t>
            </a:r>
            <a:r>
              <a:rPr lang="pl-PL" sz="6000" dirty="0">
                <a:latin typeface="Times New Roman" panose="02020603050405020304" pitchFamily="18" charset="0"/>
                <a:cs typeface="Times New Roman" panose="02020603050405020304" pitchFamily="18" charset="0"/>
              </a:rPr>
              <a:t>sống vốn kinh nghiệm thực hành chấp hành an toàn giao thông thấp. </a:t>
            </a:r>
            <a:endParaRPr lang="en-US" sz="6000" dirty="0">
              <a:latin typeface="Times New Roman" panose="02020603050405020304" pitchFamily="18" charset="0"/>
              <a:cs typeface="Times New Roman" panose="02020603050405020304" pitchFamily="18" charset="0"/>
            </a:endParaRPr>
          </a:p>
          <a:p>
            <a:r>
              <a:rPr lang="en-US" sz="6000" dirty="0" smtClean="0">
                <a:latin typeface="Times New Roman" panose="02020603050405020304" pitchFamily="18" charset="0"/>
                <a:cs typeface="Times New Roman" panose="02020603050405020304" pitchFamily="18" charset="0"/>
              </a:rPr>
              <a:t>	</a:t>
            </a:r>
            <a:r>
              <a:rPr lang="pl-PL" sz="6000" dirty="0" smtClean="0">
                <a:latin typeface="Times New Roman" panose="02020603050405020304" pitchFamily="18" charset="0"/>
                <a:cs typeface="Times New Roman" panose="02020603050405020304" pitchFamily="18" charset="0"/>
              </a:rPr>
              <a:t>Một </a:t>
            </a:r>
            <a:r>
              <a:rPr lang="pl-PL" sz="6000" dirty="0">
                <a:latin typeface="Times New Roman" panose="02020603050405020304" pitchFamily="18" charset="0"/>
                <a:cs typeface="Times New Roman" panose="02020603050405020304" pitchFamily="18" charset="0"/>
              </a:rPr>
              <a:t>số trẻ còn rụt rè, nhút nhát, tiếp thu kiến thức không sâu, trẻ chóng nhớ mau quên. </a:t>
            </a:r>
            <a:endParaRPr lang="en-US" sz="6000" dirty="0">
              <a:latin typeface="Times New Roman" panose="02020603050405020304" pitchFamily="18" charset="0"/>
              <a:cs typeface="Times New Roman" panose="02020603050405020304" pitchFamily="18" charset="0"/>
            </a:endParaRPr>
          </a:p>
          <a:p>
            <a:r>
              <a:rPr lang="en-US" sz="6000" dirty="0" smtClean="0">
                <a:latin typeface="Times New Roman" panose="02020603050405020304" pitchFamily="18" charset="0"/>
                <a:cs typeface="Times New Roman" panose="02020603050405020304" pitchFamily="18" charset="0"/>
              </a:rPr>
              <a:t>	</a:t>
            </a:r>
            <a:r>
              <a:rPr lang="pl-PL" sz="6000" dirty="0" smtClean="0">
                <a:latin typeface="Times New Roman" panose="02020603050405020304" pitchFamily="18" charset="0"/>
                <a:cs typeface="Times New Roman" panose="02020603050405020304" pitchFamily="18" charset="0"/>
              </a:rPr>
              <a:t>Đa </a:t>
            </a:r>
            <a:r>
              <a:rPr lang="pl-PL" sz="6000" dirty="0">
                <a:latin typeface="Times New Roman" panose="02020603050405020304" pitchFamily="18" charset="0"/>
                <a:cs typeface="Times New Roman" panose="02020603050405020304" pitchFamily="18" charset="0"/>
              </a:rPr>
              <a:t>số phụ huynh còn tụ tập trước cổng trường trước giờ đón trả trẻ chưa chấp hành ATGT. </a:t>
            </a:r>
            <a:endParaRPr lang="en-US" sz="6000" dirty="0">
              <a:latin typeface="Times New Roman" panose="02020603050405020304" pitchFamily="18" charset="0"/>
              <a:cs typeface="Times New Roman" panose="02020603050405020304" pitchFamily="18" charset="0"/>
            </a:endParaRPr>
          </a:p>
          <a:p>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Khi</a:t>
            </a:r>
            <a:r>
              <a:rPr lang="en-US" sz="6000" dirty="0" smtClean="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thực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hiện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chuyên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này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giáo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viên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rất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tổ</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hoạt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hoặc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tổ</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nhưng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chưa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nhiều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sáng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chủ</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yếu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dạy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trẻ</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tiết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học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khô</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cứng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chán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dẫn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trẻ</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lúng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túng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xử</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lý</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tình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huống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tham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giaothông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trẻ</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kỹ</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việc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tự</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chấp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hành</a:t>
            </a:r>
            <a:r>
              <a:rPr lang="en-US" sz="6000" dirty="0">
                <a:latin typeface="Times New Roman" panose="02020603050405020304" pitchFamily="18" charset="0"/>
                <a:cs typeface="Times New Roman" panose="02020603050405020304" pitchFamily="18" charset="0"/>
              </a:rPr>
              <a:t> ATGT </a:t>
            </a:r>
            <a:r>
              <a:rPr lang="en-US" sz="6000" dirty="0" err="1">
                <a:latin typeface="Times New Roman" panose="02020603050405020304" pitchFamily="18" charset="0"/>
                <a:cs typeface="Times New Roman" panose="02020603050405020304" pitchFamily="18" charset="0"/>
              </a:rPr>
              <a:t>chưa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trọn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vẹn</a:t>
            </a:r>
            <a:r>
              <a:rPr lang="en-US" sz="6000" dirty="0">
                <a:latin typeface="Times New Roman" panose="02020603050405020304" pitchFamily="18" charset="0"/>
                <a:cs typeface="Times New Roman" panose="02020603050405020304" pitchFamily="18" charset="0"/>
              </a:rPr>
              <a:t>. </a:t>
            </a:r>
            <a:r>
              <a:rPr lang="pl-PL" sz="6000" dirty="0">
                <a:latin typeface="Times New Roman" panose="02020603050405020304" pitchFamily="18" charset="0"/>
                <a:cs typeface="Times New Roman" panose="02020603050405020304" pitchFamily="18" charset="0"/>
              </a:rPr>
              <a:t>Kết quả trên trẻ chưa cao. </a:t>
            </a:r>
            <a:endParaRPr lang="en-US" sz="6000" dirty="0">
              <a:latin typeface="Times New Roman" panose="02020603050405020304" pitchFamily="18" charset="0"/>
              <a:cs typeface="Times New Roman" panose="02020603050405020304" pitchFamily="18" charset="0"/>
            </a:endParaRPr>
          </a:p>
          <a:p>
            <a:r>
              <a:rPr lang="en-US" sz="6000" dirty="0" smtClean="0">
                <a:latin typeface="Times New Roman" panose="02020603050405020304" pitchFamily="18" charset="0"/>
                <a:cs typeface="Times New Roman" panose="02020603050405020304" pitchFamily="18" charset="0"/>
              </a:rPr>
              <a:t>	</a:t>
            </a:r>
            <a:r>
              <a:rPr lang="vi-VN" sz="6000" dirty="0" smtClean="0">
                <a:latin typeface="Times New Roman" panose="02020603050405020304" pitchFamily="18" charset="0"/>
                <a:cs typeface="Times New Roman" panose="02020603050405020304" pitchFamily="18" charset="0"/>
              </a:rPr>
              <a:t>*</a:t>
            </a:r>
            <a:r>
              <a:rPr lang="en-US" sz="6000" dirty="0" smtClean="0">
                <a:latin typeface="Times New Roman" panose="02020603050405020304" pitchFamily="18" charset="0"/>
                <a:cs typeface="Times New Roman" panose="02020603050405020304" pitchFamily="18" charset="0"/>
              </a:rPr>
              <a:t> </a:t>
            </a:r>
            <a:r>
              <a:rPr lang="pl-PL" sz="6000" dirty="0" smtClean="0">
                <a:latin typeface="Times New Roman" panose="02020603050405020304" pitchFamily="18" charset="0"/>
                <a:cs typeface="Times New Roman" panose="02020603050405020304" pitchFamily="18" charset="0"/>
              </a:rPr>
              <a:t>Bảng </a:t>
            </a:r>
            <a:r>
              <a:rPr lang="pl-PL" sz="6000" dirty="0">
                <a:latin typeface="Times New Roman" panose="02020603050405020304" pitchFamily="18" charset="0"/>
                <a:cs typeface="Times New Roman" panose="02020603050405020304" pitchFamily="18" charset="0"/>
              </a:rPr>
              <a:t>khảo sát chất lượng trước khi thực hiện: (</a:t>
            </a:r>
            <a:r>
              <a:rPr lang="pl-PL" sz="6000" i="1" dirty="0">
                <a:latin typeface="Times New Roman" panose="02020603050405020304" pitchFamily="18" charset="0"/>
                <a:cs typeface="Times New Roman" panose="02020603050405020304" pitchFamily="18" charset="0"/>
              </a:rPr>
              <a:t>phần phụ lục 1)</a:t>
            </a:r>
            <a:endParaRPr lang="en-US" sz="6000" dirty="0">
              <a:latin typeface="Times New Roman" panose="02020603050405020304" pitchFamily="18" charset="0"/>
              <a:cs typeface="Times New Roman" panose="02020603050405020304" pitchFamily="18" charset="0"/>
            </a:endParaRPr>
          </a:p>
          <a:p>
            <a:endParaRPr lang="en-US" sz="6000" dirty="0">
              <a:latin typeface="Times New Roman" panose="02020603050405020304" pitchFamily="18" charset="0"/>
              <a:cs typeface="Times New Roman" panose="02020603050405020304" pitchFamily="18" charset="0"/>
            </a:endParaRPr>
          </a:p>
        </p:txBody>
      </p:sp>
      <p:sp>
        <p:nvSpPr>
          <p:cNvPr id="19" name="Rectangle 18"/>
          <p:cNvSpPr/>
          <p:nvPr/>
        </p:nvSpPr>
        <p:spPr>
          <a:xfrm>
            <a:off x="4556125" y="1321951"/>
            <a:ext cx="22174200" cy="1938263"/>
          </a:xfrm>
          <a:prstGeom prst="rect">
            <a:avLst/>
          </a:prstGeom>
        </p:spPr>
        <p:txBody>
          <a:bodyPr wrap="square" lIns="90718" tIns="45359" rIns="90718" bIns="45359">
            <a:spAutoFit/>
          </a:bodyPr>
          <a:lstStyle/>
          <a:p>
            <a:pPr algn="ctr"/>
            <a:r>
              <a:rPr lang="en-US" sz="12000" b="1" dirty="0" smtClean="0">
                <a:solidFill>
                  <a:srgbClr val="0070C0"/>
                </a:solidFill>
                <a:latin typeface="Times New Roman" panose="02020603050405020304" pitchFamily="18" charset="0"/>
                <a:cs typeface="Times New Roman" panose="02020603050405020304" pitchFamily="18" charset="0"/>
              </a:rPr>
              <a:t>II</a:t>
            </a:r>
            <a:r>
              <a:rPr lang="en-US" sz="12000" b="1" dirty="0">
                <a:solidFill>
                  <a:srgbClr val="0070C0"/>
                </a:solidFill>
                <a:latin typeface="Times New Roman" panose="02020603050405020304" pitchFamily="18" charset="0"/>
                <a:cs typeface="Times New Roman" panose="02020603050405020304" pitchFamily="18" charset="0"/>
              </a:rPr>
              <a:t>. NỘI </a:t>
            </a:r>
            <a:r>
              <a:rPr lang="en-US" sz="12000" b="1" dirty="0" smtClean="0">
                <a:solidFill>
                  <a:srgbClr val="0070C0"/>
                </a:solidFill>
                <a:latin typeface="Times New Roman" panose="02020603050405020304" pitchFamily="18" charset="0"/>
                <a:cs typeface="Times New Roman" panose="02020603050405020304" pitchFamily="18" charset="0"/>
              </a:rPr>
              <a:t>DUNG</a:t>
            </a:r>
            <a:endParaRPr lang="en-US" sz="12000" b="1"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822325" y="2291083"/>
            <a:ext cx="12877800" cy="1568931"/>
          </a:xfrm>
          <a:prstGeom prst="rect">
            <a:avLst/>
          </a:prstGeom>
        </p:spPr>
        <p:txBody>
          <a:bodyPr wrap="square" lIns="90718" tIns="45359" rIns="90718" bIns="45359">
            <a:spAutoFit/>
          </a:bodyPr>
          <a:lstStyle/>
          <a:p>
            <a:pPr algn="ctr"/>
            <a:r>
              <a:rPr lang="en-US" sz="9600" b="1" dirty="0" smtClean="0">
                <a:solidFill>
                  <a:srgbClr val="FF0066"/>
                </a:solidFill>
                <a:latin typeface="Times New Roman" pitchFamily="18" charset="0"/>
                <a:cs typeface="Times New Roman" pitchFamily="18" charset="0"/>
              </a:rPr>
              <a:t>1. </a:t>
            </a:r>
            <a:r>
              <a:rPr lang="en-US" sz="9600" b="1" dirty="0" err="1" smtClean="0">
                <a:solidFill>
                  <a:srgbClr val="FF0066"/>
                </a:solidFill>
                <a:latin typeface="Times New Roman" pitchFamily="18" charset="0"/>
                <a:cs typeface="Times New Roman" pitchFamily="18" charset="0"/>
              </a:rPr>
              <a:t>Thực</a:t>
            </a:r>
            <a:r>
              <a:rPr lang="en-US" sz="9600" b="1" dirty="0" smtClean="0">
                <a:solidFill>
                  <a:srgbClr val="FF0066"/>
                </a:solidFill>
                <a:latin typeface="Times New Roman" pitchFamily="18" charset="0"/>
                <a:cs typeface="Times New Roman" pitchFamily="18" charset="0"/>
              </a:rPr>
              <a:t> </a:t>
            </a:r>
            <a:r>
              <a:rPr lang="en-US" sz="9600" b="1" dirty="0" err="1" smtClean="0">
                <a:solidFill>
                  <a:srgbClr val="FF0066"/>
                </a:solidFill>
                <a:latin typeface="Times New Roman" pitchFamily="18" charset="0"/>
                <a:cs typeface="Times New Roman" pitchFamily="18" charset="0"/>
              </a:rPr>
              <a:t>trạng</a:t>
            </a:r>
            <a:endParaRPr lang="en-US" sz="9600" b="1"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1078662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759" t="15939" r="11357" b="34977"/>
          <a:stretch/>
        </p:blipFill>
        <p:spPr bwMode="auto">
          <a:xfrm>
            <a:off x="0" y="-56906"/>
            <a:ext cx="30600650" cy="1745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853746" y="3704531"/>
            <a:ext cx="27428783" cy="13696057"/>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r>
              <a:rPr lang="en-US" sz="6000" dirty="0" smtClean="0">
                <a:latin typeface="Times New Roman" panose="02020603050405020304" pitchFamily="18" charset="0"/>
                <a:cs typeface="Times New Roman" panose="02020603050405020304" pitchFamily="18" charset="0"/>
              </a:rPr>
              <a:t>	</a:t>
            </a:r>
            <a:r>
              <a:rPr lang="en-US" sz="6800" dirty="0">
                <a:latin typeface="Times New Roman" panose="02020603050405020304" pitchFamily="18" charset="0"/>
                <a:cs typeface="Times New Roman" panose="02020603050405020304" pitchFamily="18" charset="0"/>
              </a:rPr>
              <a:t>An </a:t>
            </a:r>
            <a:r>
              <a:rPr lang="en-US" sz="6800" dirty="0" err="1">
                <a:latin typeface="Times New Roman" panose="02020603050405020304" pitchFamily="18" charset="0"/>
                <a:cs typeface="Times New Roman" panose="02020603050405020304" pitchFamily="18" charset="0"/>
              </a:rPr>
              <a:t>toàn</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giao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thông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luôn</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là</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vấn</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đề</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được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xã</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hội</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rất</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quan</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tâm</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Thực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hiện</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sự</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chỉ</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đạo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của</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cấp</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lãnh</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đạo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về</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việc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đưa</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giáo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dục</a:t>
            </a:r>
            <a:r>
              <a:rPr lang="en-US" sz="6800" dirty="0">
                <a:latin typeface="Times New Roman" panose="02020603050405020304" pitchFamily="18" charset="0"/>
                <a:cs typeface="Times New Roman" panose="02020603050405020304" pitchFamily="18" charset="0"/>
              </a:rPr>
              <a:t> ATGT </a:t>
            </a:r>
            <a:r>
              <a:rPr lang="en-US" sz="6800" dirty="0" err="1">
                <a:latin typeface="Times New Roman" panose="02020603050405020304" pitchFamily="18" charset="0"/>
                <a:cs typeface="Times New Roman" panose="02020603050405020304" pitchFamily="18" charset="0"/>
              </a:rPr>
              <a:t>vào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trong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trường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học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Trong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năm</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học</a:t>
            </a:r>
            <a:r>
              <a:rPr lang="en-US" sz="6800" dirty="0">
                <a:latin typeface="Times New Roman" panose="02020603050405020304" pitchFamily="18" charset="0"/>
                <a:cs typeface="Times New Roman" panose="02020603050405020304" pitchFamily="18" charset="0"/>
              </a:rPr>
              <a:t> 2021-2022 </a:t>
            </a:r>
            <a:r>
              <a:rPr lang="en-US" sz="6800" dirty="0" err="1">
                <a:latin typeface="Times New Roman" panose="02020603050405020304" pitchFamily="18" charset="0"/>
                <a:cs typeface="Times New Roman" panose="02020603050405020304" pitchFamily="18" charset="0"/>
              </a:rPr>
              <a:t>Sở</a:t>
            </a:r>
            <a:r>
              <a:rPr lang="en-US" sz="6800" dirty="0">
                <a:latin typeface="Times New Roman" panose="02020603050405020304" pitchFamily="18" charset="0"/>
                <a:cs typeface="Times New Roman" panose="02020603050405020304" pitchFamily="18" charset="0"/>
              </a:rPr>
              <a:t> GDMN </a:t>
            </a:r>
            <a:r>
              <a:rPr lang="en-US" sz="6800" dirty="0" err="1">
                <a:latin typeface="Times New Roman" panose="02020603050405020304" pitchFamily="18" charset="0"/>
                <a:cs typeface="Times New Roman" panose="02020603050405020304" pitchFamily="18" charset="0"/>
              </a:rPr>
              <a:t>Hải</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Phòng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đã</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đưa</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vào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chuyên</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đề</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Tôi</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yêu</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Việt</a:t>
            </a:r>
            <a:r>
              <a:rPr lang="en-US" sz="6800" dirty="0">
                <a:latin typeface="Times New Roman" panose="02020603050405020304" pitchFamily="18" charset="0"/>
                <a:cs typeface="Times New Roman" panose="02020603050405020304" pitchFamily="18" charset="0"/>
              </a:rPr>
              <a:t> Nam” </a:t>
            </a:r>
            <a:r>
              <a:rPr lang="en-US" sz="6800" dirty="0" err="1">
                <a:latin typeface="Times New Roman" panose="02020603050405020304" pitchFamily="18" charset="0"/>
                <a:cs typeface="Times New Roman" panose="02020603050405020304" pitchFamily="18" charset="0"/>
              </a:rPr>
              <a:t>nhằm</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đưa</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giáo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dục</a:t>
            </a:r>
            <a:r>
              <a:rPr lang="en-US" sz="6800" dirty="0">
                <a:latin typeface="Times New Roman" panose="02020603050405020304" pitchFamily="18" charset="0"/>
                <a:cs typeface="Times New Roman" panose="02020603050405020304" pitchFamily="18" charset="0"/>
              </a:rPr>
              <a:t> ATGT </a:t>
            </a:r>
            <a:r>
              <a:rPr lang="en-US" sz="6800" dirty="0" err="1">
                <a:latin typeface="Times New Roman" panose="02020603050405020304" pitchFamily="18" charset="0"/>
                <a:cs typeface="Times New Roman" panose="02020603050405020304" pitchFamily="18" charset="0"/>
              </a:rPr>
              <a:t>vào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trong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công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tác</a:t>
            </a:r>
            <a:r>
              <a:rPr lang="en-US" sz="6800" dirty="0">
                <a:latin typeface="Times New Roman" panose="02020603050405020304" pitchFamily="18" charset="0"/>
                <a:cs typeface="Times New Roman" panose="02020603050405020304" pitchFamily="18" charset="0"/>
              </a:rPr>
              <a:t> CSGD </a:t>
            </a:r>
            <a:r>
              <a:rPr lang="en-US" sz="6800" dirty="0" err="1">
                <a:latin typeface="Times New Roman" panose="02020603050405020304" pitchFamily="18" charset="0"/>
                <a:cs typeface="Times New Roman" panose="02020603050405020304" pitchFamily="18" charset="0"/>
              </a:rPr>
              <a:t>trẻ</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mầm</a:t>
            </a:r>
            <a:r>
              <a:rPr lang="en-US" sz="6800" dirty="0">
                <a:latin typeface="Times New Roman" panose="02020603050405020304" pitchFamily="18" charset="0"/>
                <a:cs typeface="Times New Roman" panose="02020603050405020304" pitchFamily="18" charset="0"/>
              </a:rPr>
              <a:t> non. </a:t>
            </a:r>
            <a:r>
              <a:rPr lang="en-US" sz="6800" dirty="0" err="1">
                <a:latin typeface="Times New Roman" panose="02020603050405020304" pitchFamily="18" charset="0"/>
                <a:cs typeface="Times New Roman" panose="02020603050405020304" pitchFamily="18" charset="0"/>
              </a:rPr>
              <a:t>Vì</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vậy</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các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trường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đã</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đưa</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chuyên</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đề</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này</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vào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kế</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hoạch</a:t>
            </a:r>
            <a:r>
              <a:rPr lang="en-US" sz="6800" dirty="0">
                <a:latin typeface="Times New Roman" panose="02020603050405020304" pitchFamily="18" charset="0"/>
                <a:cs typeface="Times New Roman" panose="02020603050405020304" pitchFamily="18" charset="0"/>
              </a:rPr>
              <a:t> CSGD </a:t>
            </a:r>
            <a:r>
              <a:rPr lang="en-US" sz="6800" dirty="0" err="1">
                <a:latin typeface="Times New Roman" panose="02020603050405020304" pitchFamily="18" charset="0"/>
                <a:cs typeface="Times New Roman" panose="02020603050405020304" pitchFamily="18" charset="0"/>
              </a:rPr>
              <a:t>của</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trường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phù</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hợp</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với</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tình</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hình</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thực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tế</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của</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địa</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phương</a:t>
            </a:r>
            <a:r>
              <a:rPr lang="en-US" sz="6800" dirty="0">
                <a:latin typeface="Times New Roman" panose="02020603050405020304" pitchFamily="18" charset="0"/>
                <a:cs typeface="Times New Roman" panose="02020603050405020304" pitchFamily="18" charset="0"/>
              </a:rPr>
              <a:t>. Qua </a:t>
            </a:r>
            <a:r>
              <a:rPr lang="en-US" sz="6800" dirty="0" err="1">
                <a:latin typeface="Times New Roman" panose="02020603050405020304" pitchFamily="18" charset="0"/>
                <a:cs typeface="Times New Roman" panose="02020603050405020304" pitchFamily="18" charset="0"/>
              </a:rPr>
              <a:t>đó</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để</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giáo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dục</a:t>
            </a:r>
            <a:r>
              <a:rPr lang="en-US" sz="6800" dirty="0">
                <a:latin typeface="Times New Roman" panose="02020603050405020304" pitchFamily="18" charset="0"/>
                <a:cs typeface="Times New Roman" panose="02020603050405020304" pitchFamily="18" charset="0"/>
              </a:rPr>
              <a:t> an </a:t>
            </a:r>
            <a:r>
              <a:rPr lang="en-US" sz="6800" dirty="0" err="1">
                <a:latin typeface="Times New Roman" panose="02020603050405020304" pitchFamily="18" charset="0"/>
                <a:cs typeface="Times New Roman" panose="02020603050405020304" pitchFamily="18" charset="0"/>
              </a:rPr>
              <a:t>toàn</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giao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thông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cho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các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bậc</a:t>
            </a:r>
            <a:r>
              <a:rPr lang="en-US" sz="6800" dirty="0">
                <a:latin typeface="Times New Roman" panose="02020603050405020304" pitchFamily="18" charset="0"/>
                <a:cs typeface="Times New Roman" panose="02020603050405020304" pitchFamily="18" charset="0"/>
              </a:rPr>
              <a:t> cha </a:t>
            </a:r>
            <a:r>
              <a:rPr lang="en-US" sz="6800" dirty="0" err="1">
                <a:latin typeface="Times New Roman" panose="02020603050405020304" pitchFamily="18" charset="0"/>
                <a:cs typeface="Times New Roman" panose="02020603050405020304" pitchFamily="18" charset="0"/>
              </a:rPr>
              <a:t>mẹ</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có</a:t>
            </a:r>
            <a:r>
              <a:rPr lang="en-US" sz="6800" dirty="0">
                <a:latin typeface="Times New Roman" panose="02020603050405020304" pitchFamily="18" charset="0"/>
                <a:cs typeface="Times New Roman" panose="02020603050405020304" pitchFamily="18" charset="0"/>
              </a:rPr>
              <a:t> con </a:t>
            </a:r>
            <a:r>
              <a:rPr lang="en-US" sz="6800" dirty="0" err="1">
                <a:latin typeface="Times New Roman" panose="02020603050405020304" pitchFamily="18" charset="0"/>
                <a:cs typeface="Times New Roman" panose="02020603050405020304" pitchFamily="18" charset="0"/>
              </a:rPr>
              <a:t>dưới</a:t>
            </a:r>
            <a:r>
              <a:rPr lang="en-US" sz="6800" dirty="0">
                <a:latin typeface="Times New Roman" panose="02020603050405020304" pitchFamily="18" charset="0"/>
                <a:cs typeface="Times New Roman" panose="02020603050405020304" pitchFamily="18" charset="0"/>
              </a:rPr>
              <a:t> 6 </a:t>
            </a:r>
            <a:r>
              <a:rPr lang="en-US" sz="6800" dirty="0" err="1">
                <a:latin typeface="Times New Roman" panose="02020603050405020304" pitchFamily="18" charset="0"/>
                <a:cs typeface="Times New Roman" panose="02020603050405020304" pitchFamily="18" charset="0"/>
              </a:rPr>
              <a:t>tuổi</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giúp</a:t>
            </a:r>
            <a:r>
              <a:rPr lang="en-US" sz="6800" dirty="0">
                <a:latin typeface="Times New Roman" panose="02020603050405020304" pitchFamily="18" charset="0"/>
                <a:cs typeface="Times New Roman" panose="02020603050405020304" pitchFamily="18" charset="0"/>
              </a:rPr>
              <a:t> cha </a:t>
            </a:r>
            <a:r>
              <a:rPr lang="en-US" sz="6800" dirty="0" err="1">
                <a:latin typeface="Times New Roman" panose="02020603050405020304" pitchFamily="18" charset="0"/>
                <a:cs typeface="Times New Roman" panose="02020603050405020304" pitchFamily="18" charset="0"/>
              </a:rPr>
              <a:t>mẹ</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biết</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cách</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giáo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dục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trẻ</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thực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hiện</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luật</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giao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thông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giúp</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trẻ</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hiểu</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thêm</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về</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luật</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giao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thông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Đặc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biệt</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trẻ</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có</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các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kỹ</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năng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thực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hành</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việc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chấp</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hành</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luật</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lệ</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giao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thông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đường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bộ</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nhằm</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tránh</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các</a:t>
            </a:r>
            <a:r>
              <a:rPr lang="en-US" sz="6800" dirty="0">
                <a:latin typeface="Times New Roman" panose="02020603050405020304" pitchFamily="18" charset="0"/>
                <a:cs typeface="Times New Roman" panose="02020603050405020304" pitchFamily="18" charset="0"/>
              </a:rPr>
              <a:t> tai </a:t>
            </a:r>
            <a:r>
              <a:rPr lang="en-US" sz="6800" dirty="0" err="1">
                <a:latin typeface="Times New Roman" panose="02020603050405020304" pitchFamily="18" charset="0"/>
                <a:cs typeface="Times New Roman" panose="02020603050405020304" pitchFamily="18" charset="0"/>
              </a:rPr>
              <a:t>nạn</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giao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thông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đáng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tiếc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cho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trẻ</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Vì</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thế</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việc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giáo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dục</a:t>
            </a:r>
            <a:r>
              <a:rPr lang="en-US" sz="6800" dirty="0">
                <a:latin typeface="Times New Roman" panose="02020603050405020304" pitchFamily="18" charset="0"/>
                <a:cs typeface="Times New Roman" panose="02020603050405020304" pitchFamily="18" charset="0"/>
              </a:rPr>
              <a:t> an </a:t>
            </a:r>
            <a:r>
              <a:rPr lang="en-US" sz="6800" dirty="0" err="1">
                <a:latin typeface="Times New Roman" panose="02020603050405020304" pitchFamily="18" charset="0"/>
                <a:cs typeface="Times New Roman" panose="02020603050405020304" pitchFamily="18" charset="0"/>
              </a:rPr>
              <a:t>toàn</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giao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thông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cho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trẻ</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có</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vai</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trò</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rất</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quan</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trọng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trong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công</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tác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chăm</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sóc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giáo</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dục</a:t>
            </a:r>
            <a:r>
              <a:rPr lang="en-US" sz="6800" dirty="0">
                <a:latin typeface="Times New Roman" panose="02020603050405020304" pitchFamily="18" charset="0"/>
                <a:cs typeface="Times New Roman" panose="02020603050405020304" pitchFamily="18" charset="0"/>
              </a:rPr>
              <a:t> </a:t>
            </a:r>
            <a:r>
              <a:rPr lang="en-US" sz="6800" dirty="0" err="1">
                <a:latin typeface="Times New Roman" panose="02020603050405020304" pitchFamily="18" charset="0"/>
                <a:cs typeface="Times New Roman" panose="02020603050405020304" pitchFamily="18" charset="0"/>
              </a:rPr>
              <a:t>trẻ</a:t>
            </a:r>
            <a:r>
              <a:rPr lang="en-US" sz="6800" dirty="0">
                <a:latin typeface="Times New Roman" panose="02020603050405020304" pitchFamily="18" charset="0"/>
                <a:cs typeface="Times New Roman" panose="02020603050405020304" pitchFamily="18" charset="0"/>
              </a:rPr>
              <a:t>. </a:t>
            </a:r>
          </a:p>
          <a:p>
            <a:endParaRPr lang="en-US" sz="6800" dirty="0">
              <a:latin typeface="Times New Roman" panose="02020603050405020304" pitchFamily="18" charset="0"/>
              <a:cs typeface="Times New Roman" panose="02020603050405020304" pitchFamily="18" charset="0"/>
            </a:endParaRPr>
          </a:p>
        </p:txBody>
      </p:sp>
      <p:sp>
        <p:nvSpPr>
          <p:cNvPr id="19" name="Rectangle 18"/>
          <p:cNvSpPr/>
          <p:nvPr/>
        </p:nvSpPr>
        <p:spPr>
          <a:xfrm>
            <a:off x="1856921" y="2097063"/>
            <a:ext cx="27164804" cy="1630487"/>
          </a:xfrm>
          <a:prstGeom prst="rect">
            <a:avLst/>
          </a:prstGeom>
        </p:spPr>
        <p:txBody>
          <a:bodyPr wrap="square" lIns="90718" tIns="45359" rIns="90718" bIns="45359">
            <a:spAutoFit/>
          </a:bodyPr>
          <a:lstStyle/>
          <a:p>
            <a:pPr algn="ctr"/>
            <a:r>
              <a:rPr lang="en-US" sz="10000" b="1" dirty="0" smtClean="0">
                <a:solidFill>
                  <a:srgbClr val="FF0066"/>
                </a:solidFill>
                <a:latin typeface="Times New Roman" pitchFamily="18" charset="0"/>
                <a:cs typeface="Times New Roman" pitchFamily="18" charset="0"/>
              </a:rPr>
              <a:t>2. </a:t>
            </a:r>
            <a:r>
              <a:rPr lang="en-US" sz="10000" b="1" dirty="0" err="1" smtClean="0">
                <a:solidFill>
                  <a:srgbClr val="FF0066"/>
                </a:solidFill>
                <a:latin typeface="Times New Roman" pitchFamily="18" charset="0"/>
                <a:cs typeface="Times New Roman" pitchFamily="18" charset="0"/>
              </a:rPr>
              <a:t>Cơ</a:t>
            </a:r>
            <a:r>
              <a:rPr lang="en-US" sz="10000" b="1" dirty="0" smtClean="0">
                <a:solidFill>
                  <a:srgbClr val="FF0066"/>
                </a:solidFill>
                <a:latin typeface="Times New Roman" pitchFamily="18" charset="0"/>
                <a:cs typeface="Times New Roman" pitchFamily="18" charset="0"/>
              </a:rPr>
              <a:t> </a:t>
            </a:r>
            <a:r>
              <a:rPr lang="en-US" sz="10000" b="1" dirty="0" err="1" smtClean="0">
                <a:solidFill>
                  <a:srgbClr val="FF0066"/>
                </a:solidFill>
                <a:latin typeface="Times New Roman" pitchFamily="18" charset="0"/>
                <a:cs typeface="Times New Roman" pitchFamily="18" charset="0"/>
              </a:rPr>
              <a:t>sở</a:t>
            </a:r>
            <a:r>
              <a:rPr lang="en-US" sz="10000" b="1" dirty="0" smtClean="0">
                <a:solidFill>
                  <a:srgbClr val="FF0066"/>
                </a:solidFill>
                <a:latin typeface="Times New Roman" pitchFamily="18" charset="0"/>
                <a:cs typeface="Times New Roman" pitchFamily="18" charset="0"/>
              </a:rPr>
              <a:t> </a:t>
            </a:r>
            <a:r>
              <a:rPr lang="en-US" sz="10000" b="1" dirty="0" err="1" smtClean="0">
                <a:solidFill>
                  <a:srgbClr val="FF0066"/>
                </a:solidFill>
                <a:latin typeface="Times New Roman" pitchFamily="18" charset="0"/>
                <a:cs typeface="Times New Roman" pitchFamily="18" charset="0"/>
              </a:rPr>
              <a:t>lý</a:t>
            </a:r>
            <a:r>
              <a:rPr lang="en-US" sz="10000" b="1" dirty="0" smtClean="0">
                <a:solidFill>
                  <a:srgbClr val="FF0066"/>
                </a:solidFill>
                <a:latin typeface="Times New Roman" pitchFamily="18" charset="0"/>
                <a:cs typeface="Times New Roman" pitchFamily="18" charset="0"/>
              </a:rPr>
              <a:t> </a:t>
            </a:r>
            <a:r>
              <a:rPr lang="en-US" sz="10000" b="1" dirty="0" err="1" smtClean="0">
                <a:solidFill>
                  <a:srgbClr val="FF0066"/>
                </a:solidFill>
                <a:latin typeface="Times New Roman" pitchFamily="18" charset="0"/>
                <a:cs typeface="Times New Roman" pitchFamily="18" charset="0"/>
              </a:rPr>
              <a:t>luận</a:t>
            </a:r>
            <a:r>
              <a:rPr lang="en-US" sz="10000" b="1" dirty="0" smtClean="0">
                <a:solidFill>
                  <a:srgbClr val="FF0066"/>
                </a:solidFill>
                <a:latin typeface="Times New Roman" pitchFamily="18" charset="0"/>
                <a:cs typeface="Times New Roman" pitchFamily="18" charset="0"/>
              </a:rPr>
              <a:t> </a:t>
            </a:r>
            <a:r>
              <a:rPr lang="en-US" sz="10000" b="1" dirty="0" err="1" smtClean="0">
                <a:solidFill>
                  <a:srgbClr val="FF0066"/>
                </a:solidFill>
                <a:latin typeface="Times New Roman" pitchFamily="18" charset="0"/>
                <a:cs typeface="Times New Roman" pitchFamily="18" charset="0"/>
              </a:rPr>
              <a:t>và</a:t>
            </a:r>
            <a:r>
              <a:rPr lang="en-US" sz="10000" b="1" dirty="0" smtClean="0">
                <a:solidFill>
                  <a:srgbClr val="FF0066"/>
                </a:solidFill>
                <a:latin typeface="Times New Roman" pitchFamily="18" charset="0"/>
                <a:cs typeface="Times New Roman" pitchFamily="18" charset="0"/>
              </a:rPr>
              <a:t> </a:t>
            </a:r>
            <a:r>
              <a:rPr lang="en-US" sz="10000" b="1" dirty="0" err="1" smtClean="0">
                <a:solidFill>
                  <a:srgbClr val="FF0066"/>
                </a:solidFill>
                <a:latin typeface="Times New Roman" pitchFamily="18" charset="0"/>
                <a:cs typeface="Times New Roman" pitchFamily="18" charset="0"/>
              </a:rPr>
              <a:t>thực</a:t>
            </a:r>
            <a:r>
              <a:rPr lang="en-US" sz="10000" b="1" dirty="0" smtClean="0">
                <a:solidFill>
                  <a:srgbClr val="FF0066"/>
                </a:solidFill>
                <a:latin typeface="Times New Roman" pitchFamily="18" charset="0"/>
                <a:cs typeface="Times New Roman" pitchFamily="18" charset="0"/>
              </a:rPr>
              <a:t> </a:t>
            </a:r>
            <a:r>
              <a:rPr lang="en-US" sz="10000" b="1" dirty="0" err="1" smtClean="0">
                <a:solidFill>
                  <a:srgbClr val="FF0066"/>
                </a:solidFill>
                <a:latin typeface="Times New Roman" pitchFamily="18" charset="0"/>
                <a:cs typeface="Times New Roman" pitchFamily="18" charset="0"/>
              </a:rPr>
              <a:t>tiễn</a:t>
            </a:r>
            <a:r>
              <a:rPr lang="en-US" sz="10000" b="1" dirty="0" smtClean="0">
                <a:solidFill>
                  <a:srgbClr val="FF0066"/>
                </a:solidFill>
                <a:latin typeface="Times New Roman" pitchFamily="18" charset="0"/>
                <a:cs typeface="Times New Roman" pitchFamily="18" charset="0"/>
              </a:rPr>
              <a:t> </a:t>
            </a:r>
            <a:r>
              <a:rPr lang="en-US" sz="10000" b="1" dirty="0" err="1" smtClean="0">
                <a:solidFill>
                  <a:srgbClr val="FF0066"/>
                </a:solidFill>
                <a:latin typeface="Times New Roman" pitchFamily="18" charset="0"/>
                <a:cs typeface="Times New Roman" pitchFamily="18" charset="0"/>
              </a:rPr>
              <a:t>của</a:t>
            </a:r>
            <a:r>
              <a:rPr lang="en-US" sz="10000" b="1" dirty="0" smtClean="0">
                <a:solidFill>
                  <a:srgbClr val="FF0066"/>
                </a:solidFill>
                <a:latin typeface="Times New Roman" pitchFamily="18" charset="0"/>
                <a:cs typeface="Times New Roman" pitchFamily="18" charset="0"/>
              </a:rPr>
              <a:t> </a:t>
            </a:r>
            <a:r>
              <a:rPr lang="en-US" sz="10000" b="1" dirty="0" err="1" smtClean="0">
                <a:solidFill>
                  <a:srgbClr val="FF0066"/>
                </a:solidFill>
                <a:latin typeface="Times New Roman" pitchFamily="18" charset="0"/>
                <a:cs typeface="Times New Roman" pitchFamily="18" charset="0"/>
              </a:rPr>
              <a:t>biện</a:t>
            </a:r>
            <a:r>
              <a:rPr lang="en-US" sz="10000" b="1" dirty="0" smtClean="0">
                <a:solidFill>
                  <a:srgbClr val="FF0066"/>
                </a:solidFill>
                <a:latin typeface="Times New Roman" pitchFamily="18" charset="0"/>
                <a:cs typeface="Times New Roman" pitchFamily="18" charset="0"/>
              </a:rPr>
              <a:t> </a:t>
            </a:r>
            <a:r>
              <a:rPr lang="en-US" sz="10000" b="1" dirty="0" err="1" smtClean="0">
                <a:solidFill>
                  <a:srgbClr val="FF0066"/>
                </a:solidFill>
                <a:latin typeface="Times New Roman" pitchFamily="18" charset="0"/>
                <a:cs typeface="Times New Roman" pitchFamily="18" charset="0"/>
              </a:rPr>
              <a:t>pháp</a:t>
            </a:r>
            <a:endParaRPr lang="en-US" sz="10000" b="1" dirty="0">
              <a:solidFill>
                <a:srgbClr val="FF0066"/>
              </a:solidFill>
              <a:latin typeface="Times New Roman" pitchFamily="18" charset="0"/>
              <a:cs typeface="Times New Roman" pitchFamily="18" charset="0"/>
            </a:endParaRPr>
          </a:p>
        </p:txBody>
      </p:sp>
      <p:sp>
        <p:nvSpPr>
          <p:cNvPr id="5" name="Rectangle 4"/>
          <p:cNvSpPr/>
          <p:nvPr/>
        </p:nvSpPr>
        <p:spPr>
          <a:xfrm>
            <a:off x="3565525" y="854681"/>
            <a:ext cx="22745700" cy="1938263"/>
          </a:xfrm>
          <a:prstGeom prst="rect">
            <a:avLst/>
          </a:prstGeom>
        </p:spPr>
        <p:txBody>
          <a:bodyPr wrap="square" lIns="90718" tIns="45359" rIns="90718" bIns="45359">
            <a:spAutoFit/>
          </a:bodyPr>
          <a:lstStyle/>
          <a:p>
            <a:pPr algn="ctr"/>
            <a:r>
              <a:rPr lang="en-US" sz="12000" b="1" dirty="0" smtClean="0">
                <a:solidFill>
                  <a:srgbClr val="0070C0"/>
                </a:solidFill>
                <a:latin typeface="Times New Roman" panose="02020603050405020304" pitchFamily="18" charset="0"/>
                <a:cs typeface="Times New Roman" panose="02020603050405020304" pitchFamily="18" charset="0"/>
              </a:rPr>
              <a:t>II</a:t>
            </a:r>
            <a:r>
              <a:rPr lang="en-US" sz="12000" b="1" dirty="0">
                <a:solidFill>
                  <a:srgbClr val="0070C0"/>
                </a:solidFill>
                <a:latin typeface="Times New Roman" panose="02020603050405020304" pitchFamily="18" charset="0"/>
                <a:cs typeface="Times New Roman" panose="02020603050405020304" pitchFamily="18" charset="0"/>
              </a:rPr>
              <a:t>. NỘI </a:t>
            </a:r>
            <a:r>
              <a:rPr lang="en-US" sz="12000" b="1" dirty="0" smtClean="0">
                <a:solidFill>
                  <a:srgbClr val="0070C0"/>
                </a:solidFill>
                <a:latin typeface="Times New Roman" panose="02020603050405020304" pitchFamily="18" charset="0"/>
                <a:cs typeface="Times New Roman" panose="02020603050405020304" pitchFamily="18" charset="0"/>
              </a:rPr>
              <a:t>DUNG</a:t>
            </a:r>
            <a:endParaRPr lang="en-US" sz="12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43065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32" t="6181" r="6382" b="7561"/>
          <a:stretch/>
        </p:blipFill>
        <p:spPr bwMode="auto">
          <a:xfrm>
            <a:off x="-395710" y="159037"/>
            <a:ext cx="30961013" cy="1741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2" descr="Cute powerpoint wallpaper trong 2020 | Hình nền, Hình ảnh, Nền"/>
          <p:cNvSpPr>
            <a:spLocks noChangeAspect="1" noChangeArrowheads="1"/>
          </p:cNvSpPr>
          <p:nvPr/>
        </p:nvSpPr>
        <p:spPr bwMode="auto">
          <a:xfrm>
            <a:off x="153764" y="-144305"/>
            <a:ext cx="301252" cy="3044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718" tIns="45359" rIns="90718" bIns="45359" numCol="1" anchor="t" anchorCtr="0" compatLnSpc="1">
            <a:prstTxWarp prst="textNoShape">
              <a:avLst/>
            </a:prstTxWarp>
          </a:bodyPr>
          <a:lstStyle/>
          <a:p>
            <a:endParaRPr lang="en-US"/>
          </a:p>
        </p:txBody>
      </p:sp>
      <p:grpSp>
        <p:nvGrpSpPr>
          <p:cNvPr id="8" name="Group 7"/>
          <p:cNvGrpSpPr/>
          <p:nvPr/>
        </p:nvGrpSpPr>
        <p:grpSpPr>
          <a:xfrm>
            <a:off x="-280460" y="-144305"/>
            <a:ext cx="469178" cy="456701"/>
            <a:chOff x="155575" y="-144463"/>
            <a:chExt cx="457200" cy="457201"/>
          </a:xfrm>
        </p:grpSpPr>
        <p:sp>
          <p:nvSpPr>
            <p:cNvPr id="9" name="AutoShape 2" descr="Free Name Label Cliparts, Download Free Clip Art, Free Clip Art on Clipart  Libr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0" name="AutoShape 4" descr="Free Name Label Cliparts, Download Free Clip Art, Free Clip Art on Clipart  Libra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grpSp>
      <p:sp>
        <p:nvSpPr>
          <p:cNvPr id="2" name="Rectangle 1"/>
          <p:cNvSpPr/>
          <p:nvPr/>
        </p:nvSpPr>
        <p:spPr>
          <a:xfrm>
            <a:off x="5699125" y="927894"/>
            <a:ext cx="18784604" cy="4708981"/>
          </a:xfrm>
          <a:prstGeom prst="rect">
            <a:avLst/>
          </a:prstGeom>
        </p:spPr>
        <p:txBody>
          <a:bodyPr wrap="square">
            <a:spAutoFit/>
          </a:bodyPr>
          <a:lstStyle/>
          <a:p>
            <a:pPr algn="ctr"/>
            <a:r>
              <a:rPr lang="en-US" sz="15000" b="1" dirty="0" smtClean="0">
                <a:solidFill>
                  <a:srgbClr val="FF0000"/>
                </a:solidFill>
                <a:latin typeface="Times New Roman" pitchFamily="18" charset="0"/>
                <a:cs typeface="Times New Roman" pitchFamily="18" charset="0"/>
              </a:rPr>
              <a:t>3. </a:t>
            </a:r>
            <a:r>
              <a:rPr lang="en-US" sz="15000" b="1" dirty="0" err="1" smtClean="0">
                <a:solidFill>
                  <a:srgbClr val="FF0000"/>
                </a:solidFill>
                <a:latin typeface="Times New Roman" pitchFamily="18" charset="0"/>
                <a:cs typeface="Times New Roman" pitchFamily="18" charset="0"/>
              </a:rPr>
              <a:t>Áp</a:t>
            </a:r>
            <a:r>
              <a:rPr lang="en-US" sz="15000" b="1" dirty="0" smtClean="0">
                <a:solidFill>
                  <a:srgbClr val="FF0000"/>
                </a:solidFill>
                <a:latin typeface="Times New Roman" pitchFamily="18" charset="0"/>
                <a:cs typeface="Times New Roman" pitchFamily="18" charset="0"/>
              </a:rPr>
              <a:t> </a:t>
            </a:r>
            <a:r>
              <a:rPr lang="en-US" sz="15000" b="1" dirty="0" err="1" smtClean="0">
                <a:solidFill>
                  <a:srgbClr val="FF0000"/>
                </a:solidFill>
                <a:latin typeface="Times New Roman" pitchFamily="18" charset="0"/>
                <a:cs typeface="Times New Roman" pitchFamily="18" charset="0"/>
              </a:rPr>
              <a:t>dụng</a:t>
            </a:r>
            <a:r>
              <a:rPr lang="en-US" sz="15000" b="1" dirty="0" smtClean="0">
                <a:solidFill>
                  <a:srgbClr val="FF0000"/>
                </a:solidFill>
                <a:latin typeface="Times New Roman" pitchFamily="18" charset="0"/>
                <a:cs typeface="Times New Roman" pitchFamily="18" charset="0"/>
              </a:rPr>
              <a:t> </a:t>
            </a:r>
            <a:r>
              <a:rPr lang="en-US" sz="15000" b="1" dirty="0" err="1" smtClean="0">
                <a:solidFill>
                  <a:srgbClr val="FF0000"/>
                </a:solidFill>
                <a:latin typeface="Times New Roman" pitchFamily="18" charset="0"/>
                <a:cs typeface="Times New Roman" pitchFamily="18" charset="0"/>
              </a:rPr>
              <a:t>biện</a:t>
            </a:r>
            <a:r>
              <a:rPr lang="en-US" sz="15000" b="1" dirty="0" smtClean="0">
                <a:solidFill>
                  <a:srgbClr val="FF0000"/>
                </a:solidFill>
                <a:latin typeface="Times New Roman" pitchFamily="18" charset="0"/>
                <a:cs typeface="Times New Roman" pitchFamily="18" charset="0"/>
              </a:rPr>
              <a:t> </a:t>
            </a:r>
            <a:r>
              <a:rPr lang="en-US" sz="15000" b="1" dirty="0" err="1" smtClean="0">
                <a:solidFill>
                  <a:srgbClr val="FF0000"/>
                </a:solidFill>
                <a:latin typeface="Times New Roman" pitchFamily="18" charset="0"/>
                <a:cs typeface="Times New Roman" pitchFamily="18" charset="0"/>
              </a:rPr>
              <a:t>pháp</a:t>
            </a:r>
            <a:endParaRPr lang="en-US" sz="15000" b="1" dirty="0">
              <a:solidFill>
                <a:srgbClr val="FF0000"/>
              </a:solidFill>
              <a:latin typeface="Times New Roman" pitchFamily="18" charset="0"/>
              <a:cs typeface="Times New Roman" pitchFamily="18" charset="0"/>
            </a:endParaRPr>
          </a:p>
          <a:p>
            <a:pPr algn="ctr"/>
            <a:r>
              <a:rPr lang="en-US" sz="15000" b="1" dirty="0" smtClean="0">
                <a:solidFill>
                  <a:srgbClr val="FF0000"/>
                </a:solidFill>
                <a:latin typeface="Times New Roman" pitchFamily="18" charset="0"/>
                <a:cs typeface="Times New Roman" pitchFamily="18" charset="0"/>
              </a:rPr>
              <a:t>3.1. </a:t>
            </a:r>
            <a:r>
              <a:rPr lang="en-US" sz="15000" b="1" dirty="0" err="1" smtClean="0">
                <a:solidFill>
                  <a:srgbClr val="FF0000"/>
                </a:solidFill>
                <a:latin typeface="Times New Roman" pitchFamily="18" charset="0"/>
                <a:cs typeface="Times New Roman" pitchFamily="18" charset="0"/>
              </a:rPr>
              <a:t>Mô</a:t>
            </a:r>
            <a:r>
              <a:rPr lang="en-US" sz="15000" b="1" dirty="0" smtClean="0">
                <a:solidFill>
                  <a:srgbClr val="FF0000"/>
                </a:solidFill>
                <a:latin typeface="Times New Roman" pitchFamily="18" charset="0"/>
                <a:cs typeface="Times New Roman" pitchFamily="18" charset="0"/>
              </a:rPr>
              <a:t> </a:t>
            </a:r>
            <a:r>
              <a:rPr lang="en-US" sz="15000" b="1" dirty="0" err="1" smtClean="0">
                <a:solidFill>
                  <a:srgbClr val="FF0000"/>
                </a:solidFill>
                <a:latin typeface="Times New Roman" pitchFamily="18" charset="0"/>
                <a:cs typeface="Times New Roman" pitchFamily="18" charset="0"/>
              </a:rPr>
              <a:t>tả</a:t>
            </a:r>
            <a:r>
              <a:rPr lang="en-US" sz="15000" b="1" dirty="0" smtClean="0">
                <a:solidFill>
                  <a:srgbClr val="FF0000"/>
                </a:solidFill>
                <a:latin typeface="Times New Roman" pitchFamily="18" charset="0"/>
                <a:cs typeface="Times New Roman" pitchFamily="18" charset="0"/>
              </a:rPr>
              <a:t> </a:t>
            </a:r>
            <a:r>
              <a:rPr lang="en-US" sz="15000" b="1" dirty="0" err="1" smtClean="0">
                <a:solidFill>
                  <a:srgbClr val="FF0000"/>
                </a:solidFill>
                <a:latin typeface="Times New Roman" pitchFamily="18" charset="0"/>
                <a:cs typeface="Times New Roman" pitchFamily="18" charset="0"/>
              </a:rPr>
              <a:t>biện</a:t>
            </a:r>
            <a:r>
              <a:rPr lang="en-US" sz="15000" b="1" dirty="0" smtClean="0">
                <a:solidFill>
                  <a:srgbClr val="FF0000"/>
                </a:solidFill>
                <a:latin typeface="Times New Roman" pitchFamily="18" charset="0"/>
                <a:cs typeface="Times New Roman" pitchFamily="18" charset="0"/>
              </a:rPr>
              <a:t> </a:t>
            </a:r>
            <a:r>
              <a:rPr lang="en-US" sz="15000" b="1" dirty="0" err="1" smtClean="0">
                <a:solidFill>
                  <a:srgbClr val="FF0000"/>
                </a:solidFill>
                <a:latin typeface="Times New Roman" pitchFamily="18" charset="0"/>
                <a:cs typeface="Times New Roman" pitchFamily="18" charset="0"/>
              </a:rPr>
              <a:t>pháp</a:t>
            </a:r>
            <a:endParaRPr lang="vi-VN" sz="15000" dirty="0">
              <a:solidFill>
                <a:srgbClr val="FF0000"/>
              </a:solidFill>
              <a:latin typeface="Times New Roman" pitchFamily="18" charset="0"/>
              <a:cs typeface="Times New Roman" pitchFamily="18" charset="0"/>
            </a:endParaRPr>
          </a:p>
        </p:txBody>
      </p:sp>
      <p:sp>
        <p:nvSpPr>
          <p:cNvPr id="3" name="Rounded Rectangle 2"/>
          <p:cNvSpPr/>
          <p:nvPr/>
        </p:nvSpPr>
        <p:spPr>
          <a:xfrm>
            <a:off x="2727325" y="5940217"/>
            <a:ext cx="24155400" cy="9999077"/>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err="1">
                <a:solidFill>
                  <a:schemeClr val="tx1"/>
                </a:solidFill>
                <a:latin typeface="Times New Roman" panose="02020603050405020304" pitchFamily="18" charset="0"/>
                <a:cs typeface="Times New Roman" panose="02020603050405020304" pitchFamily="18" charset="0"/>
              </a:rPr>
              <a:t>Vui</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chơi</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giúp</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trẻ</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thực</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hành</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những</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kỹ</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năng</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đã</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có</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và</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học</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những</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kỹ</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năng</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mới</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đã</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có</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Trẻ</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tham</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gia</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các</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trò</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chơi</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giúp</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thúc</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đẩy</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và</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nuôi</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dưỡng</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sự</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phát</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triển</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về</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mọi</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mặt</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cho</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trẻ</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Trò</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chơi</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là</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cơ</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sở</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làm</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giàu</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vốn</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sống</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vốn</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kinh</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nghiệm</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cho</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trẻ</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tạo</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điều</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kiện</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để</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trẻ</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vận</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dụng</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vốn</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kinh</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nghiệm</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và</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hiểu</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biết</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đã</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có</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trong</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cuộc</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sống</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hàng</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ngày</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vào</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a:solidFill>
                  <a:schemeClr val="tx1"/>
                </a:solidFill>
                <a:latin typeface="Times New Roman" panose="02020603050405020304" pitchFamily="18" charset="0"/>
                <a:cs typeface="Times New Roman" panose="02020603050405020304" pitchFamily="18" charset="0"/>
              </a:rPr>
              <a:t>trò</a:t>
            </a:r>
            <a:r>
              <a:rPr lang="en-US" sz="6600" dirty="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chơi</a:t>
            </a:r>
            <a:r>
              <a:rPr lang="en-US" sz="6600" dirty="0" smtClean="0">
                <a:solidFill>
                  <a:schemeClr val="tx1"/>
                </a:solidFill>
                <a:latin typeface="Times New Roman" panose="02020603050405020304" pitchFamily="18" charset="0"/>
                <a:cs typeface="Times New Roman" panose="02020603050405020304" pitchFamily="18" charset="0"/>
              </a:rPr>
              <a:t>.</a:t>
            </a:r>
            <a:endParaRPr lang="en-US" sz="6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3564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mph" presetSubtype="0" fill="hold" grpId="0" nodeType="afterEffect">
                                  <p:stCondLst>
                                    <p:cond delay="0"/>
                                  </p:stCondLst>
                                  <p:childTnLst>
                                    <p:animEffect transition="out" filter="fade">
                                      <p:cBhvr>
                                        <p:cTn id="17" dur="500" tmFilter="0, 0; .2, .5; .8, .5; 1, 0"/>
                                        <p:tgtEl>
                                          <p:spTgt spid="2">
                                            <p:txEl>
                                              <p:pRg st="0" end="0"/>
                                            </p:txEl>
                                          </p:spTgt>
                                        </p:tgtEl>
                                      </p:cBhvr>
                                    </p:animEffect>
                                    <p:animScale>
                                      <p:cBhvr>
                                        <p:cTn id="18" dur="250" autoRev="1" fill="hold"/>
                                        <p:tgtEl>
                                          <p:spTgt spid="2">
                                            <p:txEl>
                                              <p:pRg st="0" end="0"/>
                                            </p:txEl>
                                          </p:spTgt>
                                        </p:tgtEl>
                                      </p:cBhvr>
                                      <p:by x="105000" y="105000"/>
                                    </p:animScale>
                                  </p:childTnLst>
                                </p:cTn>
                              </p:par>
                              <p:par>
                                <p:cTn id="19" presetID="26" presetClass="emph" presetSubtype="0" fill="hold" grpId="0" nodeType="withEffect">
                                  <p:stCondLst>
                                    <p:cond delay="0"/>
                                  </p:stCondLst>
                                  <p:childTnLst>
                                    <p:animEffect transition="out" filter="fade">
                                      <p:cBhvr>
                                        <p:cTn id="20" dur="500" tmFilter="0, 0; .2, .5; .8, .5; 1, 0"/>
                                        <p:tgtEl>
                                          <p:spTgt spid="2">
                                            <p:txEl>
                                              <p:pRg st="1" end="1"/>
                                            </p:txEl>
                                          </p:spTgt>
                                        </p:tgtEl>
                                      </p:cBhvr>
                                    </p:animEffect>
                                    <p:animScale>
                                      <p:cBhvr>
                                        <p:cTn id="21" dur="250" autoRev="1" fill="hold"/>
                                        <p:tgtEl>
                                          <p:spTgt spid="2">
                                            <p:txEl>
                                              <p:pRg st="1" end="1"/>
                                            </p:txEl>
                                          </p:spTgt>
                                        </p:tgtEl>
                                      </p:cBhvr>
                                      <p:by x="105000" y="105000"/>
                                    </p:animScale>
                                  </p:childTnLst>
                                </p:cTn>
                              </p:par>
                            </p:childTnLst>
                          </p:cTn>
                        </p:par>
                        <p:par>
                          <p:cTn id="22" fill="hold">
                            <p:stCondLst>
                              <p:cond delay="1500"/>
                            </p:stCondLst>
                            <p:childTnLst>
                              <p:par>
                                <p:cTn id="23" presetID="21" presetClass="emph" presetSubtype="0" fill="hold" grpId="1" nodeType="afterEffect">
                                  <p:stCondLst>
                                    <p:cond delay="0"/>
                                  </p:stCondLst>
                                  <p:childTnLst>
                                    <p:animClr clrSpc="hsl" dir="cw">
                                      <p:cBhvr override="childStyle">
                                        <p:cTn id="24" dur="500" fill="hold"/>
                                        <p:tgtEl>
                                          <p:spTgt spid="2">
                                            <p:txEl>
                                              <p:pRg st="0" end="0"/>
                                            </p:txEl>
                                          </p:spTgt>
                                        </p:tgtEl>
                                        <p:attrNameLst>
                                          <p:attrName>style.color</p:attrName>
                                        </p:attrNameLst>
                                      </p:cBhvr>
                                      <p:by>
                                        <p:hsl h="7200000" s="0" l="0"/>
                                      </p:by>
                                    </p:animClr>
                                    <p:animClr clrSpc="hsl" dir="cw">
                                      <p:cBhvr>
                                        <p:cTn id="25" dur="500" fill="hold"/>
                                        <p:tgtEl>
                                          <p:spTgt spid="2">
                                            <p:txEl>
                                              <p:pRg st="0" end="0"/>
                                            </p:txEl>
                                          </p:spTgt>
                                        </p:tgtEl>
                                        <p:attrNameLst>
                                          <p:attrName>fillcolor</p:attrName>
                                        </p:attrNameLst>
                                      </p:cBhvr>
                                      <p:by>
                                        <p:hsl h="7200000" s="0" l="0"/>
                                      </p:by>
                                    </p:animClr>
                                    <p:animClr clrSpc="hsl" dir="cw">
                                      <p:cBhvr>
                                        <p:cTn id="26" dur="500" fill="hold"/>
                                        <p:tgtEl>
                                          <p:spTgt spid="2">
                                            <p:txEl>
                                              <p:pRg st="0" end="0"/>
                                            </p:txEl>
                                          </p:spTgt>
                                        </p:tgtEl>
                                        <p:attrNameLst>
                                          <p:attrName>stroke.color</p:attrName>
                                        </p:attrNameLst>
                                      </p:cBhvr>
                                      <p:by>
                                        <p:hsl h="7200000" s="0" l="0"/>
                                      </p:by>
                                    </p:animClr>
                                    <p:set>
                                      <p:cBhvr>
                                        <p:cTn id="27" dur="500" fill="hold"/>
                                        <p:tgtEl>
                                          <p:spTgt spid="2">
                                            <p:txEl>
                                              <p:pRg st="0" end="0"/>
                                            </p:txEl>
                                          </p:spTgt>
                                        </p:tgtEl>
                                        <p:attrNameLst>
                                          <p:attrName>fill.type</p:attrName>
                                        </p:attrNameLst>
                                      </p:cBhvr>
                                      <p:to>
                                        <p:strVal val="solid"/>
                                      </p:to>
                                    </p:set>
                                  </p:childTnLst>
                                </p:cTn>
                              </p:par>
                            </p:childTnLst>
                          </p:cTn>
                        </p:par>
                        <p:par>
                          <p:cTn id="28" fill="hold">
                            <p:stCondLst>
                              <p:cond delay="2000"/>
                            </p:stCondLst>
                            <p:childTnLst>
                              <p:par>
                                <p:cTn id="29" presetID="21" presetClass="emph" presetSubtype="0" fill="hold" grpId="1" nodeType="afterEffect">
                                  <p:stCondLst>
                                    <p:cond delay="0"/>
                                  </p:stCondLst>
                                  <p:childTnLst>
                                    <p:animClr clrSpc="hsl" dir="cw">
                                      <p:cBhvr override="childStyle">
                                        <p:cTn id="30" dur="500" fill="hold"/>
                                        <p:tgtEl>
                                          <p:spTgt spid="2">
                                            <p:txEl>
                                              <p:pRg st="1" end="1"/>
                                            </p:txEl>
                                          </p:spTgt>
                                        </p:tgtEl>
                                        <p:attrNameLst>
                                          <p:attrName>style.color</p:attrName>
                                        </p:attrNameLst>
                                      </p:cBhvr>
                                      <p:by>
                                        <p:hsl h="7200000" s="0" l="0"/>
                                      </p:by>
                                    </p:animClr>
                                    <p:animClr clrSpc="hsl" dir="cw">
                                      <p:cBhvr>
                                        <p:cTn id="31" dur="500" fill="hold"/>
                                        <p:tgtEl>
                                          <p:spTgt spid="2">
                                            <p:txEl>
                                              <p:pRg st="1" end="1"/>
                                            </p:txEl>
                                          </p:spTgt>
                                        </p:tgtEl>
                                        <p:attrNameLst>
                                          <p:attrName>fillcolor</p:attrName>
                                        </p:attrNameLst>
                                      </p:cBhvr>
                                      <p:by>
                                        <p:hsl h="7200000" s="0" l="0"/>
                                      </p:by>
                                    </p:animClr>
                                    <p:animClr clrSpc="hsl" dir="cw">
                                      <p:cBhvr>
                                        <p:cTn id="32" dur="500" fill="hold"/>
                                        <p:tgtEl>
                                          <p:spTgt spid="2">
                                            <p:txEl>
                                              <p:pRg st="1" end="1"/>
                                            </p:txEl>
                                          </p:spTgt>
                                        </p:tgtEl>
                                        <p:attrNameLst>
                                          <p:attrName>stroke.color</p:attrName>
                                        </p:attrNameLst>
                                      </p:cBhvr>
                                      <p:by>
                                        <p:hsl h="7200000" s="0" l="0"/>
                                      </p:by>
                                    </p:animClr>
                                    <p:set>
                                      <p:cBhvr>
                                        <p:cTn id="33" dur="500" fill="hold"/>
                                        <p:tgtEl>
                                          <p:spTgt spid="2">
                                            <p:txEl>
                                              <p:pRg st="1" end="1"/>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P spid="2" grpId="1" uiExpand="1" build="allAtOnce"/>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Hình nền powerpoint chủ đề cho các buổi hội nghị công ty cực đẹp - Vector  Free"/>
          <p:cNvPicPr>
            <a:picLocks noChangeAspect="1" noChangeArrowheads="1"/>
          </p:cNvPicPr>
          <p:nvPr/>
        </p:nvPicPr>
        <p:blipFill rotWithShape="1">
          <a:blip r:embed="rId2">
            <a:extLst>
              <a:ext uri="{28A0092B-C50C-407E-A947-70E740481C1C}">
                <a14:useLocalDpi xmlns:a14="http://schemas.microsoft.com/office/drawing/2010/main" val="0"/>
              </a:ext>
            </a:extLst>
          </a:blip>
          <a:srcRect t="30490" b="1"/>
          <a:stretch/>
        </p:blipFill>
        <p:spPr bwMode="auto">
          <a:xfrm>
            <a:off x="0" y="0"/>
            <a:ext cx="30600650" cy="176215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11898" y="3011662"/>
            <a:ext cx="28371151" cy="14311610"/>
          </a:xfrm>
          <a:prstGeom prst="rect">
            <a:avLst/>
          </a:prstGeom>
        </p:spPr>
        <p:txBody>
          <a:bodyPr wrap="square">
            <a:spAutoFit/>
          </a:bodyPr>
          <a:lstStyle/>
          <a:p>
            <a:pPr marL="857250" indent="-857250" algn="just">
              <a:buFont typeface="Wingdings" pitchFamily="2" charset="2"/>
              <a:buChar char="v"/>
            </a:pPr>
            <a:r>
              <a:rPr lang="en-US" sz="6000" b="1" dirty="0" err="1" smtClean="0">
                <a:solidFill>
                  <a:srgbClr val="FF0000"/>
                </a:solidFill>
                <a:latin typeface="Times New Roman" pitchFamily="18" charset="0"/>
                <a:cs typeface="Times New Roman" pitchFamily="18" charset="0"/>
              </a:rPr>
              <a:t>Một</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là</a:t>
            </a:r>
            <a:r>
              <a:rPr lang="en-US" sz="6000" b="1" dirty="0" smtClean="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Tìm</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hiểu</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phân</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loại</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trẻ</a:t>
            </a:r>
            <a:endParaRPr lang="vi-VN" sz="6000" dirty="0">
              <a:solidFill>
                <a:srgbClr val="FF0000"/>
              </a:solidFill>
              <a:latin typeface="Times New Roman" pitchFamily="18" charset="0"/>
              <a:cs typeface="Times New Roman" pitchFamily="18" charset="0"/>
            </a:endParaRPr>
          </a:p>
          <a:p>
            <a:r>
              <a:rPr lang="en-US" sz="5400" dirty="0" err="1">
                <a:latin typeface="Times New Roman" panose="02020603050405020304" pitchFamily="18" charset="0"/>
                <a:cs typeface="Times New Roman" panose="02020603050405020304" pitchFamily="18" charset="0"/>
              </a:rPr>
              <a:t>Giáo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phải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tìm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hiểu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loại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được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bởi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nếu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nắm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bắt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được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đặc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điểm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tâm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sinh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lí</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mỗi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thì</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việc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tổ</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trò</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hiệu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sẽ</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như</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muốn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Hơn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nữa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năng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tư</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duy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chưa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đồng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đều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những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rất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mạnh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dạn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nhanh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nhẹn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nhưng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cũng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nhiều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còn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rụt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rè</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nhút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nhát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chưa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mạnh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dạn</a:t>
            </a:r>
            <a:r>
              <a:rPr lang="en-US" sz="5400" dirty="0">
                <a:latin typeface="Times New Roman" panose="02020603050405020304" pitchFamily="18" charset="0"/>
                <a:cs typeface="Times New Roman" panose="02020603050405020304" pitchFamily="18" charset="0"/>
              </a:rPr>
              <a:t>. </a:t>
            </a:r>
          </a:p>
          <a:p>
            <a:r>
              <a:rPr lang="en-US" sz="5400" dirty="0" err="1">
                <a:latin typeface="Times New Roman" panose="02020603050405020304" pitchFamily="18" charset="0"/>
                <a:cs typeface="Times New Roman" panose="02020603050405020304" pitchFamily="18" charset="0"/>
              </a:rPr>
              <a:t>Vì</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thế</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cứ</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kinh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nghiệm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bản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sự</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theo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dõi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quan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sát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con </a:t>
            </a:r>
            <a:r>
              <a:rPr lang="en-US" sz="5400" dirty="0" err="1">
                <a:latin typeface="Times New Roman" panose="02020603050405020304" pitchFamily="18" charset="0"/>
                <a:cs typeface="Times New Roman" panose="02020603050405020304" pitchFamily="18" charset="0"/>
              </a:rPr>
              <a:t>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chăm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sóc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hằng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ngày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dạy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phối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hợp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phụ</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huynh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tôi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phân</a:t>
            </a:r>
            <a:r>
              <a:rPr lang="en-US" sz="5400" dirty="0">
                <a:latin typeface="Times New Roman" panose="02020603050405020304" pitchFamily="18" charset="0"/>
                <a:cs typeface="Times New Roman" panose="02020603050405020304" pitchFamily="18" charset="0"/>
              </a:rPr>
              <a:t> chia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lóp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thành</a:t>
            </a:r>
            <a:r>
              <a:rPr lang="en-US" sz="5400" dirty="0">
                <a:latin typeface="Times New Roman" panose="02020603050405020304" pitchFamily="18" charset="0"/>
                <a:cs typeface="Times New Roman" panose="02020603050405020304" pitchFamily="18" charset="0"/>
              </a:rPr>
              <a:t> 3 </a:t>
            </a:r>
            <a:r>
              <a:rPr lang="en-US" sz="5400" dirty="0" err="1">
                <a:latin typeface="Times New Roman" panose="02020603050405020304" pitchFamily="18" charset="0"/>
                <a:cs typeface="Times New Roman" panose="02020603050405020304" pitchFamily="18" charset="0"/>
              </a:rPr>
              <a:t>nhóm</a:t>
            </a:r>
            <a:r>
              <a:rPr lang="en-US" sz="5400" dirty="0">
                <a:latin typeface="Times New Roman" panose="02020603050405020304" pitchFamily="18" charset="0"/>
                <a:cs typeface="Times New Roman" panose="02020603050405020304" pitchFamily="18" charset="0"/>
              </a:rPr>
              <a:t>:</a:t>
            </a:r>
          </a:p>
          <a:p>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Nhóm</a:t>
            </a:r>
            <a:r>
              <a:rPr lang="en-US" sz="5400" dirty="0">
                <a:latin typeface="Times New Roman" panose="02020603050405020304" pitchFamily="18" charset="0"/>
                <a:cs typeface="Times New Roman" panose="02020603050405020304" pitchFamily="18" charset="0"/>
              </a:rPr>
              <a:t> 1: </a:t>
            </a:r>
            <a:r>
              <a:rPr lang="en-US" sz="5400" dirty="0" err="1">
                <a:latin typeface="Times New Roman" panose="02020603050405020304" pitchFamily="18" charset="0"/>
                <a:cs typeface="Times New Roman" panose="02020603050405020304" pitchFamily="18" charset="0"/>
              </a:rPr>
              <a:t>Gồm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những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nhanh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nhẹn</a:t>
            </a:r>
            <a:r>
              <a:rPr lang="en-US" sz="5400" dirty="0">
                <a:latin typeface="Times New Roman" panose="02020603050405020304" pitchFamily="18" charset="0"/>
                <a:cs typeface="Times New Roman" panose="02020603050405020304" pitchFamily="18" charset="0"/>
              </a:rPr>
              <a:t> hay </a:t>
            </a:r>
            <a:r>
              <a:rPr lang="en-US" sz="5400" dirty="0" err="1">
                <a:latin typeface="Times New Roman" panose="02020603050405020304" pitchFamily="18" charset="0"/>
                <a:cs typeface="Times New Roman" panose="02020603050405020304" pitchFamily="18" charset="0"/>
              </a:rPr>
              <a:t>phát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biểu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ổn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định</a:t>
            </a:r>
            <a:r>
              <a:rPr lang="en-US" sz="5400" dirty="0">
                <a:latin typeface="Times New Roman" panose="02020603050405020304" pitchFamily="18" charset="0"/>
                <a:cs typeface="Times New Roman" panose="02020603050405020304" pitchFamily="18" charset="0"/>
              </a:rPr>
              <a:t>.</a:t>
            </a:r>
          </a:p>
          <a:p>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Nhóm</a:t>
            </a:r>
            <a:r>
              <a:rPr lang="en-US" sz="5400" dirty="0">
                <a:latin typeface="Times New Roman" panose="02020603050405020304" pitchFamily="18" charset="0"/>
                <a:cs typeface="Times New Roman" panose="02020603050405020304" pitchFamily="18" charset="0"/>
              </a:rPr>
              <a:t> 2: </a:t>
            </a:r>
            <a:r>
              <a:rPr lang="en-US" sz="5400" dirty="0" err="1">
                <a:latin typeface="Times New Roman" panose="02020603050405020304" pitchFamily="18" charset="0"/>
                <a:cs typeface="Times New Roman" panose="02020603050405020304" pitchFamily="18" charset="0"/>
              </a:rPr>
              <a:t>gồm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những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chậm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ít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nói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nhút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nhát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hoạt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ít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thổ</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lộ</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ngoài.nhưng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năng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tiếp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tốt</a:t>
            </a:r>
            <a:r>
              <a:rPr lang="en-US" sz="5400" dirty="0">
                <a:latin typeface="Times New Roman" panose="02020603050405020304" pitchFamily="18" charset="0"/>
                <a:cs typeface="Times New Roman" panose="02020603050405020304" pitchFamily="18" charset="0"/>
              </a:rPr>
              <a:t> </a:t>
            </a:r>
          </a:p>
          <a:p>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Nhóm</a:t>
            </a:r>
            <a:r>
              <a:rPr lang="en-US" sz="5400" dirty="0">
                <a:latin typeface="Times New Roman" panose="02020603050405020304" pitchFamily="18" charset="0"/>
                <a:cs typeface="Times New Roman" panose="02020603050405020304" pitchFamily="18" charset="0"/>
              </a:rPr>
              <a:t> 3: </a:t>
            </a:r>
            <a:r>
              <a:rPr lang="en-US" sz="5400" dirty="0" err="1">
                <a:latin typeface="Times New Roman" panose="02020603050405020304" pitchFamily="18" charset="0"/>
                <a:cs typeface="Times New Roman" panose="02020603050405020304" pitchFamily="18" charset="0"/>
              </a:rPr>
              <a:t>gồm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những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còn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lại</a:t>
            </a:r>
            <a:r>
              <a:rPr lang="en-US" sz="5400" dirty="0">
                <a:latin typeface="Times New Roman" panose="02020603050405020304" pitchFamily="18" charset="0"/>
                <a:cs typeface="Times New Roman" panose="02020603050405020304" pitchFamily="18" charset="0"/>
              </a:rPr>
              <a:t>.</a:t>
            </a:r>
          </a:p>
          <a:p>
            <a:r>
              <a:rPr lang="en-US" sz="5400" dirty="0" err="1">
                <a:latin typeface="Times New Roman" panose="02020603050405020304" pitchFamily="18" charset="0"/>
                <a:cs typeface="Times New Roman" panose="02020603050405020304" pitchFamily="18" charset="0"/>
              </a:rPr>
              <a:t>Sau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loại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được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đối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tượng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tôi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sẽ</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đưa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hoạt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phù</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hợp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nhóm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đối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tượng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Dựa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kĩ</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năng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từng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tôi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sẽ</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sắp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xếp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nhóm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từng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cháu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hợp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lý</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tổ</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trò</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tôi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sẽ</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xếp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con ở </a:t>
            </a:r>
            <a:r>
              <a:rPr lang="en-US" sz="5400" dirty="0" err="1">
                <a:latin typeface="Times New Roman" panose="02020603050405020304" pitchFamily="18" charset="0"/>
                <a:cs typeface="Times New Roman" panose="02020603050405020304" pitchFamily="18" charset="0"/>
              </a:rPr>
              <a:t>nhóm</a:t>
            </a:r>
            <a:r>
              <a:rPr lang="en-US" sz="5400" dirty="0">
                <a:latin typeface="Times New Roman" panose="02020603050405020304" pitchFamily="18" charset="0"/>
                <a:cs typeface="Times New Roman" panose="02020603050405020304" pitchFamily="18" charset="0"/>
              </a:rPr>
              <a:t> 1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một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số</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ở </a:t>
            </a:r>
            <a:r>
              <a:rPr lang="en-US" sz="5400" dirty="0" err="1">
                <a:latin typeface="Times New Roman" panose="02020603050405020304" pitchFamily="18" charset="0"/>
                <a:cs typeface="Times New Roman" panose="02020603050405020304" pitchFamily="18" charset="0"/>
              </a:rPr>
              <a:t>nhóm</a:t>
            </a:r>
            <a:r>
              <a:rPr lang="en-US" sz="5400" dirty="0">
                <a:latin typeface="Times New Roman" panose="02020603050405020304" pitchFamily="18" charset="0"/>
                <a:cs typeface="Times New Roman" panose="02020603050405020304" pitchFamily="18" charset="0"/>
              </a:rPr>
              <a:t> 2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nhóm</a:t>
            </a:r>
            <a:r>
              <a:rPr lang="en-US" sz="5400" dirty="0">
                <a:latin typeface="Times New Roman" panose="02020603050405020304" pitchFamily="18" charset="0"/>
                <a:cs typeface="Times New Roman" panose="02020603050405020304" pitchFamily="18" charset="0"/>
              </a:rPr>
              <a:t> 3 </a:t>
            </a:r>
            <a:r>
              <a:rPr lang="en-US" sz="5400" dirty="0" err="1">
                <a:latin typeface="Times New Roman" panose="02020603050405020304" pitchFamily="18" charset="0"/>
                <a:cs typeface="Times New Roman" panose="02020603050405020304" pitchFamily="18" charset="0"/>
              </a:rPr>
              <a:t>cùng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tham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hoặc</a:t>
            </a:r>
            <a:r>
              <a:rPr lang="en-US" sz="5400" dirty="0">
                <a:latin typeface="Times New Roman" panose="02020603050405020304" pitchFamily="18" charset="0"/>
                <a:cs typeface="Times New Roman" panose="02020603050405020304" pitchFamily="18" charset="0"/>
              </a:rPr>
              <a:t> ở </a:t>
            </a:r>
            <a:r>
              <a:rPr lang="en-US" sz="5400" dirty="0" err="1">
                <a:latin typeface="Times New Roman" panose="02020603050405020304" pitchFamily="18" charset="0"/>
                <a:cs typeface="Times New Roman" panose="02020603050405020304" pitchFamily="18" charset="0"/>
              </a:rPr>
              <a:t>cùng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một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Thực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hiện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điều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này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nhằm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mục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đích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sự</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gũi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thiện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giữa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nhóm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đồng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khích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lệ</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những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ít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nói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nhút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nhát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tham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giao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tiếp</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giảm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sự</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hiếu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khích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đối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trẻ</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năng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động</a:t>
            </a:r>
            <a:r>
              <a:rPr lang="en-US" sz="5400" dirty="0">
                <a:latin typeface="Times New Roman" panose="02020603050405020304" pitchFamily="18" charset="0"/>
                <a:cs typeface="Times New Roman" panose="02020603050405020304" pitchFamily="18" charset="0"/>
              </a:rPr>
              <a:t>, hay </a:t>
            </a:r>
            <a:r>
              <a:rPr lang="en-US" sz="5400" dirty="0" err="1">
                <a:latin typeface="Times New Roman" panose="02020603050405020304" pitchFamily="18" charset="0"/>
                <a:cs typeface="Times New Roman" panose="02020603050405020304" pitchFamily="18" charset="0"/>
              </a:rPr>
              <a:t>nói</a:t>
            </a:r>
            <a:r>
              <a:rPr lang="en-US" sz="5400" dirty="0">
                <a:latin typeface="Times New Roman" panose="02020603050405020304" pitchFamily="18" charset="0"/>
                <a:cs typeface="Times New Roman" panose="02020603050405020304" pitchFamily="18" charset="0"/>
              </a:rPr>
              <a:t>.</a:t>
            </a:r>
          </a:p>
        </p:txBody>
      </p:sp>
      <p:sp>
        <p:nvSpPr>
          <p:cNvPr id="2" name="Frame 1"/>
          <p:cNvSpPr/>
          <p:nvPr/>
        </p:nvSpPr>
        <p:spPr>
          <a:xfrm>
            <a:off x="250652" y="419374"/>
            <a:ext cx="30349997" cy="2592288"/>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 name="Rectangle 3"/>
          <p:cNvSpPr/>
          <p:nvPr/>
        </p:nvSpPr>
        <p:spPr>
          <a:xfrm>
            <a:off x="610693" y="992243"/>
            <a:ext cx="26881077" cy="1446550"/>
          </a:xfrm>
          <a:prstGeom prst="rect">
            <a:avLst/>
          </a:prstGeom>
        </p:spPr>
        <p:txBody>
          <a:bodyPr wrap="none">
            <a:spAutoFit/>
          </a:bodyPr>
          <a:lstStyle/>
          <a:p>
            <a:r>
              <a:rPr lang="en-US" sz="8800" dirty="0" err="1"/>
              <a:t>Để</a:t>
            </a:r>
            <a:r>
              <a:rPr lang="en-US" sz="8800" dirty="0"/>
              <a:t> </a:t>
            </a:r>
            <a:r>
              <a:rPr lang="en-US" sz="8800" dirty="0" err="1"/>
              <a:t>thực</a:t>
            </a:r>
            <a:r>
              <a:rPr lang="en-US" sz="8800" dirty="0"/>
              <a:t> </a:t>
            </a:r>
            <a:r>
              <a:rPr lang="en-US" sz="8800" dirty="0" err="1"/>
              <a:t>hiện</a:t>
            </a:r>
            <a:r>
              <a:rPr lang="en-US" sz="8800" dirty="0"/>
              <a:t> </a:t>
            </a:r>
            <a:r>
              <a:rPr lang="en-US" sz="8800" dirty="0" err="1"/>
              <a:t>biện</a:t>
            </a:r>
            <a:r>
              <a:rPr lang="en-US" sz="8800" dirty="0"/>
              <a:t> </a:t>
            </a:r>
            <a:r>
              <a:rPr lang="en-US" sz="8800" dirty="0" err="1"/>
              <a:t>pháp</a:t>
            </a:r>
            <a:r>
              <a:rPr lang="en-US" sz="8800" dirty="0"/>
              <a:t> </a:t>
            </a:r>
            <a:r>
              <a:rPr lang="en-US" sz="8800" dirty="0" err="1"/>
              <a:t>này</a:t>
            </a:r>
            <a:r>
              <a:rPr lang="en-US" sz="8800" dirty="0"/>
              <a:t> </a:t>
            </a:r>
            <a:r>
              <a:rPr lang="en-US" sz="8800" dirty="0" err="1"/>
              <a:t>tôi</a:t>
            </a:r>
            <a:r>
              <a:rPr lang="en-US" sz="8800" dirty="0"/>
              <a:t> </a:t>
            </a:r>
            <a:r>
              <a:rPr lang="en-US" sz="8800" dirty="0" err="1"/>
              <a:t>đã</a:t>
            </a:r>
            <a:r>
              <a:rPr lang="en-US" sz="8800" dirty="0"/>
              <a:t> </a:t>
            </a:r>
            <a:r>
              <a:rPr lang="en-US" sz="8800" dirty="0" err="1"/>
              <a:t>tiến</a:t>
            </a:r>
            <a:r>
              <a:rPr lang="en-US" sz="8800" dirty="0"/>
              <a:t> </a:t>
            </a:r>
            <a:r>
              <a:rPr lang="en-US" sz="8800" dirty="0" err="1"/>
              <a:t>hành</a:t>
            </a:r>
            <a:r>
              <a:rPr lang="en-US" sz="8800" dirty="0"/>
              <a:t> </a:t>
            </a:r>
            <a:r>
              <a:rPr lang="en-US" sz="8800" dirty="0" err="1"/>
              <a:t>như</a:t>
            </a:r>
            <a:r>
              <a:rPr lang="en-US" sz="8800" dirty="0"/>
              <a:t> </a:t>
            </a:r>
            <a:r>
              <a:rPr lang="en-US" sz="8800" dirty="0" err="1"/>
              <a:t>sau</a:t>
            </a:r>
            <a:r>
              <a:rPr lang="en-US" sz="8800" dirty="0"/>
              <a:t>:</a:t>
            </a:r>
          </a:p>
        </p:txBody>
      </p:sp>
    </p:spTree>
    <p:extLst>
      <p:ext uri="{BB962C8B-B14F-4D97-AF65-F5344CB8AC3E}">
        <p14:creationId xmlns:p14="http://schemas.microsoft.com/office/powerpoint/2010/main" val="4072730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3">
                                            <p:txEl>
                                              <p:pRg st="2" end="2"/>
                                            </p:txEl>
                                          </p:spTgt>
                                        </p:tgtEl>
                                      </p:cBhvr>
                                    </p:animEffect>
                                  </p:childTnLst>
                                </p:cTn>
                              </p:par>
                              <p:par>
                                <p:cTn id="32" presetID="53" presetClass="entr" presetSubtype="0" fill="hold"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3">
                                            <p:txEl>
                                              <p:pRg st="3" end="3"/>
                                            </p:txEl>
                                          </p:spTgt>
                                        </p:tgtEl>
                                      </p:cBhvr>
                                    </p:animEffect>
                                  </p:childTnLst>
                                </p:cTn>
                              </p:par>
                              <p:par>
                                <p:cTn id="37" presetID="53"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3">
                                            <p:txEl>
                                              <p:pRg st="4" end="4"/>
                                            </p:txEl>
                                          </p:spTgt>
                                        </p:tgtEl>
                                      </p:cBhvr>
                                    </p:animEffect>
                                  </p:childTnLst>
                                </p:cTn>
                              </p:par>
                              <p:par>
                                <p:cTn id="42" presetID="53" presetClass="entr" presetSubtype="0" fill="hold" nodeType="with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6" dur="500"/>
                                        <p:tgtEl>
                                          <p:spTgt spid="3">
                                            <p:txEl>
                                              <p:pRg st="5" end="5"/>
                                            </p:txEl>
                                          </p:spTgt>
                                        </p:tgtEl>
                                      </p:cBhvr>
                                    </p:animEffect>
                                  </p:childTnLst>
                                </p:cTn>
                              </p:par>
                              <p:par>
                                <p:cTn id="47" presetID="53" presetClass="entr" presetSubtype="0" fill="hold" nodeType="with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dễ thương - Tổng hợp những hình nền dễ thương cho Slide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l="2038" t="20841" r="2032" b="6005"/>
          <a:stretch/>
        </p:blipFill>
        <p:spPr bwMode="auto">
          <a:xfrm>
            <a:off x="0" y="-228698"/>
            <a:ext cx="30600650" cy="17629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34829" y="2363590"/>
            <a:ext cx="27363040" cy="11172289"/>
          </a:xfrm>
          <a:prstGeom prst="rect">
            <a:avLst/>
          </a:prstGeom>
        </p:spPr>
        <p:txBody>
          <a:bodyPr wrap="square">
            <a:spAutoFit/>
          </a:bodyPr>
          <a:lstStyle/>
          <a:p>
            <a:pPr marL="857250" indent="-857250" algn="just">
              <a:buFont typeface="Wingdings" pitchFamily="2" charset="2"/>
              <a:buChar char="v"/>
            </a:pPr>
            <a:r>
              <a:rPr lang="en-US" sz="7200" b="1" dirty="0" smtClean="0">
                <a:solidFill>
                  <a:srgbClr val="0000CC"/>
                </a:solidFill>
                <a:latin typeface="Times New Roman" pitchFamily="18" charset="0"/>
                <a:cs typeface="Times New Roman" pitchFamily="18" charset="0"/>
              </a:rPr>
              <a:t>Hai </a:t>
            </a:r>
            <a:r>
              <a:rPr lang="en-US" sz="7200" b="1" dirty="0" err="1" smtClean="0">
                <a:solidFill>
                  <a:srgbClr val="0000CC"/>
                </a:solidFill>
                <a:latin typeface="Times New Roman" pitchFamily="18" charset="0"/>
                <a:cs typeface="Times New Roman" pitchFamily="18" charset="0"/>
              </a:rPr>
              <a:t>là</a:t>
            </a:r>
            <a:r>
              <a:rPr lang="en-US" sz="7200" b="1" dirty="0" smtClean="0">
                <a:solidFill>
                  <a:srgbClr val="0000CC"/>
                </a:solidFill>
                <a:latin typeface="Times New Roman" pitchFamily="18" charset="0"/>
                <a:cs typeface="Times New Roman"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Lập</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kế</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hoạch</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lựa</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chọn</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trò</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chơi</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phù</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hợp</a:t>
            </a:r>
            <a:r>
              <a:rPr lang="en-US" sz="7200" b="1" dirty="0">
                <a:solidFill>
                  <a:srgbClr val="0000CC"/>
                </a:solidFill>
                <a:latin typeface="Times New Roman" panose="02020603050405020304" pitchFamily="18" charset="0"/>
                <a:cs typeface="Times New Roman" panose="02020603050405020304" pitchFamily="18" charset="0"/>
              </a:rPr>
              <a:t> ở </a:t>
            </a:r>
            <a:r>
              <a:rPr lang="en-US" sz="7200" b="1" dirty="0" err="1">
                <a:solidFill>
                  <a:srgbClr val="0000CC"/>
                </a:solidFill>
                <a:latin typeface="Times New Roman" panose="02020603050405020304" pitchFamily="18" charset="0"/>
                <a:cs typeface="Times New Roman" panose="02020603050405020304" pitchFamily="18" charset="0"/>
              </a:rPr>
              <a:t>các</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thời</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điểm</a:t>
            </a:r>
            <a:r>
              <a:rPr lang="en-US" sz="7200" b="1" dirty="0">
                <a:solidFill>
                  <a:srgbClr val="0000CC"/>
                </a:solidFill>
                <a:latin typeface="Times New Roman" panose="02020603050405020304" pitchFamily="18" charset="0"/>
                <a:cs typeface="Times New Roman" panose="02020603050405020304" pitchFamily="18" charset="0"/>
              </a:rPr>
              <a:t> </a:t>
            </a:r>
            <a:endParaRPr lang="en-US" sz="7200" b="1" dirty="0" smtClean="0">
              <a:solidFill>
                <a:srgbClr val="0000CC"/>
              </a:solidFill>
              <a:latin typeface="Times New Roman" panose="02020603050405020304" pitchFamily="18" charset="0"/>
              <a:cs typeface="Times New Roman" panose="02020603050405020304" pitchFamily="18" charset="0"/>
            </a:endParaRPr>
          </a:p>
          <a:p>
            <a:r>
              <a:rPr lang="en-US" sz="7200" dirty="0" err="1">
                <a:latin typeface="Times New Roman" panose="02020603050405020304" pitchFamily="18" charset="0"/>
                <a:cs typeface="Times New Roman" panose="02020603050405020304" pitchFamily="18" charset="0"/>
              </a:rPr>
              <a:t>Dựa</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trên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kế</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hoạch</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chuyên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môn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của</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nhà</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trường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xây</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dựng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mục</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tiêu</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nội</a:t>
            </a:r>
            <a:r>
              <a:rPr lang="en-US" sz="7200" dirty="0">
                <a:latin typeface="Times New Roman" panose="02020603050405020304" pitchFamily="18" charset="0"/>
                <a:cs typeface="Times New Roman" panose="02020603050405020304" pitchFamily="18" charset="0"/>
              </a:rPr>
              <a:t> dung </a:t>
            </a:r>
            <a:r>
              <a:rPr lang="en-US" sz="7200" dirty="0" err="1">
                <a:latin typeface="Times New Roman" panose="02020603050405020304" pitchFamily="18" charset="0"/>
                <a:cs typeface="Times New Roman" panose="02020603050405020304" pitchFamily="18" charset="0"/>
              </a:rPr>
              <a:t>giáo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dục</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trẻ</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mẫu</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giáo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theo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độ</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tuổi</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dựa</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vào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kinh</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nghiệm</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thực</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tế</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của</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trẻ</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để</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tôi</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xây</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dựng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kế</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hoạch</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với</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điều</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kiện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cơ</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sở</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vật</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chất</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của</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trường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lớp</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tôi</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Tôi</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lập</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ra</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kế</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hoạch</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cho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từng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tuần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từng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chủ</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đề</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cho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cả</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năm</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học</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Trên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cơ</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sở</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đó</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tôi</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đưa</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ra</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các</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hoạt</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động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vào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các</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thời</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điểm</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trong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ngày</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cho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phù</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hợp</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đảm</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bảo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đạt</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các</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mục</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tiêu</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đã</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xây</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dựng</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và</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điều</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chỉnh</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mục</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tiêu</a:t>
            </a:r>
            <a:r>
              <a:rPr lang="en-US" sz="7200" dirty="0">
                <a:latin typeface="Times New Roman" panose="02020603050405020304" pitchFamily="18" charset="0"/>
                <a:cs typeface="Times New Roman" panose="02020603050405020304" pitchFamily="18" charset="0"/>
              </a:rPr>
              <a:t> qua </a:t>
            </a:r>
            <a:r>
              <a:rPr lang="en-US" sz="7200" dirty="0" err="1">
                <a:latin typeface="Times New Roman" panose="02020603050405020304" pitchFamily="18" charset="0"/>
                <a:cs typeface="Times New Roman" panose="02020603050405020304" pitchFamily="18" charset="0"/>
              </a:rPr>
              <a:t>các</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chủ</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đề</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Từ</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mục</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tiêu</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nội</a:t>
            </a:r>
            <a:r>
              <a:rPr lang="en-US" sz="7200" dirty="0">
                <a:latin typeface="Times New Roman" panose="02020603050405020304" pitchFamily="18" charset="0"/>
                <a:cs typeface="Times New Roman" panose="02020603050405020304" pitchFamily="18" charset="0"/>
              </a:rPr>
              <a:t> dung </a:t>
            </a:r>
            <a:r>
              <a:rPr lang="en-US" sz="7200" dirty="0" err="1">
                <a:latin typeface="Times New Roman" panose="02020603050405020304" pitchFamily="18" charset="0"/>
                <a:cs typeface="Times New Roman" panose="02020603050405020304" pitchFamily="18" charset="0"/>
              </a:rPr>
              <a:t>giáo</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dục</a:t>
            </a:r>
            <a:r>
              <a:rPr lang="it-IT" sz="7200" dirty="0">
                <a:latin typeface="Times New Roman" panose="02020603050405020304" pitchFamily="18" charset="0"/>
                <a:cs typeface="Times New Roman" panose="02020603050405020304" pitchFamily="18" charset="0"/>
              </a:rPr>
              <a:t>, tôi lựa chọn các hoạt động qua các trò chơi thật sôi động, hấp dẫn, phù hợp với chủ đề, phù hợp các thời điểm trong ngày để giáo dục trẻ.</a:t>
            </a:r>
            <a:endParaRPr lang="en-US" sz="7200" dirty="0">
              <a:latin typeface="Times New Roman" panose="02020603050405020304" pitchFamily="18" charset="0"/>
              <a:cs typeface="Times New Roman" panose="02020603050405020304" pitchFamily="18" charset="0"/>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2&quot; unique_id=&quot;10017&quot;&gt;&lt;object type=&quot;3&quot; unique_id=&quot;10021&quot;&gt;&lt;property id=&quot;20148&quot; value=&quot;5&quot;/&gt;&lt;property id=&quot;20300&quot; value=&quot;Slide 6 - &amp;quot;Vệ sinh cá nhân &amp;quot;&quot;/&gt;&lt;property id=&quot;20307&quot; value=&quot;259&quot;/&gt;&lt;/object&gt;&lt;object type=&quot;3&quot; unique_id=&quot;10022&quot;&gt;&lt;property id=&quot;20148&quot; value=&quot;5&quot;/&gt;&lt;property id=&quot;20300&quot; value=&quot;Slide 7 - &amp;quot;Tự phục vụ&amp;quot;&quot;/&gt;&lt;property id=&quot;20307&quot; value=&quot;260&quot;/&gt;&lt;/object&gt;&lt;object type=&quot;3&quot; unique_id=&quot;10023&quot;&gt;&lt;property id=&quot;20148&quot; value=&quot;5&quot;/&gt;&lt;property id=&quot;20300&quot; value=&quot;Slide 9 - &amp;quot;Thói quen ăn uống tốt&amp;quot;&quot;/&gt;&lt;property id=&quot;20307&quot; value=&quot;261&quot;/&gt;&lt;/object&gt;&lt;object type=&quot;3&quot; unique_id=&quot;10025&quot;&gt;&lt;property id=&quot;20148&quot; value=&quot;5&quot;/&gt;&lt;property id=&quot;20300&quot; value=&quot;Slide 10 - &amp;quot;Kết hợp với phụ huynh&amp;quot;&quot;/&gt;&lt;property id=&quot;20307&quot; value=&quot;263&quot;/&gt;&lt;/object&gt;&lt;object type=&quot;3&quot; unique_id=&quot;10105&quot;&gt;&lt;property id=&quot;20148&quot; value=&quot;5&quot;/&gt;&lt;property id=&quot;20300&quot; value=&quot;Slide 11 - &amp;quot; Biểu đồ thu hoạch  Đầu năm học 2019-2020                                     Kết thúc Qúy I năm học 2019-2020&amp;quot;&quot;/&gt;&lt;property id=&quot;20307&quot; value=&quot;265&quot;/&gt;&lt;/object&gt;&lt;object type=&quot;3&quot; unique_id=&quot;10276&quot;&gt;&lt;property id=&quot;20148&quot; value=&quot;5&quot;/&gt;&lt;property id=&quot;20300&quot; value=&quot;Slide 4&quot;/&gt;&lt;property id=&quot;20307&quot; value=&quot;268&quot;/&gt;&lt;/object&gt;&lt;object type=&quot;3&quot; unique_id=&quot;10327&quot;&gt;&lt;property id=&quot;20148&quot; value=&quot;5&quot;/&gt;&lt;property id=&quot;20300&quot; value=&quot;Slide 13 - &amp;quot;Trẻ em hôm nay thế giới ngày mai&amp;quot;&quot;/&gt;&lt;property id=&quot;20307&quot; value=&quot;269&quot;/&gt;&lt;/object&gt;&lt;object type=&quot;3&quot; unique_id=&quot;10389&quot;&gt;&lt;property id=&quot;20148&quot; value=&quot;5&quot;/&gt;&lt;property id=&quot;20300&quot; value=&quot;Slide 12 - &amp;quot;Bài học kinh nghiệm&amp;quot;&quot;/&gt;&lt;property id=&quot;20307&quot; value=&quot;270&quot;/&gt;&lt;/object&gt;&lt;object type=&quot;3&quot; unique_id=&quot;10535&quot;&gt;&lt;property id=&quot;20148&quot; value=&quot;5&quot;/&gt;&lt;property id=&quot;20300&quot; value=&quot;Slide 2 - &amp;quot;Trẻ em như búp trên cành Biết ăn ngủ, biết học hành là ngoan                       «Chủ tịch  Hồ Chí Minh»&amp;quot;&quot;/&gt;&lt;property id=&quot;20307&quot; value=&quot;272&quot;/&gt;&lt;/object&gt;&lt;object type=&quot;3&quot; unique_id=&quot;10635&quot;&gt;&lt;property id=&quot;20148&quot; value=&quot;5&quot;/&gt;&lt;property id=&quot;20300&quot; value=&quot;Slide 1 - &amp;quot;MỘT SỐ BIỆN PHÁP GIÚP TRẺ 24- 36 THÁNG TUỔI RÈN NỀ NẾP THÓI QUEN TỐT TRONG ĂN UỐNG    Giáo viên: Phạm Thị Mai Đơn v&quot;/&gt;&lt;property id=&quot;20307&quot; value=&quot;273&quot;/&gt;&lt;/object&gt;&lt;object type=&quot;3&quot; unique_id=&quot;10636&quot;&gt;&lt;property id=&quot;20148&quot; value=&quot;5&quot;/&gt;&lt;property id=&quot;20300&quot; value=&quot;Slide 5&quot;/&gt;&lt;property id=&quot;20307&quot; value=&quot;274&quot;/&gt;&lt;/object&gt;&lt;object type=&quot;3&quot; unique_id=&quot;10677&quot;&gt;&lt;property id=&quot;20148&quot; value=&quot;5&quot;/&gt;&lt;property id=&quot;20300&quot; value=&quot;Slide 3 - &amp;quot;Khó khăn&amp;quot;&quot;/&gt;&lt;property id=&quot;20307&quot; value=&quot;275&quot;/&gt;&lt;/object&gt;&lt;object type=&quot;3&quot; unique_id=&quot;10855&quot;&gt;&lt;property id=&quot;20148&quot; value=&quot;5&quot;/&gt;&lt;property id=&quot;20300&quot; value=&quot;Slide 8 - &amp;quot;Trẻ ăn ngon miệng&amp;quot;&quot;/&gt;&lt;property id=&quot;20307&quot; value=&quot;276&quot;/&gt;&lt;/object&gt;&lt;/object&gt;&lt;object type=&quot;8&quot; unique_id=&quot;10037&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4529</TotalTime>
  <Words>3765</Words>
  <Application>Microsoft Office PowerPoint</Application>
  <PresentationFormat>Custom</PresentationFormat>
  <Paragraphs>185</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.VnAvant</vt: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May Tinh Hoang Phat</cp:lastModifiedBy>
  <cp:revision>364</cp:revision>
  <dcterms:created xsi:type="dcterms:W3CDTF">2019-12-11T08:39:10Z</dcterms:created>
  <dcterms:modified xsi:type="dcterms:W3CDTF">2022-04-13T03:19:47Z</dcterms:modified>
</cp:coreProperties>
</file>