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BA"/>
    <a:srgbClr val="3B87CD"/>
    <a:srgbClr val="2C70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36A-8FBD-47CC-AD9E-7DE39DD0C375}" type="datetimeFigureOut">
              <a:rPr lang="en-US" smtClean="0"/>
              <a:pPr/>
              <a:t>16/05/2024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F4F-9728-450D-9619-6AFE4E99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45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36A-8FBD-47CC-AD9E-7DE39DD0C375}" type="datetimeFigureOut">
              <a:rPr lang="en-US" smtClean="0"/>
              <a:pPr/>
              <a:t>16/05/2024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F4F-9728-450D-9619-6AFE4E99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786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36A-8FBD-47CC-AD9E-7DE39DD0C375}" type="datetimeFigureOut">
              <a:rPr lang="en-US" smtClean="0"/>
              <a:pPr/>
              <a:t>16/05/2024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F4F-9728-450D-9619-6AFE4E99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7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36A-8FBD-47CC-AD9E-7DE39DD0C375}" type="datetimeFigureOut">
              <a:rPr lang="en-US" smtClean="0"/>
              <a:pPr/>
              <a:t>16/05/2024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F4F-9728-450D-9619-6AFE4E99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25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36A-8FBD-47CC-AD9E-7DE39DD0C375}" type="datetimeFigureOut">
              <a:rPr lang="en-US" smtClean="0"/>
              <a:pPr/>
              <a:t>16/05/2024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F4F-9728-450D-9619-6AFE4E99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51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36A-8FBD-47CC-AD9E-7DE39DD0C375}" type="datetimeFigureOut">
              <a:rPr lang="en-US" smtClean="0"/>
              <a:pPr/>
              <a:t>16/05/2024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F4F-9728-450D-9619-6AFE4E99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047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36A-8FBD-47CC-AD9E-7DE39DD0C375}" type="datetimeFigureOut">
              <a:rPr lang="en-US" smtClean="0"/>
              <a:pPr/>
              <a:t>16/05/2024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F4F-9728-450D-9619-6AFE4E99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06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36A-8FBD-47CC-AD9E-7DE39DD0C375}" type="datetimeFigureOut">
              <a:rPr lang="en-US" smtClean="0"/>
              <a:pPr/>
              <a:t>16/05/2024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F4F-9728-450D-9619-6AFE4E99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415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36A-8FBD-47CC-AD9E-7DE39DD0C375}" type="datetimeFigureOut">
              <a:rPr lang="en-US" smtClean="0"/>
              <a:pPr/>
              <a:t>16/05/2024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F4F-9728-450D-9619-6AFE4E99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85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36A-8FBD-47CC-AD9E-7DE39DD0C375}" type="datetimeFigureOut">
              <a:rPr lang="en-US" smtClean="0"/>
              <a:pPr/>
              <a:t>16/05/2024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F4F-9728-450D-9619-6AFE4E99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21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36A-8FBD-47CC-AD9E-7DE39DD0C375}" type="datetimeFigureOut">
              <a:rPr lang="en-US" smtClean="0"/>
              <a:pPr/>
              <a:t>16/05/2024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8F4F-9728-450D-9619-6AFE4E99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422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4A36A-8FBD-47CC-AD9E-7DE39DD0C375}" type="datetimeFigureOut">
              <a:rPr lang="en-US" smtClean="0"/>
              <a:pPr/>
              <a:t>16/05/2024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8F4F-9728-450D-9619-6AFE4E99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443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6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6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6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2232" y="1812758"/>
            <a:ext cx="90878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Hoạt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động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1: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Ôn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luyện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số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lượng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trong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phạm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vi 9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4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541" y="213824"/>
            <a:ext cx="117178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4: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hãy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nhìn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xem</a:t>
            </a:r>
            <a:r>
              <a:rPr lang="en-US" sz="4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bao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nhiêu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đám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mây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trên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trời</a:t>
            </a:r>
            <a:endParaRPr lang="en-US" sz="4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3" name="Left Arrow 42">
            <a:hlinkClick r:id="rId5" action="ppaction://hlinksldjump"/>
          </p:cNvPr>
          <p:cNvSpPr/>
          <p:nvPr/>
        </p:nvSpPr>
        <p:spPr>
          <a:xfrm>
            <a:off x="203541" y="926508"/>
            <a:ext cx="444041" cy="503747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8231535" y="3106043"/>
            <a:ext cx="1537517" cy="1459835"/>
            <a:chOff x="6002129" y="3737808"/>
            <a:chExt cx="1537517" cy="1459835"/>
          </a:xfrm>
        </p:grpSpPr>
        <p:sp>
          <p:nvSpPr>
            <p:cNvPr id="9" name="Rounded Rectangle 8"/>
            <p:cNvSpPr/>
            <p:nvPr/>
          </p:nvSpPr>
          <p:spPr>
            <a:xfrm>
              <a:off x="6002129" y="4162926"/>
              <a:ext cx="559612" cy="7780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.VnBlack" panose="020B7200000000000000" pitchFamily="34" charset="0"/>
                </a:rPr>
                <a:t>b</a:t>
              </a:r>
              <a:endParaRPr lang="en-US" sz="4800" dirty="0">
                <a:latin typeface=".VnBlack" panose="020B7200000000000000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61741" y="3737808"/>
              <a:ext cx="977905" cy="145983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ln w="57150">
                    <a:solidFill>
                      <a:schemeClr val="tx1"/>
                    </a:solidFill>
                  </a:ln>
                </a:rPr>
                <a:t>8</a:t>
              </a:r>
              <a:endParaRPr lang="en-US" sz="11500" dirty="0">
                <a:ln w="571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231535" y="5181588"/>
            <a:ext cx="2484591" cy="1459835"/>
            <a:chOff x="6002129" y="3737808"/>
            <a:chExt cx="2484591" cy="1459835"/>
          </a:xfrm>
        </p:grpSpPr>
        <p:sp>
          <p:nvSpPr>
            <p:cNvPr id="41" name="Rounded Rectangle 40"/>
            <p:cNvSpPr/>
            <p:nvPr/>
          </p:nvSpPr>
          <p:spPr>
            <a:xfrm>
              <a:off x="6002129" y="4162926"/>
              <a:ext cx="559612" cy="7780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.VnBlack" panose="020B7200000000000000" pitchFamily="34" charset="0"/>
                </a:rPr>
                <a:t>c</a:t>
              </a:r>
              <a:endParaRPr lang="en-US" sz="4800" dirty="0">
                <a:latin typeface=".VnBlack" panose="020B7200000000000000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561741" y="3737808"/>
              <a:ext cx="1924979" cy="145983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ln w="57150">
                    <a:solidFill>
                      <a:schemeClr val="tx1"/>
                    </a:solidFill>
                  </a:ln>
                </a:rPr>
                <a:t>10</a:t>
              </a:r>
              <a:endParaRPr lang="en-US" sz="11500" dirty="0">
                <a:ln w="571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231608" y="1178382"/>
            <a:ext cx="1537517" cy="1459835"/>
            <a:chOff x="6002129" y="3737808"/>
            <a:chExt cx="1537517" cy="1459835"/>
          </a:xfrm>
        </p:grpSpPr>
        <p:sp>
          <p:nvSpPr>
            <p:cNvPr id="46" name="Rounded Rectangle 45"/>
            <p:cNvSpPr/>
            <p:nvPr/>
          </p:nvSpPr>
          <p:spPr>
            <a:xfrm>
              <a:off x="6002129" y="4162926"/>
              <a:ext cx="559612" cy="7780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.VnBlack" panose="020B7200000000000000" pitchFamily="34" charset="0"/>
                </a:rPr>
                <a:t>a</a:t>
              </a:r>
              <a:endParaRPr lang="en-US" sz="4800" dirty="0">
                <a:latin typeface=".VnBlack" panose="020B7200000000000000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561741" y="3737808"/>
              <a:ext cx="977905" cy="145983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ln w="57150">
                    <a:solidFill>
                      <a:schemeClr val="tx1"/>
                    </a:solidFill>
                  </a:ln>
                </a:rPr>
                <a:t>9</a:t>
              </a:r>
              <a:endParaRPr lang="en-US" sz="11500" dirty="0">
                <a:ln w="57150"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4" name="Picture 13" descr="Hình ảnh truyện mầm non cô mây | Nón, Hình ảnh, Mầm no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82" y="1603500"/>
            <a:ext cx="59436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5704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hi tiêu chuẩn 4~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75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hi tiêu chuẩn 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hi tiêu chuẩn 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013 -0.3472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hi tiêu chuẩn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2232" y="1812758"/>
            <a:ext cx="90878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Hoạt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động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2: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Đếm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đến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10,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nhận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biết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các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nhóm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có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10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đối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tượng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nhận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biết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chữ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số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10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99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3449053"/>
            <a:ext cx="12192000" cy="320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0522144" y="1587005"/>
            <a:ext cx="1678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511858" y="3525588"/>
            <a:ext cx="1678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3" name="Picture 22" descr="Áo thun trơn bé trai 27KIDS áo thun cho bé chất cotton | Shopee Việt Nam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3125" r="11875" b="12813"/>
          <a:stretch/>
        </p:blipFill>
        <p:spPr bwMode="auto">
          <a:xfrm>
            <a:off x="-3689" y="1991684"/>
            <a:ext cx="1038405" cy="1162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3" name="Picture 52" descr="Áo thun trơn bé trai 27KIDS áo thun cho bé chất cotton | Shopee Việt Nam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3125" r="11875" b="12813"/>
          <a:stretch/>
        </p:blipFill>
        <p:spPr bwMode="auto">
          <a:xfrm>
            <a:off x="986911" y="1986627"/>
            <a:ext cx="1038405" cy="1162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4" name="Picture 53" descr="Áo thun trơn bé trai 27KIDS áo thun cho bé chất cotton | Shopee Việt Nam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3125" r="11875" b="12813"/>
          <a:stretch/>
        </p:blipFill>
        <p:spPr bwMode="auto">
          <a:xfrm>
            <a:off x="1977511" y="1981570"/>
            <a:ext cx="1038405" cy="1162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5" name="Picture 54" descr="Áo thun trơn bé trai 27KIDS áo thun cho bé chất cotton | Shopee Việt Nam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3125" r="11875" b="12813"/>
          <a:stretch/>
        </p:blipFill>
        <p:spPr bwMode="auto">
          <a:xfrm>
            <a:off x="2968111" y="1982050"/>
            <a:ext cx="1038405" cy="1162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6" name="Picture 55" descr="Áo thun trơn bé trai 27KIDS áo thun cho bé chất cotton | Shopee Việt Nam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3125" r="11875" b="12813"/>
          <a:stretch/>
        </p:blipFill>
        <p:spPr bwMode="auto">
          <a:xfrm>
            <a:off x="3963042" y="1991684"/>
            <a:ext cx="1038405" cy="1162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7" name="Picture 56" descr="Áo thun trơn bé trai 27KIDS áo thun cho bé chất cotton | Shopee Việt Nam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3125" r="11875" b="12813"/>
          <a:stretch/>
        </p:blipFill>
        <p:spPr bwMode="auto">
          <a:xfrm>
            <a:off x="4969043" y="1981570"/>
            <a:ext cx="1038405" cy="1162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8" name="Picture 57" descr="Áo thun trơn bé trai 27KIDS áo thun cho bé chất cotton | Shopee Việt Nam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3125" r="11875" b="12813"/>
          <a:stretch/>
        </p:blipFill>
        <p:spPr bwMode="auto">
          <a:xfrm>
            <a:off x="5996378" y="1991684"/>
            <a:ext cx="1038405" cy="1162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9" name="Picture 58" descr="Áo thun trơn bé trai 27KIDS áo thun cho bé chất cotton | Shopee Việt Nam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3125" r="11875" b="12813"/>
          <a:stretch/>
        </p:blipFill>
        <p:spPr bwMode="auto">
          <a:xfrm>
            <a:off x="7007031" y="1976232"/>
            <a:ext cx="1038405" cy="1162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0" name="Picture 59" descr="Áo thun trơn bé trai 27KIDS áo thun cho bé chất cotton | Shopee Việt Nam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3125" r="11875" b="12813"/>
          <a:stretch/>
        </p:blipFill>
        <p:spPr bwMode="auto">
          <a:xfrm>
            <a:off x="8029714" y="1983958"/>
            <a:ext cx="1038405" cy="1162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1" name="Picture 60" descr="Áo thun trơn bé trai 27KIDS áo thun cho bé chất cotton | Shopee Việt Nam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3125" r="11875" b="12813"/>
          <a:stretch/>
        </p:blipFill>
        <p:spPr bwMode="auto">
          <a:xfrm>
            <a:off x="9052397" y="1991684"/>
            <a:ext cx="1038405" cy="1162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4" name="Picture 63" descr="Quần đùi cotton Kiza xanh dương - Baby shop Canaan Group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" t="13141" r="4487" b="12019"/>
          <a:stretch/>
        </p:blipFill>
        <p:spPr bwMode="auto">
          <a:xfrm>
            <a:off x="87026" y="3941310"/>
            <a:ext cx="834189" cy="1030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5" name="Picture 64" descr="Quần đùi cotton Kiza xanh dương - Baby shop Canaan Group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" t="13141" r="4487" b="12019"/>
          <a:stretch/>
        </p:blipFill>
        <p:spPr bwMode="auto">
          <a:xfrm>
            <a:off x="1055373" y="3941311"/>
            <a:ext cx="834189" cy="1030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6" name="Picture 65" descr="Quần đùi cotton Kiza xanh dương - Baby shop Canaan Group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" t="13141" r="4487" b="12019"/>
          <a:stretch/>
        </p:blipFill>
        <p:spPr bwMode="auto">
          <a:xfrm>
            <a:off x="2037031" y="3906762"/>
            <a:ext cx="834189" cy="1030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7" name="Picture 66" descr="Quần đùi cotton Kiza xanh dương - Baby shop Canaan Group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" t="13141" r="4487" b="12019"/>
          <a:stretch/>
        </p:blipFill>
        <p:spPr bwMode="auto">
          <a:xfrm>
            <a:off x="3052654" y="3906766"/>
            <a:ext cx="834189" cy="1030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8" name="Picture 67" descr="Quần đùi cotton Kiza xanh dương - Baby shop Canaan Group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" t="13141" r="4487" b="12019"/>
          <a:stretch/>
        </p:blipFill>
        <p:spPr bwMode="auto">
          <a:xfrm>
            <a:off x="4065149" y="3906762"/>
            <a:ext cx="834189" cy="1030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9" name="Picture 68" descr="Quần đùi cotton Kiza xanh dương - Baby shop Canaan Group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" t="13141" r="4487" b="12019"/>
          <a:stretch/>
        </p:blipFill>
        <p:spPr bwMode="auto">
          <a:xfrm>
            <a:off x="5052786" y="3906766"/>
            <a:ext cx="834189" cy="1030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0" name="Picture 69" descr="Quần đùi cotton Kiza xanh dương - Baby shop Canaan Group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" t="13141" r="4487" b="12019"/>
          <a:stretch/>
        </p:blipFill>
        <p:spPr bwMode="auto">
          <a:xfrm>
            <a:off x="6057423" y="3906766"/>
            <a:ext cx="834189" cy="1030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1" name="Picture 70" descr="Quần đùi cotton Kiza xanh dương - Baby shop Canaan Group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" t="13141" r="4487" b="12019"/>
          <a:stretch/>
        </p:blipFill>
        <p:spPr bwMode="auto">
          <a:xfrm>
            <a:off x="7109138" y="3906765"/>
            <a:ext cx="834189" cy="1030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2" name="Picture 71" descr="Quần đùi cotton Kiza xanh dương - Baby shop Canaan Group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" t="13141" r="4487" b="12019"/>
          <a:stretch/>
        </p:blipFill>
        <p:spPr bwMode="auto">
          <a:xfrm>
            <a:off x="8113775" y="3906764"/>
            <a:ext cx="834189" cy="1030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3" name="Picture 72" descr="Quần đùi cotton Kiza xanh dương - Baby shop Canaan Group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" t="13141" r="4487" b="12019"/>
          <a:stretch/>
        </p:blipFill>
        <p:spPr bwMode="auto">
          <a:xfrm>
            <a:off x="9158040" y="3906763"/>
            <a:ext cx="834189" cy="1030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4194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9593" y="410081"/>
            <a:ext cx="7260321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lack" panose="020B7200000000000000" pitchFamily="34" charset="0"/>
              </a:rPr>
              <a:t>10</a:t>
            </a:r>
            <a:endParaRPr lang="en-US" sz="4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Black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1915" y="2590800"/>
            <a:ext cx="85504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¤</a:t>
            </a:r>
            <a:r>
              <a:rPr lang="en-US" sz="9600" b="1" dirty="0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cöa</a:t>
            </a:r>
            <a:r>
              <a:rPr lang="en-US" sz="9600" b="1" dirty="0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bÝ</a:t>
            </a:r>
            <a:r>
              <a:rPr lang="en-US" sz="9600" b="1" dirty="0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mËt</a:t>
            </a:r>
            <a:endParaRPr lang="en-US" sz="9600" b="1" dirty="0">
              <a:ln/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13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no-hablando-o-dando-instrucciones-gobo-comico_7710-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665" r="37219" b="11661"/>
          <a:stretch>
            <a:fillRect/>
          </a:stretch>
        </p:blipFill>
        <p:spPr bwMode="auto">
          <a:xfrm>
            <a:off x="4624137" y="2169695"/>
            <a:ext cx="30305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197642" y="152400"/>
            <a:ext cx="2005263" cy="1852864"/>
            <a:chOff x="5197642" y="152400"/>
            <a:chExt cx="2005263" cy="1852864"/>
          </a:xfrm>
        </p:grpSpPr>
        <p:sp>
          <p:nvSpPr>
            <p:cNvPr id="10" name="7-Point Star 9"/>
            <p:cNvSpPr/>
            <p:nvPr/>
          </p:nvSpPr>
          <p:spPr>
            <a:xfrm>
              <a:off x="5197642" y="152400"/>
              <a:ext cx="2005263" cy="1852864"/>
            </a:xfrm>
            <a:prstGeom prst="star7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43073" y="621632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hlinkClick r:id="rId3" action="ppaction://hlinksldjump"/>
                </a:rPr>
                <a:t>1</a:t>
              </a:r>
              <a:endParaRPr lang="en-US" sz="7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73442" y="2538663"/>
            <a:ext cx="2005263" cy="1852864"/>
            <a:chOff x="5197642" y="152400"/>
            <a:chExt cx="2005263" cy="1852864"/>
          </a:xfrm>
          <a:solidFill>
            <a:srgbClr val="00B0F0"/>
          </a:solidFill>
        </p:grpSpPr>
        <p:sp>
          <p:nvSpPr>
            <p:cNvPr id="17" name="7-Point Star 16">
              <a:hlinkClick r:id="rId4" action="ppaction://hlinksldjump"/>
            </p:cNvPr>
            <p:cNvSpPr/>
            <p:nvPr/>
          </p:nvSpPr>
          <p:spPr>
            <a:xfrm>
              <a:off x="5197642" y="152400"/>
              <a:ext cx="2005263" cy="1852864"/>
            </a:xfrm>
            <a:prstGeom prst="star7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43073" y="621632"/>
              <a:ext cx="9144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hlinkClick r:id="rId4" action="ppaction://hlinksldjump"/>
                </a:rPr>
                <a:t>4</a:t>
              </a:r>
              <a:endParaRPr lang="en-US" sz="7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70231" y="2538663"/>
            <a:ext cx="2005263" cy="1852864"/>
            <a:chOff x="5197642" y="152400"/>
            <a:chExt cx="2005263" cy="1852864"/>
          </a:xfrm>
        </p:grpSpPr>
        <p:sp>
          <p:nvSpPr>
            <p:cNvPr id="20" name="7-Point Star 19">
              <a:hlinkClick r:id="rId5" action="ppaction://hlinksldjump"/>
            </p:cNvPr>
            <p:cNvSpPr/>
            <p:nvPr/>
          </p:nvSpPr>
          <p:spPr>
            <a:xfrm>
              <a:off x="5197642" y="152400"/>
              <a:ext cx="2005263" cy="1852864"/>
            </a:xfrm>
            <a:prstGeom prst="star7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hlinkClick r:id="rId5" action="ppaction://hlinksldjump"/>
            </p:cNvPr>
            <p:cNvSpPr/>
            <p:nvPr/>
          </p:nvSpPr>
          <p:spPr>
            <a:xfrm>
              <a:off x="5743073" y="621632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/>
                <a:t>2</a:t>
              </a:r>
              <a:endParaRPr lang="en-US" sz="7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97641" y="4772526"/>
            <a:ext cx="2005263" cy="1852864"/>
            <a:chOff x="5197642" y="152400"/>
            <a:chExt cx="2005263" cy="1852864"/>
          </a:xfrm>
          <a:solidFill>
            <a:srgbClr val="FF0000"/>
          </a:solidFill>
        </p:grpSpPr>
        <p:sp>
          <p:nvSpPr>
            <p:cNvPr id="23" name="7-Point Star 22">
              <a:hlinkClick r:id="rId6" action="ppaction://hlinksldjump"/>
            </p:cNvPr>
            <p:cNvSpPr/>
            <p:nvPr/>
          </p:nvSpPr>
          <p:spPr>
            <a:xfrm>
              <a:off x="5197642" y="152400"/>
              <a:ext cx="2005263" cy="1852864"/>
            </a:xfrm>
            <a:prstGeom prst="star7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43073" y="621632"/>
              <a:ext cx="9144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hlinkClick r:id="rId6" action="ppaction://hlinksldjump"/>
                </a:rPr>
                <a:t>3</a:t>
              </a:r>
              <a:endParaRPr lang="en-US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738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6430" y="272262"/>
            <a:ext cx="87272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1: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hãy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tìm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kem</a:t>
            </a:r>
            <a:r>
              <a:rPr lang="vi-VN" sz="4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lượng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10:</a:t>
            </a:r>
            <a:endParaRPr lang="en-US" sz="4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2324" y="697378"/>
            <a:ext cx="198003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Left Arrow 42">
            <a:hlinkClick r:id="rId5" action="ppaction://hlinksldjump"/>
          </p:cNvPr>
          <p:cNvSpPr/>
          <p:nvPr/>
        </p:nvSpPr>
        <p:spPr>
          <a:xfrm>
            <a:off x="9909015" y="1132547"/>
            <a:ext cx="444041" cy="503747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722305" y="2823408"/>
            <a:ext cx="3930235" cy="3673642"/>
            <a:chOff x="6722305" y="2823408"/>
            <a:chExt cx="3930235" cy="3673642"/>
          </a:xfrm>
        </p:grpSpPr>
        <p:grpSp>
          <p:nvGrpSpPr>
            <p:cNvPr id="42" name="Group 41"/>
            <p:cNvGrpSpPr/>
            <p:nvPr/>
          </p:nvGrpSpPr>
          <p:grpSpPr>
            <a:xfrm>
              <a:off x="6722305" y="2823408"/>
              <a:ext cx="3930235" cy="3673642"/>
              <a:chOff x="6561741" y="2823410"/>
              <a:chExt cx="3930235" cy="3673642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8101264" y="2823410"/>
                <a:ext cx="914400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 smtClean="0">
                    <a:latin typeface=".VnBlack" panose="020B7200000000000000" pitchFamily="34" charset="0"/>
                  </a:rPr>
                  <a:t>b</a:t>
                </a:r>
                <a:endParaRPr lang="en-US" sz="7200" dirty="0">
                  <a:latin typeface=".VnBlack" panose="020B7200000000000000" pitchFamily="34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561741" y="3737809"/>
                <a:ext cx="3930235" cy="275924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</p:grpSp>
        <p:pic>
          <p:nvPicPr>
            <p:cNvPr id="16" name="Picture 15" descr="Máy Làm Kem Que - Hoàng Tùng"/>
            <p:cNvPicPr/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5045" y="4393953"/>
              <a:ext cx="3727765" cy="19435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356937" y="2823410"/>
            <a:ext cx="4162926" cy="3673643"/>
            <a:chOff x="356937" y="2823410"/>
            <a:chExt cx="4162926" cy="3673643"/>
          </a:xfrm>
        </p:grpSpPr>
        <p:grpSp>
          <p:nvGrpSpPr>
            <p:cNvPr id="21" name="Group 20"/>
            <p:cNvGrpSpPr/>
            <p:nvPr/>
          </p:nvGrpSpPr>
          <p:grpSpPr>
            <a:xfrm>
              <a:off x="356937" y="2823410"/>
              <a:ext cx="4162926" cy="3673643"/>
              <a:chOff x="356937" y="2823410"/>
              <a:chExt cx="4162926" cy="367364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981200" y="2823410"/>
                <a:ext cx="914400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 smtClean="0">
                    <a:latin typeface=".VnBlack" panose="020B7200000000000000" pitchFamily="34" charset="0"/>
                  </a:rPr>
                  <a:t>a</a:t>
                </a:r>
                <a:endParaRPr lang="en-US" sz="7200" dirty="0">
                  <a:latin typeface=".VnBlack" panose="020B7200000000000000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56937" y="3737810"/>
                <a:ext cx="4162926" cy="27592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5715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9" name="Picture 18" descr="Vua kem, Gelato-king, bột làm kem, bột làm kem tươi, bột làm kem cứng,  hương liệu kem, phụ gia kem"/>
            <p:cNvPicPr/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5431"/>
            <a:stretch/>
          </p:blipFill>
          <p:spPr bwMode="auto">
            <a:xfrm>
              <a:off x="1110916" y="4076299"/>
              <a:ext cx="2654968" cy="9719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0" name="Picture 19" descr="Vua kem, Gelato-king, bột làm kem, bột làm kem tươi, bột làm kem cứng,  hương liệu kem, phụ gia kem"/>
            <p:cNvPicPr/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5431"/>
            <a:stretch/>
          </p:blipFill>
          <p:spPr bwMode="auto">
            <a:xfrm>
              <a:off x="1110916" y="5117428"/>
              <a:ext cx="2654968" cy="9719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2808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hi tiêu chuẩ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9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hi tiêu chuẩn 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2474 -0.001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-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hi tiêu chuẩn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7281" y="234850"/>
            <a:ext cx="11390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2: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Đố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biết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trên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bầu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trời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bao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nhiêu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ông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sao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4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3" name="Left Arrow 42">
            <a:hlinkClick r:id="rId5" action="ppaction://hlinksldjump"/>
          </p:cNvPr>
          <p:cNvSpPr/>
          <p:nvPr/>
        </p:nvSpPr>
        <p:spPr>
          <a:xfrm>
            <a:off x="9909015" y="1132547"/>
            <a:ext cx="444041" cy="503747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785919" y="4820648"/>
            <a:ext cx="1537517" cy="1459835"/>
            <a:chOff x="6002129" y="3737808"/>
            <a:chExt cx="1537517" cy="1459835"/>
          </a:xfrm>
        </p:grpSpPr>
        <p:sp>
          <p:nvSpPr>
            <p:cNvPr id="9" name="Rounded Rectangle 8"/>
            <p:cNvSpPr/>
            <p:nvPr/>
          </p:nvSpPr>
          <p:spPr>
            <a:xfrm>
              <a:off x="6002129" y="4162926"/>
              <a:ext cx="559612" cy="7780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.VnBlack" panose="020B7200000000000000" pitchFamily="34" charset="0"/>
                </a:rPr>
                <a:t>a</a:t>
              </a:r>
              <a:endParaRPr lang="en-US" sz="4800" dirty="0">
                <a:latin typeface=".VnBlack" panose="020B7200000000000000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61741" y="3737808"/>
              <a:ext cx="977905" cy="145983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ln w="57150">
                    <a:solidFill>
                      <a:schemeClr val="tx1"/>
                    </a:solidFill>
                  </a:ln>
                </a:rPr>
                <a:t>7</a:t>
              </a:r>
              <a:endParaRPr lang="en-US" sz="11500" dirty="0">
                <a:ln w="571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720488" y="4820648"/>
            <a:ext cx="1537517" cy="1459835"/>
            <a:chOff x="6002129" y="3737808"/>
            <a:chExt cx="1537517" cy="1459835"/>
          </a:xfrm>
        </p:grpSpPr>
        <p:sp>
          <p:nvSpPr>
            <p:cNvPr id="41" name="Rounded Rectangle 40"/>
            <p:cNvSpPr/>
            <p:nvPr/>
          </p:nvSpPr>
          <p:spPr>
            <a:xfrm>
              <a:off x="6002129" y="4162926"/>
              <a:ext cx="559612" cy="7780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.VnBlack" panose="020B7200000000000000" pitchFamily="34" charset="0"/>
                </a:rPr>
                <a:t>c</a:t>
              </a:r>
              <a:endParaRPr lang="en-US" sz="4800" dirty="0">
                <a:latin typeface=".VnBlack" panose="020B7200000000000000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561741" y="3737808"/>
              <a:ext cx="977905" cy="145983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ln w="57150">
                    <a:solidFill>
                      <a:schemeClr val="tx1"/>
                    </a:solidFill>
                  </a:ln>
                </a:rPr>
                <a:t>8</a:t>
              </a:r>
              <a:endParaRPr lang="en-US" sz="11500" dirty="0">
                <a:ln w="571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330119" y="4844707"/>
            <a:ext cx="2383685" cy="1459835"/>
            <a:chOff x="6002129" y="3822030"/>
            <a:chExt cx="2383685" cy="1459835"/>
          </a:xfrm>
        </p:grpSpPr>
        <p:sp>
          <p:nvSpPr>
            <p:cNvPr id="46" name="Rounded Rectangle 45"/>
            <p:cNvSpPr/>
            <p:nvPr/>
          </p:nvSpPr>
          <p:spPr>
            <a:xfrm>
              <a:off x="6002129" y="4162926"/>
              <a:ext cx="559612" cy="7780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.VnBlack" panose="020B7200000000000000" pitchFamily="34" charset="0"/>
                </a:rPr>
                <a:t>b</a:t>
              </a:r>
              <a:endParaRPr lang="en-US" sz="4800" dirty="0">
                <a:latin typeface=".VnBlack" panose="020B7200000000000000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561741" y="3822030"/>
              <a:ext cx="1824073" cy="145983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ln w="57150">
                    <a:solidFill>
                      <a:schemeClr val="tx1"/>
                    </a:solidFill>
                  </a:ln>
                </a:rPr>
                <a:t>10</a:t>
              </a:r>
              <a:endParaRPr lang="en-US" sz="11500" dirty="0">
                <a:ln w="571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92333" y="1068380"/>
            <a:ext cx="5942965" cy="2694940"/>
            <a:chOff x="3057329" y="990797"/>
            <a:chExt cx="5942965" cy="2694940"/>
          </a:xfrm>
        </p:grpSpPr>
        <p:pic>
          <p:nvPicPr>
            <p:cNvPr id="14" name="Picture 13" descr="https://tranhphuquang.com/admin/sanpham2/treem/K0373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177"/>
            <a:stretch/>
          </p:blipFill>
          <p:spPr bwMode="auto">
            <a:xfrm>
              <a:off x="3057329" y="990797"/>
              <a:ext cx="5942965" cy="26949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3162976" y="1210057"/>
              <a:ext cx="5731670" cy="1770682"/>
              <a:chOff x="3149399" y="1320644"/>
              <a:chExt cx="5731670" cy="1770682"/>
            </a:xfrm>
          </p:grpSpPr>
          <p:sp>
            <p:nvSpPr>
              <p:cNvPr id="2" name="Cloud 1"/>
              <p:cNvSpPr/>
              <p:nvPr/>
            </p:nvSpPr>
            <p:spPr>
              <a:xfrm>
                <a:off x="5350068" y="2390274"/>
                <a:ext cx="914400" cy="569494"/>
              </a:xfrm>
              <a:prstGeom prst="cloud">
                <a:avLst/>
              </a:prstGeom>
              <a:solidFill>
                <a:srgbClr val="307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loud 15"/>
              <p:cNvSpPr/>
              <p:nvPr/>
            </p:nvSpPr>
            <p:spPr>
              <a:xfrm>
                <a:off x="6264468" y="2675021"/>
                <a:ext cx="699570" cy="416305"/>
              </a:xfrm>
              <a:prstGeom prst="cloud">
                <a:avLst/>
              </a:prstGeom>
              <a:solidFill>
                <a:srgbClr val="307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Cloud 16"/>
              <p:cNvSpPr/>
              <p:nvPr/>
            </p:nvSpPr>
            <p:spPr>
              <a:xfrm>
                <a:off x="8165432" y="2644119"/>
                <a:ext cx="715637" cy="315650"/>
              </a:xfrm>
              <a:prstGeom prst="cloud">
                <a:avLst/>
              </a:prstGeom>
              <a:solidFill>
                <a:srgbClr val="307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Cloud 17"/>
              <p:cNvSpPr/>
              <p:nvPr/>
            </p:nvSpPr>
            <p:spPr>
              <a:xfrm>
                <a:off x="3149399" y="2584748"/>
                <a:ext cx="715637" cy="315650"/>
              </a:xfrm>
              <a:prstGeom prst="cloud">
                <a:avLst/>
              </a:prstGeom>
              <a:solidFill>
                <a:srgbClr val="307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loud 18"/>
              <p:cNvSpPr/>
              <p:nvPr/>
            </p:nvSpPr>
            <p:spPr>
              <a:xfrm>
                <a:off x="6192253" y="1371991"/>
                <a:ext cx="715637" cy="315650"/>
              </a:xfrm>
              <a:prstGeom prst="cloud">
                <a:avLst/>
              </a:prstGeom>
              <a:solidFill>
                <a:srgbClr val="307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loud 19"/>
              <p:cNvSpPr/>
              <p:nvPr/>
            </p:nvSpPr>
            <p:spPr>
              <a:xfrm>
                <a:off x="8006698" y="1320644"/>
                <a:ext cx="715637" cy="315650"/>
              </a:xfrm>
              <a:prstGeom prst="cloud">
                <a:avLst/>
              </a:prstGeom>
              <a:solidFill>
                <a:srgbClr val="307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21763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hi tiêu chuẩn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hi tiêu chuẩn 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hi tiêu chuẩn 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hi tiêu chuẩn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083" y="276667"/>
            <a:ext cx="10758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3: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hãy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tìm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đồ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dùng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lượng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</a:t>
            </a:r>
            <a:r>
              <a:rPr lang="en-US" sz="4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10:</a:t>
            </a:r>
            <a:endParaRPr lang="en-US" sz="4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2498" y="697378"/>
            <a:ext cx="198003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Left Arrow 42">
            <a:hlinkClick r:id="rId5" action="ppaction://hlinksldjump"/>
          </p:cNvPr>
          <p:cNvSpPr/>
          <p:nvPr/>
        </p:nvSpPr>
        <p:spPr>
          <a:xfrm>
            <a:off x="9909015" y="1132547"/>
            <a:ext cx="444041" cy="503747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58239" y="2823408"/>
            <a:ext cx="4162926" cy="3673643"/>
            <a:chOff x="758239" y="2823408"/>
            <a:chExt cx="4162926" cy="3673643"/>
          </a:xfrm>
        </p:grpSpPr>
        <p:grpSp>
          <p:nvGrpSpPr>
            <p:cNvPr id="21" name="Group 20"/>
            <p:cNvGrpSpPr/>
            <p:nvPr/>
          </p:nvGrpSpPr>
          <p:grpSpPr>
            <a:xfrm>
              <a:off x="758239" y="2823408"/>
              <a:ext cx="4162926" cy="3673643"/>
              <a:chOff x="356937" y="2823410"/>
              <a:chExt cx="4162926" cy="367364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981200" y="2823410"/>
                <a:ext cx="914400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 smtClean="0">
                    <a:latin typeface=".VnBlack" panose="020B7200000000000000" pitchFamily="34" charset="0"/>
                  </a:rPr>
                  <a:t>a</a:t>
                </a:r>
                <a:endParaRPr lang="en-US" sz="7200" dirty="0">
                  <a:latin typeface=".VnBlack" panose="020B7200000000000000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56937" y="3737810"/>
                <a:ext cx="4162926" cy="27592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</p:grpSp>
        <p:pic>
          <p:nvPicPr>
            <p:cNvPr id="48" name="Picture 47" descr="Cách nhận biết đặc điểm của bao bì nhựa - SCP News"/>
            <p:cNvPicPr/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720" y="3872659"/>
              <a:ext cx="3816551" cy="1905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7309784" y="2823408"/>
            <a:ext cx="3930235" cy="3673642"/>
            <a:chOff x="6722305" y="2823408"/>
            <a:chExt cx="3930235" cy="3673642"/>
          </a:xfrm>
        </p:grpSpPr>
        <p:grpSp>
          <p:nvGrpSpPr>
            <p:cNvPr id="42" name="Group 41"/>
            <p:cNvGrpSpPr/>
            <p:nvPr/>
          </p:nvGrpSpPr>
          <p:grpSpPr>
            <a:xfrm>
              <a:off x="6722305" y="2823408"/>
              <a:ext cx="3930235" cy="3673642"/>
              <a:chOff x="6561741" y="2823410"/>
              <a:chExt cx="3930235" cy="3673642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8101264" y="2823410"/>
                <a:ext cx="914400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 smtClean="0">
                    <a:latin typeface=".VnBlack" panose="020B7200000000000000" pitchFamily="34" charset="0"/>
                  </a:rPr>
                  <a:t>b</a:t>
                </a:r>
                <a:endParaRPr lang="en-US" sz="7200" dirty="0">
                  <a:latin typeface=".VnBlack" panose="020B7200000000000000" pitchFamily="34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561741" y="3737809"/>
                <a:ext cx="3930235" cy="275924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</p:grpSp>
        <p:pic>
          <p:nvPicPr>
            <p:cNvPr id="52" name="Picture 51" descr="Cốc có tay cầm Folio - Màu hồng"/>
            <p:cNvPicPr/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904" t="7692" r="8494" b="7533"/>
            <a:stretch/>
          </p:blipFill>
          <p:spPr bwMode="auto">
            <a:xfrm>
              <a:off x="7124640" y="5194679"/>
              <a:ext cx="763253" cy="8116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56" name="Picture 55" descr="Cốc có tay cầm Folio - Màu hồng"/>
            <p:cNvPicPr/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904" t="7692" r="8494" b="7533"/>
            <a:stretch/>
          </p:blipFill>
          <p:spPr bwMode="auto">
            <a:xfrm>
              <a:off x="8015924" y="5183473"/>
              <a:ext cx="763253" cy="8116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61" name="Picture 60" descr="Cốc có tay cầm Folio - Màu hồng"/>
            <p:cNvPicPr/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904" t="7692" r="8494" b="7533"/>
            <a:stretch/>
          </p:blipFill>
          <p:spPr bwMode="auto">
            <a:xfrm>
              <a:off x="9661361" y="5189254"/>
              <a:ext cx="763253" cy="8116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62" name="Picture 61" descr="Cốc có tay cầm Folio - Màu hồn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904" t="7692" r="8494" b="7533"/>
            <a:stretch/>
          </p:blipFill>
          <p:spPr bwMode="auto">
            <a:xfrm>
              <a:off x="8887946" y="5228116"/>
              <a:ext cx="773415" cy="77277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63" name="Picture 62" descr="Cốc có tay cầm Folio - Màu hồng"/>
            <p:cNvPicPr/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904" t="7692" r="8494" b="7533"/>
            <a:stretch/>
          </p:blipFill>
          <p:spPr bwMode="auto">
            <a:xfrm>
              <a:off x="7045204" y="3983337"/>
              <a:ext cx="763253" cy="8116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64" name="Picture 63" descr="Cốc có tay cầm Folio - Màu hồng"/>
            <p:cNvPicPr/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904" t="7692" r="8494" b="7533"/>
            <a:stretch/>
          </p:blipFill>
          <p:spPr bwMode="auto">
            <a:xfrm>
              <a:off x="9589803" y="3983337"/>
              <a:ext cx="763253" cy="8116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65" name="Picture 64" descr="Cốc có tay cầm Folio - Màu hồng"/>
            <p:cNvPicPr/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904" t="7692" r="8494" b="7533"/>
            <a:stretch/>
          </p:blipFill>
          <p:spPr bwMode="auto">
            <a:xfrm>
              <a:off x="8746258" y="3983337"/>
              <a:ext cx="763253" cy="8116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66" name="Picture 65" descr="Cốc có tay cầm Folio - Màu hồng"/>
            <p:cNvPicPr/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904" t="7692" r="8494" b="7533"/>
            <a:stretch/>
          </p:blipFill>
          <p:spPr bwMode="auto">
            <a:xfrm>
              <a:off x="7895731" y="3983337"/>
              <a:ext cx="763253" cy="8116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6434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hi tiêu chuẩn 3~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4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4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hi tiêu chuẩn 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25586 -0.001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-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hi tiêu chuẩn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120</Words>
  <Application>Microsoft Office PowerPoint</Application>
  <PresentationFormat>Custom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longkhanh</cp:lastModifiedBy>
  <cp:revision>80</cp:revision>
  <dcterms:created xsi:type="dcterms:W3CDTF">2021-06-14T01:30:41Z</dcterms:created>
  <dcterms:modified xsi:type="dcterms:W3CDTF">2024-05-16T07:38:38Z</dcterms:modified>
</cp:coreProperties>
</file>