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1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6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69C9D-16EC-42C2-9DDB-81DE7A33ECE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F954C-84A1-4F99-95B4-F82D4EEF8A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audio" Target="../media/audio3.wav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29DB11-1B93-FD6B-0162-68DFD9239366}"/>
              </a:ext>
            </a:extLst>
          </p:cNvPr>
          <p:cNvSpPr txBox="1"/>
          <p:nvPr/>
        </p:nvSpPr>
        <p:spPr>
          <a:xfrm>
            <a:off x="2971800" y="2247900"/>
            <a:ext cx="6364706" cy="34590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ArchUp">
              <a:avLst>
                <a:gd name="adj" fmla="val 1091648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BÓNG CON VẬT</a:t>
            </a:r>
          </a:p>
        </p:txBody>
      </p:sp>
    </p:spTree>
    <p:extLst>
      <p:ext uri="{BB962C8B-B14F-4D97-AF65-F5344CB8AC3E}">
        <p14:creationId xmlns:p14="http://schemas.microsoft.com/office/powerpoint/2010/main" val="32013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6" b="96942" l="810" r="98516">
                        <a14:foregroundMark x1="4858" y1="9480" x2="4858" y2="9480"/>
                        <a14:foregroundMark x1="9042" y1="5963" x2="9042" y2="5963"/>
                        <a14:foregroundMark x1="93927" y1="43119" x2="93927" y2="43119"/>
                        <a14:foregroundMark x1="98516" y1="42661" x2="98516" y2="42661"/>
                        <a14:foregroundMark x1="37787" y1="94801" x2="37787" y2="94801"/>
                        <a14:foregroundMark x1="8637" y1="2752" x2="8637" y2="2752"/>
                        <a14:foregroundMark x1="810" y1="13609" x2="810" y2="13609"/>
                        <a14:foregroundMark x1="33738" y1="96942" x2="33738" y2="9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73" y="259068"/>
            <a:ext cx="3079949" cy="271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96" y="4527550"/>
            <a:ext cx="3022600" cy="269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27" y="4527550"/>
            <a:ext cx="3022600" cy="269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46" b="96942" l="810" r="98516">
                        <a14:foregroundMark x1="4858" y1="9480" x2="4858" y2="9480"/>
                        <a14:foregroundMark x1="9042" y1="5963" x2="9042" y2="5963"/>
                        <a14:foregroundMark x1="93927" y1="43119" x2="93927" y2="43119"/>
                        <a14:foregroundMark x1="98516" y1="42661" x2="98516" y2="42661"/>
                        <a14:foregroundMark x1="37787" y1="94801" x2="37787" y2="94801"/>
                        <a14:foregroundMark x1="8637" y1="2752" x2="8637" y2="2752"/>
                        <a14:foregroundMark x1="810" y1="13609" x2="810" y2="13609"/>
                        <a14:foregroundMark x1="33738" y1="96942" x2="33738" y2="9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9" y="2584645"/>
            <a:ext cx="3079949" cy="285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6" y="4714778"/>
            <a:ext cx="3022600" cy="269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9306" l="824" r="98353">
                        <a14:foregroundMark x1="15980" y1="57639" x2="15980" y2="57639"/>
                        <a14:foregroundMark x1="27348" y1="92778" x2="27348" y2="92778"/>
                        <a14:foregroundMark x1="43657" y1="97083" x2="43657" y2="97083"/>
                        <a14:foregroundMark x1="51895" y1="5417" x2="51895" y2="5417"/>
                        <a14:foregroundMark x1="52224" y1="1667" x2="52224" y2="1667"/>
                        <a14:foregroundMark x1="56672" y1="16111" x2="56672" y2="16111"/>
                        <a14:foregroundMark x1="52224" y1="18889" x2="52224" y2="18889"/>
                        <a14:foregroundMark x1="55354" y1="25000" x2="55354" y2="25000"/>
                        <a14:foregroundMark x1="55354" y1="25000" x2="55354" y2="25000"/>
                        <a14:foregroundMark x1="53707" y1="22778" x2="53707" y2="22778"/>
                        <a14:foregroundMark x1="53707" y1="22778" x2="53707" y2="22778"/>
                        <a14:foregroundMark x1="53707" y1="22778" x2="53707" y2="22778"/>
                        <a14:foregroundMark x1="63591" y1="16389" x2="63591" y2="16389"/>
                        <a14:foregroundMark x1="63262" y1="16389" x2="63262" y2="16389"/>
                        <a14:foregroundMark x1="40033" y1="18611" x2="40033" y2="18611"/>
                        <a14:foregroundMark x1="40033" y1="18611" x2="40033" y2="18611"/>
                        <a14:foregroundMark x1="40033" y1="18611" x2="40033" y2="18611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7611" y1="24444" x2="47611" y2="24444"/>
                        <a14:foregroundMark x1="47611" y1="24444" x2="47611" y2="24444"/>
                        <a14:foregroundMark x1="47611" y1="24444" x2="47611" y2="24444"/>
                        <a14:foregroundMark x1="46293" y1="17222" x2="46293" y2="17222"/>
                        <a14:foregroundMark x1="46293" y1="17222" x2="46293" y2="17222"/>
                        <a14:foregroundMark x1="46623" y1="98472" x2="46623" y2="98472"/>
                        <a14:foregroundMark x1="62603" y1="99306" x2="62603" y2="99306"/>
                        <a14:foregroundMark x1="60956" y1="25972" x2="60956" y2="25972"/>
                        <a14:foregroundMark x1="60956" y1="25972" x2="60956" y2="25972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417" x2="62603" y2="25417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3048" y1="16111" x2="53048" y2="16111"/>
                        <a14:foregroundMark x1="57331" y1="14444" x2="57331" y2="14444"/>
                        <a14:foregroundMark x1="57331" y1="14444" x2="57331" y2="14444"/>
                        <a14:foregroundMark x1="57331" y1="14444" x2="57331" y2="14444"/>
                        <a14:foregroundMark x1="57002" y1="14444" x2="57002" y2="14444"/>
                        <a14:foregroundMark x1="57002" y1="14444" x2="57002" y2="14444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111" x2="38715" y2="16111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444" x2="38715" y2="24444"/>
                        <a14:foregroundMark x1="36244" y1="23889" x2="36244" y2="23889"/>
                        <a14:foregroundMark x1="36244" y1="23611" x2="36244" y2="23611"/>
                        <a14:foregroundMark x1="36244" y1="23611" x2="36244" y2="23611"/>
                        <a14:foregroundMark x1="36244" y1="23333" x2="36244" y2="23333"/>
                        <a14:foregroundMark x1="71993" y1="25000" x2="71993" y2="25000"/>
                        <a14:foregroundMark x1="71993" y1="25000" x2="71993" y2="25000"/>
                        <a14:foregroundMark x1="41680" y1="26250" x2="41680" y2="26250"/>
                        <a14:foregroundMark x1="41680" y1="26250" x2="41680" y2="26250"/>
                        <a14:foregroundMark x1="41680" y1="26250" x2="41680" y2="26250"/>
                        <a14:foregroundMark x1="63921" y1="23889" x2="63921" y2="23889"/>
                        <a14:foregroundMark x1="63921" y1="23889" x2="63921" y2="23889"/>
                        <a14:foregroundMark x1="63921" y1="23889" x2="63921" y2="23889"/>
                        <a14:foregroundMark x1="64580" y1="20278" x2="64580" y2="20278"/>
                        <a14:foregroundMark x1="5931" y1="20556" x2="5931" y2="20556"/>
                        <a14:foregroundMark x1="2965" y1="21111" x2="2965" y2="21111"/>
                        <a14:foregroundMark x1="988" y1="18611" x2="988" y2="18611"/>
                        <a14:foregroundMark x1="94069" y1="14167" x2="94069" y2="14167"/>
                        <a14:foregroundMark x1="97364" y1="18056" x2="97364" y2="18056"/>
                        <a14:foregroundMark x1="98353" y1="22222" x2="98353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66" y="3509597"/>
            <a:ext cx="1726842" cy="204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5" b="96465" l="9804" r="89804">
                        <a14:foregroundMark x1="36863" y1="13636" x2="36863" y2="13636"/>
                        <a14:foregroundMark x1="34118" y1="4040" x2="34118" y2="4040"/>
                        <a14:foregroundMark x1="61176" y1="96465" x2="61176" y2="96465"/>
                        <a14:foregroundMark x1="68627" y1="47475" x2="68627" y2="47475"/>
                        <a14:foregroundMark x1="68627" y1="47475" x2="68627" y2="47475"/>
                        <a14:foregroundMark x1="73333" y1="43434" x2="73333" y2="43434"/>
                        <a14:foregroundMark x1="73333" y1="43434" x2="73333" y2="43434"/>
                        <a14:foregroundMark x1="72549" y1="43434" x2="72549" y2="43434"/>
                        <a14:foregroundMark x1="42745" y1="27273" x2="42745" y2="27273"/>
                        <a14:foregroundMark x1="42745" y1="27273" x2="42745" y2="27273"/>
                        <a14:foregroundMark x1="42745" y1="27273" x2="42745" y2="27273"/>
                        <a14:foregroundMark x1="42745" y1="26263" x2="42745" y2="26263"/>
                        <a14:foregroundMark x1="42745" y1="26263" x2="42745" y2="26263"/>
                        <a14:foregroundMark x1="42745" y1="26263" x2="42745" y2="26263"/>
                        <a14:foregroundMark x1="42745" y1="33333" x2="42745" y2="33333"/>
                        <a14:foregroundMark x1="42745" y1="33333" x2="42745" y2="33333"/>
                        <a14:foregroundMark x1="32941" y1="29293" x2="32941" y2="29293"/>
                        <a14:foregroundMark x1="32941" y1="29293" x2="32941" y2="29293"/>
                        <a14:foregroundMark x1="32941" y1="29293" x2="32941" y2="29293"/>
                        <a14:foregroundMark x1="33333" y1="28788" x2="33333" y2="28788"/>
                        <a14:foregroundMark x1="33333" y1="28788" x2="33333" y2="28788"/>
                        <a14:foregroundMark x1="36471" y1="24747" x2="36471" y2="24747"/>
                        <a14:foregroundMark x1="36471" y1="24747" x2="36471" y2="24747"/>
                        <a14:foregroundMark x1="36471" y1="24747" x2="36471" y2="24747"/>
                        <a14:foregroundMark x1="36471" y1="33333" x2="36471" y2="33333"/>
                        <a14:foregroundMark x1="63922" y1="88889" x2="63922" y2="88889"/>
                        <a14:foregroundMark x1="63922" y1="88889" x2="63922" y2="88889"/>
                        <a14:foregroundMark x1="63922" y1="88889" x2="63922" y2="88889"/>
                        <a14:foregroundMark x1="58824" y1="86364" x2="58824" y2="86364"/>
                        <a14:foregroundMark x1="58824" y1="86364" x2="58824" y2="86364"/>
                        <a14:foregroundMark x1="58824" y1="86364" x2="58824" y2="86364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7843" y1="90404" x2="47843" y2="90404"/>
                        <a14:foregroundMark x1="47843" y1="90909" x2="47843" y2="90909"/>
                        <a14:foregroundMark x1="47843" y1="90909" x2="47843" y2="90909"/>
                        <a14:foregroundMark x1="35294" y1="87879" x2="35294" y2="87879"/>
                        <a14:foregroundMark x1="35294" y1="87879" x2="35294" y2="87879"/>
                        <a14:foregroundMark x1="35294" y1="87879" x2="35294" y2="87879"/>
                        <a14:foregroundMark x1="42745" y1="62121" x2="42745" y2="62121"/>
                        <a14:foregroundMark x1="42353" y1="61111" x2="42353" y2="61111"/>
                        <a14:foregroundMark x1="67451" y1="90909" x2="67451" y2="90909"/>
                        <a14:foregroundMark x1="67451" y1="90909" x2="6745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09" y="3144848"/>
            <a:ext cx="3049465" cy="23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3.7037E-6 L 0.35391 -0.3453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95" y="-1726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đứng 3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111E-6 L -0.07474 -0.39259 " pathEditMode="relative" rAng="0" ptsTypes="AA" p14:bounceEnd="50000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37" y="-1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11022E-16 L -0.3793 -0.38912 " pathEditMode="relative" rAng="0" ptsTypes="AA" p14:bounceEnd="50000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971" y="-194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3.7037E-6 L 0.35391 -0.3453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95" y="-1726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đứng 3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111E-6 L -0.07474 -0.39259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37" y="-1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11022E-16 L -0.3793 -0.38912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971" y="-194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8000" t="-1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9306" l="824" r="98353">
                        <a14:foregroundMark x1="15980" y1="57639" x2="15980" y2="57639"/>
                        <a14:foregroundMark x1="27348" y1="92778" x2="27348" y2="92778"/>
                        <a14:foregroundMark x1="43657" y1="97083" x2="43657" y2="97083"/>
                        <a14:foregroundMark x1="51895" y1="5417" x2="51895" y2="5417"/>
                        <a14:foregroundMark x1="52224" y1="1667" x2="52224" y2="1667"/>
                        <a14:foregroundMark x1="56672" y1="16111" x2="56672" y2="16111"/>
                        <a14:foregroundMark x1="52224" y1="18889" x2="52224" y2="18889"/>
                        <a14:foregroundMark x1="55354" y1="25000" x2="55354" y2="25000"/>
                        <a14:foregroundMark x1="55354" y1="25000" x2="55354" y2="25000"/>
                        <a14:foregroundMark x1="53707" y1="22778" x2="53707" y2="22778"/>
                        <a14:foregroundMark x1="53707" y1="22778" x2="53707" y2="22778"/>
                        <a14:foregroundMark x1="53707" y1="22778" x2="53707" y2="22778"/>
                        <a14:foregroundMark x1="63591" y1="16389" x2="63591" y2="16389"/>
                        <a14:foregroundMark x1="63262" y1="16389" x2="63262" y2="16389"/>
                        <a14:foregroundMark x1="40033" y1="18611" x2="40033" y2="18611"/>
                        <a14:foregroundMark x1="40033" y1="18611" x2="40033" y2="18611"/>
                        <a14:foregroundMark x1="40033" y1="18611" x2="40033" y2="18611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7611" y1="24444" x2="47611" y2="24444"/>
                        <a14:foregroundMark x1="47611" y1="24444" x2="47611" y2="24444"/>
                        <a14:foregroundMark x1="47611" y1="24444" x2="47611" y2="24444"/>
                        <a14:foregroundMark x1="46293" y1="17222" x2="46293" y2="17222"/>
                        <a14:foregroundMark x1="46293" y1="17222" x2="46293" y2="17222"/>
                        <a14:foregroundMark x1="46623" y1="98472" x2="46623" y2="98472"/>
                        <a14:foregroundMark x1="62603" y1="99306" x2="62603" y2="99306"/>
                        <a14:foregroundMark x1="60956" y1="25972" x2="60956" y2="25972"/>
                        <a14:foregroundMark x1="60956" y1="25972" x2="60956" y2="25972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417" x2="62603" y2="25417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3048" y1="16111" x2="53048" y2="16111"/>
                        <a14:foregroundMark x1="57331" y1="14444" x2="57331" y2="14444"/>
                        <a14:foregroundMark x1="57331" y1="14444" x2="57331" y2="14444"/>
                        <a14:foregroundMark x1="57331" y1="14444" x2="57331" y2="14444"/>
                        <a14:foregroundMark x1="57002" y1="14444" x2="57002" y2="14444"/>
                        <a14:foregroundMark x1="57002" y1="14444" x2="57002" y2="14444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111" x2="38715" y2="16111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444" x2="38715" y2="24444"/>
                        <a14:foregroundMark x1="36244" y1="23889" x2="36244" y2="23889"/>
                        <a14:foregroundMark x1="36244" y1="23611" x2="36244" y2="23611"/>
                        <a14:foregroundMark x1="36244" y1="23611" x2="36244" y2="23611"/>
                        <a14:foregroundMark x1="36244" y1="23333" x2="36244" y2="23333"/>
                        <a14:foregroundMark x1="71993" y1="25000" x2="71993" y2="25000"/>
                        <a14:foregroundMark x1="71993" y1="25000" x2="71993" y2="25000"/>
                        <a14:foregroundMark x1="41680" y1="26250" x2="41680" y2="26250"/>
                        <a14:foregroundMark x1="41680" y1="26250" x2="41680" y2="26250"/>
                        <a14:foregroundMark x1="41680" y1="26250" x2="41680" y2="26250"/>
                        <a14:foregroundMark x1="63921" y1="23889" x2="63921" y2="23889"/>
                        <a14:foregroundMark x1="63921" y1="23889" x2="63921" y2="23889"/>
                        <a14:foregroundMark x1="63921" y1="23889" x2="63921" y2="23889"/>
                        <a14:foregroundMark x1="64580" y1="20278" x2="64580" y2="20278"/>
                        <a14:foregroundMark x1="5931" y1="20556" x2="5931" y2="20556"/>
                        <a14:foregroundMark x1="2965" y1="21111" x2="2965" y2="21111"/>
                        <a14:foregroundMark x1="988" y1="18611" x2="988" y2="18611"/>
                        <a14:foregroundMark x1="94069" y1="14167" x2="94069" y2="14167"/>
                        <a14:foregroundMark x1="97364" y1="18056" x2="97364" y2="18056"/>
                        <a14:foregroundMark x1="98353" y1="22222" x2="98353" y2="2222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6" y="274222"/>
            <a:ext cx="1726842" cy="204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96" y="4490067"/>
            <a:ext cx="3022600" cy="269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27" y="4490067"/>
            <a:ext cx="3022600" cy="269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46" b="96942" l="810" r="98516">
                        <a14:foregroundMark x1="4858" y1="9480" x2="4858" y2="9480"/>
                        <a14:foregroundMark x1="9042" y1="5963" x2="9042" y2="5963"/>
                        <a14:foregroundMark x1="93927" y1="43119" x2="93927" y2="43119"/>
                        <a14:foregroundMark x1="98516" y1="42661" x2="98516" y2="42661"/>
                        <a14:foregroundMark x1="37787" y1="94801" x2="37787" y2="94801"/>
                        <a14:foregroundMark x1="8637" y1="2752" x2="8637" y2="2752"/>
                        <a14:foregroundMark x1="810" y1="13609" x2="810" y2="13609"/>
                        <a14:foregroundMark x1="33738" y1="96942" x2="33738" y2="9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9" y="2547162"/>
            <a:ext cx="3079949" cy="285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6" y="4677295"/>
            <a:ext cx="3022600" cy="269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9306" l="824" r="98353">
                        <a14:foregroundMark x1="15980" y1="57639" x2="15980" y2="57639"/>
                        <a14:foregroundMark x1="27348" y1="92778" x2="27348" y2="92778"/>
                        <a14:foregroundMark x1="43657" y1="97083" x2="43657" y2="97083"/>
                        <a14:foregroundMark x1="51895" y1="5417" x2="51895" y2="5417"/>
                        <a14:foregroundMark x1="52224" y1="1667" x2="52224" y2="1667"/>
                        <a14:foregroundMark x1="56672" y1="16111" x2="56672" y2="16111"/>
                        <a14:foregroundMark x1="52224" y1="18889" x2="52224" y2="18889"/>
                        <a14:foregroundMark x1="55354" y1="25000" x2="55354" y2="25000"/>
                        <a14:foregroundMark x1="55354" y1="25000" x2="55354" y2="25000"/>
                        <a14:foregroundMark x1="53707" y1="22778" x2="53707" y2="22778"/>
                        <a14:foregroundMark x1="53707" y1="22778" x2="53707" y2="22778"/>
                        <a14:foregroundMark x1="53707" y1="22778" x2="53707" y2="22778"/>
                        <a14:foregroundMark x1="63591" y1="16389" x2="63591" y2="16389"/>
                        <a14:foregroundMark x1="63262" y1="16389" x2="63262" y2="16389"/>
                        <a14:foregroundMark x1="40033" y1="18611" x2="40033" y2="18611"/>
                        <a14:foregroundMark x1="40033" y1="18611" x2="40033" y2="18611"/>
                        <a14:foregroundMark x1="40033" y1="18611" x2="40033" y2="18611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7611" y1="24444" x2="47611" y2="24444"/>
                        <a14:foregroundMark x1="47611" y1="24444" x2="47611" y2="24444"/>
                        <a14:foregroundMark x1="47611" y1="24444" x2="47611" y2="24444"/>
                        <a14:foregroundMark x1="46293" y1="17222" x2="46293" y2="17222"/>
                        <a14:foregroundMark x1="46293" y1="17222" x2="46293" y2="17222"/>
                        <a14:foregroundMark x1="46623" y1="98472" x2="46623" y2="98472"/>
                        <a14:foregroundMark x1="62603" y1="99306" x2="62603" y2="99306"/>
                        <a14:foregroundMark x1="60956" y1="25972" x2="60956" y2="25972"/>
                        <a14:foregroundMark x1="60956" y1="25972" x2="60956" y2="25972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417" x2="62603" y2="25417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3048" y1="16111" x2="53048" y2="16111"/>
                        <a14:foregroundMark x1="57331" y1="14444" x2="57331" y2="14444"/>
                        <a14:foregroundMark x1="57331" y1="14444" x2="57331" y2="14444"/>
                        <a14:foregroundMark x1="57331" y1="14444" x2="57331" y2="14444"/>
                        <a14:foregroundMark x1="57002" y1="14444" x2="57002" y2="14444"/>
                        <a14:foregroundMark x1="57002" y1="14444" x2="57002" y2="14444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111" x2="38715" y2="16111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444" x2="38715" y2="24444"/>
                        <a14:foregroundMark x1="36244" y1="23889" x2="36244" y2="23889"/>
                        <a14:foregroundMark x1="36244" y1="23611" x2="36244" y2="23611"/>
                        <a14:foregroundMark x1="36244" y1="23611" x2="36244" y2="23611"/>
                        <a14:foregroundMark x1="36244" y1="23333" x2="36244" y2="23333"/>
                        <a14:foregroundMark x1="71993" y1="25000" x2="71993" y2="25000"/>
                        <a14:foregroundMark x1="71993" y1="25000" x2="71993" y2="25000"/>
                        <a14:foregroundMark x1="41680" y1="26250" x2="41680" y2="26250"/>
                        <a14:foregroundMark x1="41680" y1="26250" x2="41680" y2="26250"/>
                        <a14:foregroundMark x1="41680" y1="26250" x2="41680" y2="26250"/>
                        <a14:foregroundMark x1="63921" y1="23889" x2="63921" y2="23889"/>
                        <a14:foregroundMark x1="63921" y1="23889" x2="63921" y2="23889"/>
                        <a14:foregroundMark x1="63921" y1="23889" x2="63921" y2="23889"/>
                        <a14:foregroundMark x1="64580" y1="20278" x2="64580" y2="20278"/>
                        <a14:foregroundMark x1="5931" y1="20556" x2="5931" y2="20556"/>
                        <a14:foregroundMark x1="2965" y1="21111" x2="2965" y2="21111"/>
                        <a14:foregroundMark x1="988" y1="18611" x2="988" y2="18611"/>
                        <a14:foregroundMark x1="94069" y1="14167" x2="94069" y2="14167"/>
                        <a14:foregroundMark x1="97364" y1="18056" x2="97364" y2="18056"/>
                        <a14:foregroundMark x1="98353" y1="22222" x2="98353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66" y="3472114"/>
            <a:ext cx="1726842" cy="204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35" b="96465" l="9804" r="89804">
                        <a14:foregroundMark x1="36863" y1="13636" x2="36863" y2="13636"/>
                        <a14:foregroundMark x1="34118" y1="4040" x2="34118" y2="4040"/>
                        <a14:foregroundMark x1="61176" y1="96465" x2="61176" y2="96465"/>
                        <a14:foregroundMark x1="68627" y1="47475" x2="68627" y2="47475"/>
                        <a14:foregroundMark x1="68627" y1="47475" x2="68627" y2="47475"/>
                        <a14:foregroundMark x1="73333" y1="43434" x2="73333" y2="43434"/>
                        <a14:foregroundMark x1="73333" y1="43434" x2="73333" y2="43434"/>
                        <a14:foregroundMark x1="72549" y1="43434" x2="72549" y2="43434"/>
                        <a14:foregroundMark x1="42745" y1="27273" x2="42745" y2="27273"/>
                        <a14:foregroundMark x1="42745" y1="27273" x2="42745" y2="27273"/>
                        <a14:foregroundMark x1="42745" y1="27273" x2="42745" y2="27273"/>
                        <a14:foregroundMark x1="42745" y1="26263" x2="42745" y2="26263"/>
                        <a14:foregroundMark x1="42745" y1="26263" x2="42745" y2="26263"/>
                        <a14:foregroundMark x1="42745" y1="26263" x2="42745" y2="26263"/>
                        <a14:foregroundMark x1="42745" y1="33333" x2="42745" y2="33333"/>
                        <a14:foregroundMark x1="42745" y1="33333" x2="42745" y2="33333"/>
                        <a14:foregroundMark x1="32941" y1="29293" x2="32941" y2="29293"/>
                        <a14:foregroundMark x1="32941" y1="29293" x2="32941" y2="29293"/>
                        <a14:foregroundMark x1="32941" y1="29293" x2="32941" y2="29293"/>
                        <a14:foregroundMark x1="33333" y1="28788" x2="33333" y2="28788"/>
                        <a14:foregroundMark x1="33333" y1="28788" x2="33333" y2="28788"/>
                        <a14:foregroundMark x1="36471" y1="24747" x2="36471" y2="24747"/>
                        <a14:foregroundMark x1="36471" y1="24747" x2="36471" y2="24747"/>
                        <a14:foregroundMark x1="36471" y1="24747" x2="36471" y2="24747"/>
                        <a14:foregroundMark x1="36471" y1="33333" x2="36471" y2="33333"/>
                        <a14:foregroundMark x1="63922" y1="88889" x2="63922" y2="88889"/>
                        <a14:foregroundMark x1="63922" y1="88889" x2="63922" y2="88889"/>
                        <a14:foregroundMark x1="63922" y1="88889" x2="63922" y2="88889"/>
                        <a14:foregroundMark x1="58824" y1="86364" x2="58824" y2="86364"/>
                        <a14:foregroundMark x1="58824" y1="86364" x2="58824" y2="86364"/>
                        <a14:foregroundMark x1="58824" y1="86364" x2="58824" y2="86364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7843" y1="90404" x2="47843" y2="90404"/>
                        <a14:foregroundMark x1="47843" y1="90909" x2="47843" y2="90909"/>
                        <a14:foregroundMark x1="47843" y1="90909" x2="47843" y2="90909"/>
                        <a14:foregroundMark x1="35294" y1="87879" x2="35294" y2="87879"/>
                        <a14:foregroundMark x1="35294" y1="87879" x2="35294" y2="87879"/>
                        <a14:foregroundMark x1="35294" y1="87879" x2="35294" y2="87879"/>
                        <a14:foregroundMark x1="42745" y1="62121" x2="42745" y2="62121"/>
                        <a14:foregroundMark x1="42353" y1="61111" x2="42353" y2="61111"/>
                        <a14:foregroundMark x1="67451" y1="90909" x2="67451" y2="90909"/>
                        <a14:foregroundMark x1="67451" y1="90909" x2="6745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09" y="3107365"/>
            <a:ext cx="3049465" cy="23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44444E-6 L -0.39154 -0.44213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83" y="-221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2 4.44444E-6 L -0.06771 -0.4604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42" y="-2303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đứng 2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3.7037E-7 L 0.36016 -0.36736 " pathEditMode="relative" rAng="0" ptsTypes="AA" p14:bounceEnd="50000">
                                          <p:cBhvr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08" y="-183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44444E-6 L -0.39154 -0.44213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83" y="-221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2 4.44444E-6 L -0.06771 -0.4604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42" y="-2303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đứng 2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3.7037E-7 L 0.36016 -0.36736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08" y="-183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5" b="96465" l="9804" r="89804">
                        <a14:foregroundMark x1="36863" y1="13636" x2="36863" y2="13636"/>
                        <a14:foregroundMark x1="34118" y1="4040" x2="34118" y2="4040"/>
                        <a14:foregroundMark x1="61176" y1="96465" x2="61176" y2="96465"/>
                        <a14:foregroundMark x1="68627" y1="47475" x2="68627" y2="47475"/>
                        <a14:foregroundMark x1="68627" y1="47475" x2="68627" y2="47475"/>
                        <a14:foregroundMark x1="73333" y1="43434" x2="73333" y2="43434"/>
                        <a14:foregroundMark x1="73333" y1="43434" x2="73333" y2="43434"/>
                        <a14:foregroundMark x1="72549" y1="43434" x2="72549" y2="43434"/>
                        <a14:foregroundMark x1="42745" y1="27273" x2="42745" y2="27273"/>
                        <a14:foregroundMark x1="42745" y1="27273" x2="42745" y2="27273"/>
                        <a14:foregroundMark x1="42745" y1="27273" x2="42745" y2="27273"/>
                        <a14:foregroundMark x1="42745" y1="26263" x2="42745" y2="26263"/>
                        <a14:foregroundMark x1="42745" y1="26263" x2="42745" y2="26263"/>
                        <a14:foregroundMark x1="42745" y1="26263" x2="42745" y2="26263"/>
                        <a14:foregroundMark x1="42745" y1="33333" x2="42745" y2="33333"/>
                        <a14:foregroundMark x1="42745" y1="33333" x2="42745" y2="33333"/>
                        <a14:foregroundMark x1="32941" y1="29293" x2="32941" y2="29293"/>
                        <a14:foregroundMark x1="32941" y1="29293" x2="32941" y2="29293"/>
                        <a14:foregroundMark x1="32941" y1="29293" x2="32941" y2="29293"/>
                        <a14:foregroundMark x1="33333" y1="28788" x2="33333" y2="28788"/>
                        <a14:foregroundMark x1="33333" y1="28788" x2="33333" y2="28788"/>
                        <a14:foregroundMark x1="36471" y1="24747" x2="36471" y2="24747"/>
                        <a14:foregroundMark x1="36471" y1="24747" x2="36471" y2="24747"/>
                        <a14:foregroundMark x1="36471" y1="24747" x2="36471" y2="24747"/>
                        <a14:foregroundMark x1="36471" y1="33333" x2="36471" y2="33333"/>
                        <a14:foregroundMark x1="63922" y1="88889" x2="63922" y2="88889"/>
                        <a14:foregroundMark x1="63922" y1="88889" x2="63922" y2="88889"/>
                        <a14:foregroundMark x1="63922" y1="88889" x2="63922" y2="88889"/>
                        <a14:foregroundMark x1="58824" y1="86364" x2="58824" y2="86364"/>
                        <a14:foregroundMark x1="58824" y1="86364" x2="58824" y2="86364"/>
                        <a14:foregroundMark x1="58824" y1="86364" x2="58824" y2="86364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7843" y1="90404" x2="47843" y2="90404"/>
                        <a14:foregroundMark x1="47843" y1="90909" x2="47843" y2="90909"/>
                        <a14:foregroundMark x1="47843" y1="90909" x2="47843" y2="90909"/>
                        <a14:foregroundMark x1="35294" y1="87879" x2="35294" y2="87879"/>
                        <a14:foregroundMark x1="35294" y1="87879" x2="35294" y2="87879"/>
                        <a14:foregroundMark x1="35294" y1="87879" x2="35294" y2="87879"/>
                        <a14:foregroundMark x1="42745" y1="62121" x2="42745" y2="62121"/>
                        <a14:foregroundMark x1="42353" y1="61111" x2="42353" y2="61111"/>
                        <a14:foregroundMark x1="67451" y1="90909" x2="67451" y2="90909"/>
                        <a14:foregroundMark x1="67451" y1="90909" x2="6745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68" y="0"/>
            <a:ext cx="3049465" cy="2367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4" y="4567172"/>
            <a:ext cx="3022600" cy="269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27" y="4567172"/>
            <a:ext cx="3022600" cy="269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46" b="96942" l="810" r="98516">
                        <a14:foregroundMark x1="4858" y1="9480" x2="4858" y2="9480"/>
                        <a14:foregroundMark x1="9042" y1="5963" x2="9042" y2="5963"/>
                        <a14:foregroundMark x1="93927" y1="43119" x2="93927" y2="43119"/>
                        <a14:foregroundMark x1="98516" y1="42661" x2="98516" y2="42661"/>
                        <a14:foregroundMark x1="37787" y1="94801" x2="37787" y2="94801"/>
                        <a14:foregroundMark x1="8637" y1="2752" x2="8637" y2="2752"/>
                        <a14:foregroundMark x1="810" y1="13609" x2="810" y2="13609"/>
                        <a14:foregroundMark x1="33738" y1="96942" x2="33738" y2="9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9" y="2624267"/>
            <a:ext cx="3079949" cy="285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05" y1="28302" x2="12605" y2="28302"/>
                        <a14:foregroundMark x1="18487" y1="25943" x2="18487" y2="25943"/>
                        <a14:foregroundMark x1="14706" y1="28774" x2="14706" y2="28774"/>
                        <a14:foregroundMark x1="10504" y1="27830" x2="10504" y2="27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6" y="4754400"/>
            <a:ext cx="3022600" cy="269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9306" l="824" r="98353">
                        <a14:foregroundMark x1="15980" y1="57639" x2="15980" y2="57639"/>
                        <a14:foregroundMark x1="27348" y1="92778" x2="27348" y2="92778"/>
                        <a14:foregroundMark x1="43657" y1="97083" x2="43657" y2="97083"/>
                        <a14:foregroundMark x1="51895" y1="5417" x2="51895" y2="5417"/>
                        <a14:foregroundMark x1="52224" y1="1667" x2="52224" y2="1667"/>
                        <a14:foregroundMark x1="56672" y1="16111" x2="56672" y2="16111"/>
                        <a14:foregroundMark x1="52224" y1="18889" x2="52224" y2="18889"/>
                        <a14:foregroundMark x1="55354" y1="25000" x2="55354" y2="25000"/>
                        <a14:foregroundMark x1="55354" y1="25000" x2="55354" y2="25000"/>
                        <a14:foregroundMark x1="53707" y1="22778" x2="53707" y2="22778"/>
                        <a14:foregroundMark x1="53707" y1="22778" x2="53707" y2="22778"/>
                        <a14:foregroundMark x1="53707" y1="22778" x2="53707" y2="22778"/>
                        <a14:foregroundMark x1="63591" y1="16389" x2="63591" y2="16389"/>
                        <a14:foregroundMark x1="63262" y1="16389" x2="63262" y2="16389"/>
                        <a14:foregroundMark x1="40033" y1="18611" x2="40033" y2="18611"/>
                        <a14:foregroundMark x1="40033" y1="18611" x2="40033" y2="18611"/>
                        <a14:foregroundMark x1="40033" y1="18611" x2="40033" y2="18611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2339" y1="17500" x2="42339" y2="17500"/>
                        <a14:foregroundMark x1="47611" y1="24444" x2="47611" y2="24444"/>
                        <a14:foregroundMark x1="47611" y1="24444" x2="47611" y2="24444"/>
                        <a14:foregroundMark x1="47611" y1="24444" x2="47611" y2="24444"/>
                        <a14:foregroundMark x1="46293" y1="17222" x2="46293" y2="17222"/>
                        <a14:foregroundMark x1="46293" y1="17222" x2="46293" y2="17222"/>
                        <a14:foregroundMark x1="46623" y1="98472" x2="46623" y2="98472"/>
                        <a14:foregroundMark x1="62603" y1="99306" x2="62603" y2="99306"/>
                        <a14:foregroundMark x1="60956" y1="25972" x2="60956" y2="25972"/>
                        <a14:foregroundMark x1="60956" y1="25972" x2="60956" y2="25972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694" x2="62603" y2="25694"/>
                        <a14:foregroundMark x1="62603" y1="25417" x2="62603" y2="25417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2389" y1="16111" x2="52389" y2="16111"/>
                        <a14:foregroundMark x1="53048" y1="16111" x2="53048" y2="16111"/>
                        <a14:foregroundMark x1="57331" y1="14444" x2="57331" y2="14444"/>
                        <a14:foregroundMark x1="57331" y1="14444" x2="57331" y2="14444"/>
                        <a14:foregroundMark x1="57331" y1="14444" x2="57331" y2="14444"/>
                        <a14:foregroundMark x1="57002" y1="14444" x2="57002" y2="14444"/>
                        <a14:foregroundMark x1="57002" y1="14444" x2="57002" y2="14444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389" x2="38715" y2="16389"/>
                        <a14:foregroundMark x1="38715" y1="16111" x2="38715" y2="16111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722" x2="38715" y2="24722"/>
                        <a14:foregroundMark x1="38715" y1="24444" x2="38715" y2="24444"/>
                        <a14:foregroundMark x1="36244" y1="23889" x2="36244" y2="23889"/>
                        <a14:foregroundMark x1="36244" y1="23611" x2="36244" y2="23611"/>
                        <a14:foregroundMark x1="36244" y1="23611" x2="36244" y2="23611"/>
                        <a14:foregroundMark x1="36244" y1="23333" x2="36244" y2="23333"/>
                        <a14:foregroundMark x1="71993" y1="25000" x2="71993" y2="25000"/>
                        <a14:foregroundMark x1="71993" y1="25000" x2="71993" y2="25000"/>
                        <a14:foregroundMark x1="41680" y1="26250" x2="41680" y2="26250"/>
                        <a14:foregroundMark x1="41680" y1="26250" x2="41680" y2="26250"/>
                        <a14:foregroundMark x1="41680" y1="26250" x2="41680" y2="26250"/>
                        <a14:foregroundMark x1="63921" y1="23889" x2="63921" y2="23889"/>
                        <a14:foregroundMark x1="63921" y1="23889" x2="63921" y2="23889"/>
                        <a14:foregroundMark x1="63921" y1="23889" x2="63921" y2="23889"/>
                        <a14:foregroundMark x1="64580" y1="20278" x2="64580" y2="20278"/>
                        <a14:foregroundMark x1="5931" y1="20556" x2="5931" y2="20556"/>
                        <a14:foregroundMark x1="2965" y1="21111" x2="2965" y2="21111"/>
                        <a14:foregroundMark x1="988" y1="18611" x2="988" y2="18611"/>
                        <a14:foregroundMark x1="94069" y1="14167" x2="94069" y2="14167"/>
                        <a14:foregroundMark x1="97364" y1="18056" x2="97364" y2="18056"/>
                        <a14:foregroundMark x1="98353" y1="22222" x2="98353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66" y="3549219"/>
            <a:ext cx="1726842" cy="204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5" b="96465" l="9804" r="89804">
                        <a14:foregroundMark x1="36863" y1="13636" x2="36863" y2="13636"/>
                        <a14:foregroundMark x1="34118" y1="4040" x2="34118" y2="4040"/>
                        <a14:foregroundMark x1="61176" y1="96465" x2="61176" y2="96465"/>
                        <a14:foregroundMark x1="68627" y1="47475" x2="68627" y2="47475"/>
                        <a14:foregroundMark x1="68627" y1="47475" x2="68627" y2="47475"/>
                        <a14:foregroundMark x1="73333" y1="43434" x2="73333" y2="43434"/>
                        <a14:foregroundMark x1="73333" y1="43434" x2="73333" y2="43434"/>
                        <a14:foregroundMark x1="72549" y1="43434" x2="72549" y2="43434"/>
                        <a14:foregroundMark x1="42745" y1="27273" x2="42745" y2="27273"/>
                        <a14:foregroundMark x1="42745" y1="27273" x2="42745" y2="27273"/>
                        <a14:foregroundMark x1="42745" y1="27273" x2="42745" y2="27273"/>
                        <a14:foregroundMark x1="42745" y1="26263" x2="42745" y2="26263"/>
                        <a14:foregroundMark x1="42745" y1="26263" x2="42745" y2="26263"/>
                        <a14:foregroundMark x1="42745" y1="26263" x2="42745" y2="26263"/>
                        <a14:foregroundMark x1="42745" y1="33333" x2="42745" y2="33333"/>
                        <a14:foregroundMark x1="42745" y1="33333" x2="42745" y2="33333"/>
                        <a14:foregroundMark x1="32941" y1="29293" x2="32941" y2="29293"/>
                        <a14:foregroundMark x1="32941" y1="29293" x2="32941" y2="29293"/>
                        <a14:foregroundMark x1="32941" y1="29293" x2="32941" y2="29293"/>
                        <a14:foregroundMark x1="33333" y1="28788" x2="33333" y2="28788"/>
                        <a14:foregroundMark x1="33333" y1="28788" x2="33333" y2="28788"/>
                        <a14:foregroundMark x1="36471" y1="24747" x2="36471" y2="24747"/>
                        <a14:foregroundMark x1="36471" y1="24747" x2="36471" y2="24747"/>
                        <a14:foregroundMark x1="36471" y1="24747" x2="36471" y2="24747"/>
                        <a14:foregroundMark x1="36471" y1="33333" x2="36471" y2="33333"/>
                        <a14:foregroundMark x1="63922" y1="88889" x2="63922" y2="88889"/>
                        <a14:foregroundMark x1="63922" y1="88889" x2="63922" y2="88889"/>
                        <a14:foregroundMark x1="63922" y1="88889" x2="63922" y2="88889"/>
                        <a14:foregroundMark x1="58824" y1="86364" x2="58824" y2="86364"/>
                        <a14:foregroundMark x1="58824" y1="86364" x2="58824" y2="86364"/>
                        <a14:foregroundMark x1="58824" y1="86364" x2="58824" y2="86364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5098" y1="85859" x2="45098" y2="85859"/>
                        <a14:foregroundMark x1="47843" y1="90404" x2="47843" y2="90404"/>
                        <a14:foregroundMark x1="47843" y1="90909" x2="47843" y2="90909"/>
                        <a14:foregroundMark x1="47843" y1="90909" x2="47843" y2="90909"/>
                        <a14:foregroundMark x1="35294" y1="87879" x2="35294" y2="87879"/>
                        <a14:foregroundMark x1="35294" y1="87879" x2="35294" y2="87879"/>
                        <a14:foregroundMark x1="35294" y1="87879" x2="35294" y2="87879"/>
                        <a14:foregroundMark x1="42745" y1="62121" x2="42745" y2="62121"/>
                        <a14:foregroundMark x1="42353" y1="61111" x2="42353" y2="61111"/>
                        <a14:foregroundMark x1="67451" y1="90909" x2="67451" y2="90909"/>
                        <a14:foregroundMark x1="67451" y1="90909" x2="6745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09" y="3184470"/>
            <a:ext cx="3049465" cy="23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7.40741E-7 L 0.27891 -0.38958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45" y="-1949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2 0.01944 L -0.36211 -0.4648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68" y="-2421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đứng 2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85185E-6 L -0.02891 -0.4831 " pathEditMode="relative" rAng="0" ptsTypes="AA" p14:bounceEnd="50000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45" y="-24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7.40741E-7 L 0.27891 -0.38958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45" y="-1949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2 0.01944 L -0.36211 -0.4648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68" y="-2421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đứng 2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85185E-6 L -0.02891 -0.4831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45" y="-24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ai (online-audio-converter.com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STD_THU</dc:creator>
  <cp:lastModifiedBy>Trường Mầm non An Thái</cp:lastModifiedBy>
  <cp:revision>4</cp:revision>
  <dcterms:created xsi:type="dcterms:W3CDTF">2024-01-09T05:16:54Z</dcterms:created>
  <dcterms:modified xsi:type="dcterms:W3CDTF">2024-01-10T13:15:06Z</dcterms:modified>
</cp:coreProperties>
</file>