
<file path=[Content_Types].xml><?xml version="1.0" encoding="utf-8"?>
<Types xmlns="http://schemas.openxmlformats.org/package/2006/content-types">
  <Default Extension="mp3" ContentType="audio/m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1" r:id="rId2"/>
    <p:sldId id="284" r:id="rId3"/>
    <p:sldId id="305" r:id="rId4"/>
    <p:sldId id="289" r:id="rId5"/>
    <p:sldId id="290" r:id="rId6"/>
    <p:sldId id="296" r:id="rId7"/>
    <p:sldId id="298" r:id="rId8"/>
    <p:sldId id="300" r:id="rId9"/>
    <p:sldId id="282" r:id="rId10"/>
    <p:sldId id="302" r:id="rId11"/>
    <p:sldId id="272" r:id="rId12"/>
    <p:sldId id="267" r:id="rId13"/>
    <p:sldId id="275" r:id="rId14"/>
    <p:sldId id="277" r:id="rId15"/>
    <p:sldId id="280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C00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59"/>
    <p:restoredTop sz="94558"/>
  </p:normalViewPr>
  <p:slideViewPr>
    <p:cSldViewPr>
      <p:cViewPr varScale="1">
        <p:scale>
          <a:sx n="68" d="100"/>
          <a:sy n="68" d="100"/>
        </p:scale>
        <p:origin x="10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F8C95-E5E9-774E-B134-3E18BF2E2AC9}" type="datetimeFigureOut">
              <a:rPr lang="x-none" smtClean="0"/>
              <a:t>28/12/2023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06124D-F797-EA41-AA91-36EB654FAFC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23687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6124D-F797-EA41-AA91-36EB654FAFC0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080265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06124D-F797-EA41-AA91-36EB654FAFC0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65694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DB43F8-0E46-479F-8E0C-3E5F39956F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753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06124D-F797-EA41-AA91-36EB654FAFC0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94482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174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19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5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62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2530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560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59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80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314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288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00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DB64D3-A65C-49F7-8CBE-5987AEA014DC}" type="datetimeFigureOut">
              <a:rPr lang="en-US" smtClean="0"/>
              <a:t>28/12/2023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817A1-B409-4038-9652-B42AC942C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644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3.m4a"/><Relationship Id="rId11" Type="http://schemas.openxmlformats.org/officeDocument/2006/relationships/image" Target="../media/image1.jpeg"/><Relationship Id="rId5" Type="http://schemas.openxmlformats.org/officeDocument/2006/relationships/audio" Target="NULL" TargetMode="External"/><Relationship Id="rId15" Type="http://schemas.openxmlformats.org/officeDocument/2006/relationships/image" Target="../media/image5.png"/><Relationship Id="rId10" Type="http://schemas.openxmlformats.org/officeDocument/2006/relationships/notesSlide" Target="../notesSlides/notesSlide1.xml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media" Target="../media/media18.mp3"/><Relationship Id="rId13" Type="http://schemas.openxmlformats.org/officeDocument/2006/relationships/image" Target="../media/image35.png"/><Relationship Id="rId3" Type="http://schemas.microsoft.com/office/2007/relationships/media" Target="../media/media14.m4a"/><Relationship Id="rId7" Type="http://schemas.openxmlformats.org/officeDocument/2006/relationships/audio" Target="../media/media17.mp3"/><Relationship Id="rId12" Type="http://schemas.openxmlformats.org/officeDocument/2006/relationships/image" Target="../media/image31.jpg"/><Relationship Id="rId2" Type="http://schemas.microsoft.com/office/2007/relationships/media" Target="../media/media13.m4a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microsoft.com/office/2007/relationships/media" Target="../media/media17.mp3"/><Relationship Id="rId11" Type="http://schemas.openxmlformats.org/officeDocument/2006/relationships/image" Target="../media/image12.png"/><Relationship Id="rId5" Type="http://schemas.microsoft.com/office/2007/relationships/media" Target="../media/media8.m4a"/><Relationship Id="rId15" Type="http://schemas.openxmlformats.org/officeDocument/2006/relationships/image" Target="../media/image37.png"/><Relationship Id="rId10" Type="http://schemas.openxmlformats.org/officeDocument/2006/relationships/slideLayout" Target="../slideLayouts/slideLayout2.xml"/><Relationship Id="rId4" Type="http://schemas.microsoft.com/office/2007/relationships/media" Target="../media/media7.m4a"/><Relationship Id="rId9" Type="http://schemas.openxmlformats.org/officeDocument/2006/relationships/audio" Target="../media/media18.mp3"/><Relationship Id="rId1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microsoft.com/office/2007/relationships/media" Target="../media/media19.m4a"/><Relationship Id="rId7" Type="http://schemas.openxmlformats.org/officeDocument/2006/relationships/image" Target="../media/image12.png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6" Type="http://schemas.openxmlformats.org/officeDocument/2006/relationships/image" Target="../media/image31.jp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png"/><Relationship Id="rId4" Type="http://schemas.microsoft.com/office/2007/relationships/media" Target="../media/media20.mp3"/><Relationship Id="rId9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.png"/><Relationship Id="rId3" Type="http://schemas.microsoft.com/office/2007/relationships/media" Target="../media/media7.m4a"/><Relationship Id="rId7" Type="http://schemas.openxmlformats.org/officeDocument/2006/relationships/audio" Target="../media/media23.mp3"/><Relationship Id="rId12" Type="http://schemas.openxmlformats.org/officeDocument/2006/relationships/image" Target="../media/image42.png"/><Relationship Id="rId2" Type="http://schemas.microsoft.com/office/2007/relationships/media" Target="../media/media21.m4a"/><Relationship Id="rId1" Type="http://schemas.openxmlformats.org/officeDocument/2006/relationships/audio" Target="NULL" TargetMode="External"/><Relationship Id="rId6" Type="http://schemas.microsoft.com/office/2007/relationships/media" Target="../media/media23.mp3"/><Relationship Id="rId11" Type="http://schemas.openxmlformats.org/officeDocument/2006/relationships/image" Target="../media/image41.jpg"/><Relationship Id="rId5" Type="http://schemas.openxmlformats.org/officeDocument/2006/relationships/audio" Target="../media/media22.mp3"/><Relationship Id="rId10" Type="http://schemas.openxmlformats.org/officeDocument/2006/relationships/image" Target="../media/image12.png"/><Relationship Id="rId4" Type="http://schemas.microsoft.com/office/2007/relationships/media" Target="../media/media22.mp3"/><Relationship Id="rId9" Type="http://schemas.openxmlformats.org/officeDocument/2006/relationships/image" Target="../media/image4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microsoft.com/office/2007/relationships/media" Target="../media/media19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microsoft.com/office/2007/relationships/media" Target="../media/media26.mp3"/><Relationship Id="rId11" Type="http://schemas.openxmlformats.org/officeDocument/2006/relationships/image" Target="../media/image44.jpg"/><Relationship Id="rId5" Type="http://schemas.microsoft.com/office/2007/relationships/media" Target="../media/media25.m4a"/><Relationship Id="rId10" Type="http://schemas.openxmlformats.org/officeDocument/2006/relationships/image" Target="../media/image43.JPG"/><Relationship Id="rId4" Type="http://schemas.microsoft.com/office/2007/relationships/media" Target="../media/media2.mp3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.png"/><Relationship Id="rId3" Type="http://schemas.microsoft.com/office/2007/relationships/media" Target="../media/media28.m4a"/><Relationship Id="rId7" Type="http://schemas.openxmlformats.org/officeDocument/2006/relationships/image" Target="../media/image12.png"/><Relationship Id="rId12" Type="http://schemas.openxmlformats.org/officeDocument/2006/relationships/image" Target="../media/image42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jpeg"/><Relationship Id="rId5" Type="http://schemas.microsoft.com/office/2007/relationships/media" Target="../media/media29.mp3"/><Relationship Id="rId10" Type="http://schemas.openxmlformats.org/officeDocument/2006/relationships/image" Target="../media/image46.png"/><Relationship Id="rId4" Type="http://schemas.microsoft.com/office/2007/relationships/media" Target="../media/media22.mp3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49.jpeg"/><Relationship Id="rId3" Type="http://schemas.microsoft.com/office/2007/relationships/media" Target="../media/media28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2.png"/><Relationship Id="rId2" Type="http://schemas.microsoft.com/office/2007/relationships/media" Target="../media/media27.m4a"/><Relationship Id="rId1" Type="http://schemas.openxmlformats.org/officeDocument/2006/relationships/audio" Target="NULL" TargetMode="External"/><Relationship Id="rId6" Type="http://schemas.microsoft.com/office/2007/relationships/media" Target="../media/media29.mp3"/><Relationship Id="rId11" Type="http://schemas.openxmlformats.org/officeDocument/2006/relationships/image" Target="../media/image48.png"/><Relationship Id="rId5" Type="http://schemas.openxmlformats.org/officeDocument/2006/relationships/audio" Target="../media/media22.mp3"/><Relationship Id="rId10" Type="http://schemas.microsoft.com/office/2007/relationships/hdphoto" Target="../media/hdphoto4.wdp"/><Relationship Id="rId4" Type="http://schemas.microsoft.com/office/2007/relationships/media" Target="../media/media22.mp3"/><Relationship Id="rId9" Type="http://schemas.openxmlformats.org/officeDocument/2006/relationships/image" Target="../media/image45.png"/><Relationship Id="rId1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5.png"/><Relationship Id="rId5" Type="http://schemas.openxmlformats.org/officeDocument/2006/relationships/image" Target="../media/image50.jpeg"/><Relationship Id="rId4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slide" Target="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2.wdp"/><Relationship Id="rId3" Type="http://schemas.microsoft.com/office/2007/relationships/media" Target="../media/media8.m4a"/><Relationship Id="rId7" Type="http://schemas.openxmlformats.org/officeDocument/2006/relationships/image" Target="../media/image1.jpeg"/><Relationship Id="rId12" Type="http://schemas.openxmlformats.org/officeDocument/2006/relationships/image" Target="../media/image11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microsoft.com/office/2007/relationships/media" Target="../media/media9.mp3"/><Relationship Id="rId9" Type="http://schemas.microsoft.com/office/2007/relationships/hdphoto" Target="../media/hdphoto1.wdp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2.png"/><Relationship Id="rId3" Type="http://schemas.microsoft.com/office/2007/relationships/media" Target="../media/media8.m4a"/><Relationship Id="rId7" Type="http://schemas.openxmlformats.org/officeDocument/2006/relationships/image" Target="../media/image13.jpeg"/><Relationship Id="rId12" Type="http://schemas.openxmlformats.org/officeDocument/2006/relationships/image" Target="../media/image17.png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6.png"/><Relationship Id="rId5" Type="http://schemas.openxmlformats.org/officeDocument/2006/relationships/audio" Target="../media/media10.mp3"/><Relationship Id="rId10" Type="http://schemas.microsoft.com/office/2007/relationships/hdphoto" Target="../media/hdphoto3.wdp"/><Relationship Id="rId4" Type="http://schemas.microsoft.com/office/2007/relationships/media" Target="../media/media10.mp3"/><Relationship Id="rId9" Type="http://schemas.openxmlformats.org/officeDocument/2006/relationships/image" Target="../media/image15.png"/><Relationship Id="rId1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2.wdp"/><Relationship Id="rId3" Type="http://schemas.microsoft.com/office/2007/relationships/media" Target="../media/media8.m4a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microsoft.com/office/2007/relationships/media" Target="../media/media7.m4a"/><Relationship Id="rId16" Type="http://schemas.openxmlformats.org/officeDocument/2006/relationships/image" Target="../media/image5.png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2.png"/><Relationship Id="rId5" Type="http://schemas.openxmlformats.org/officeDocument/2006/relationships/audio" Target="../media/media11.mp3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4" Type="http://schemas.microsoft.com/office/2007/relationships/media" Target="../media/media11.mp3"/><Relationship Id="rId9" Type="http://schemas.openxmlformats.org/officeDocument/2006/relationships/image" Target="../media/image20.png"/><Relationship Id="rId1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9.png"/><Relationship Id="rId3" Type="http://schemas.microsoft.com/office/2007/relationships/media" Target="../media/media7.m4a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28.png"/><Relationship Id="rId2" Type="http://schemas.openxmlformats.org/officeDocument/2006/relationships/audio" Target="NULL" TargetMode="External"/><Relationship Id="rId16" Type="http://schemas.openxmlformats.org/officeDocument/2006/relationships/image" Target="../media/image5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microsoft.com/office/2007/relationships/media" Target="../media/media12.mp3"/><Relationship Id="rId15" Type="http://schemas.openxmlformats.org/officeDocument/2006/relationships/image" Target="../media/image12.png"/><Relationship Id="rId10" Type="http://schemas.openxmlformats.org/officeDocument/2006/relationships/image" Target="../media/image26.png"/><Relationship Id="rId4" Type="http://schemas.microsoft.com/office/2007/relationships/media" Target="../media/media8.m4a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34.png"/><Relationship Id="rId3" Type="http://schemas.microsoft.com/office/2007/relationships/media" Target="../media/media14.m4a"/><Relationship Id="rId7" Type="http://schemas.openxmlformats.org/officeDocument/2006/relationships/audio" Target="../media/media15.mp3"/><Relationship Id="rId12" Type="http://schemas.openxmlformats.org/officeDocument/2006/relationships/image" Target="../media/image33.png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microsoft.com/office/2007/relationships/media" Target="../media/media15.mp3"/><Relationship Id="rId11" Type="http://schemas.openxmlformats.org/officeDocument/2006/relationships/image" Target="../media/image32.png"/><Relationship Id="rId5" Type="http://schemas.microsoft.com/office/2007/relationships/media" Target="../media/media8.m4a"/><Relationship Id="rId10" Type="http://schemas.openxmlformats.org/officeDocument/2006/relationships/image" Target="../media/image31.jpg"/><Relationship Id="rId4" Type="http://schemas.microsoft.com/office/2007/relationships/media" Target="../media/media7.m4a"/><Relationship Id="rId9" Type="http://schemas.openxmlformats.org/officeDocument/2006/relationships/image" Target="../media/image12.pn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microsoft.com/office/2007/relationships/media" Target="../media/media14.m4a"/><Relationship Id="rId7" Type="http://schemas.openxmlformats.org/officeDocument/2006/relationships/audio" Target="../media/media16.mp3"/><Relationship Id="rId2" Type="http://schemas.microsoft.com/office/2007/relationships/media" Target="../media/media13.m4a"/><Relationship Id="rId1" Type="http://schemas.openxmlformats.org/officeDocument/2006/relationships/audio" Target="NULL" TargetMode="External"/><Relationship Id="rId6" Type="http://schemas.microsoft.com/office/2007/relationships/media" Target="../media/media16.mp3"/><Relationship Id="rId11" Type="http://schemas.openxmlformats.org/officeDocument/2006/relationships/image" Target="../media/image5.png"/><Relationship Id="rId5" Type="http://schemas.microsoft.com/office/2007/relationships/media" Target="../media/media8.m4a"/><Relationship Id="rId10" Type="http://schemas.openxmlformats.org/officeDocument/2006/relationships/image" Target="../media/image31.jpg"/><Relationship Id="rId4" Type="http://schemas.microsoft.com/office/2007/relationships/media" Target="../media/media7.m4a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Vẽ Tay Hoạt Hình Nền Mùa Xuân Xanh, Màu Xanh Lá, Lá Xanh, Đồng Cỏ  Background Vector để tải xuống miễn phí - Pngtre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0"/>
            <a:ext cx="9140825" cy="700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63712" y="5257800"/>
            <a:ext cx="2642288" cy="1999148"/>
          </a:xfrm>
          <a:prstGeom prst="rect">
            <a:avLst/>
          </a:prstGeom>
        </p:spPr>
      </p:pic>
      <p:pic>
        <p:nvPicPr>
          <p:cNvPr id="1028" name="Picture 4" descr="Chim Clip nghệ thuật - mùa xuân. png tải về - Miễn phí trong suốt Trái Tim  png Tải về.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8" t="24000" r="17370" b="22000"/>
          <a:stretch/>
        </p:blipFill>
        <p:spPr bwMode="auto">
          <a:xfrm>
            <a:off x="7620000" y="2367215"/>
            <a:ext cx="1066800" cy="811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Lá Xanh Cây Cành PNG , Màu Xanh Lá, Lá Cây, Cây PNG miễn phí tải  tập tin PSDComment và Vector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53200" y="2772899"/>
            <a:ext cx="2743199" cy="209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98143" y="329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HUYỆN VĨNH BẢO</a:t>
            </a:r>
          </a:p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</a:t>
            </a: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 MẦM NON VĨNH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</a:t>
            </a:r>
            <a:endParaRPr lang="en-US" b="1" dirty="0"/>
          </a:p>
        </p:txBody>
      </p:sp>
      <p:sp>
        <p:nvSpPr>
          <p:cNvPr id="6" name="Rectangle 5"/>
          <p:cNvSpPr/>
          <p:nvPr/>
        </p:nvSpPr>
        <p:spPr>
          <a:xfrm>
            <a:off x="1549021" y="1649979"/>
            <a:ext cx="7162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 CHƠI: BÉ VUI GIAO THÔNG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661B2A1B-6AE0-A166-81BD-9DC6EE56359D}"/>
              </a:ext>
            </a:extLst>
          </p:cNvPr>
          <p:cNvSpPr txBox="1"/>
          <p:nvPr/>
        </p:nvSpPr>
        <p:spPr>
          <a:xfrm>
            <a:off x="2156890" y="3110535"/>
            <a:ext cx="50863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4 - 5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661B2A1B-6AE0-A166-81BD-9DC6EE56359D}"/>
              </a:ext>
            </a:extLst>
          </p:cNvPr>
          <p:cNvSpPr txBox="1"/>
          <p:nvPr/>
        </p:nvSpPr>
        <p:spPr>
          <a:xfrm>
            <a:off x="2156890" y="3610440"/>
            <a:ext cx="508635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Linh</a:t>
            </a:r>
          </a:p>
        </p:txBody>
      </p:sp>
      <p:pic>
        <p:nvPicPr>
          <p:cNvPr id="7" name="tên t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561298" y="5257800"/>
            <a:ext cx="609600" cy="609600"/>
          </a:xfrm>
          <a:prstGeom prst="rect">
            <a:avLst/>
          </a:prstGeom>
        </p:spPr>
      </p:pic>
      <p:pic>
        <p:nvPicPr>
          <p:cNvPr id="16" name="ChungEmVoiAnToanGiaoThong-NhomHoa_33fsd (1) (mp3cut.net) (1)">
            <a:hlinkClick r:id="" action="ppaction://media"/>
            <a:extLst>
              <a:ext uri="{FF2B5EF4-FFF2-40B4-BE49-F238E27FC236}">
                <a16:creationId xmlns:a16="http://schemas.microsoft.com/office/drawing/2014/main" id="{FB956585-4FC9-CAB3-8F8A-9E11E8C2269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734800" y="62484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-2590800" y="5257800"/>
            <a:ext cx="2590800" cy="1999148"/>
          </a:xfrm>
          <a:prstGeom prst="rect">
            <a:avLst/>
          </a:prstGeom>
        </p:spPr>
      </p:pic>
      <p:pic>
        <p:nvPicPr>
          <p:cNvPr id="3" name="Thoại 003 (1)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1062" end="668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439400" y="679313"/>
            <a:ext cx="609600" cy="609600"/>
          </a:xfrm>
          <a:prstGeom prst="rect">
            <a:avLst/>
          </a:prstGeom>
        </p:spPr>
      </p:pic>
      <p:pic>
        <p:nvPicPr>
          <p:cNvPr id="2" name="Ghi tiêu chuẩn 1 (2)">
            <a:hlinkClick r:id="" action="ppaction://media"/>
            <a:extLst>
              <a:ext uri="{FF2B5EF4-FFF2-40B4-BE49-F238E27FC236}">
                <a16:creationId xmlns:a16="http://schemas.microsoft.com/office/drawing/2014/main" id="{7B4334DB-F589-4FD3-86F4-0C6B4C51A9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744200" y="23672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6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split orient="vert"/>
      </p:transition>
    </mc:Choice>
    <mc:Fallback xmlns="">
      <p:transition spd="slow" advClick="0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1.48148E-6 L -1.05903 0.0023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1" y="11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48148E-6 L 0.76667 -0.0233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333" y="-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030" numSld="999">
                <p:cTn id="3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  <p:bldP spid="10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hứ tự..."/>
          <p:cNvSpPr/>
          <p:nvPr/>
        </p:nvSpPr>
        <p:spPr>
          <a:xfrm>
            <a:off x="306551" y="254702"/>
            <a:ext cx="8610600" cy="1057778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7: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ôtô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A"/>
          <p:cNvSpPr/>
          <p:nvPr/>
        </p:nvSpPr>
        <p:spPr>
          <a:xfrm>
            <a:off x="1628257" y="4664745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2" name="B"/>
          <p:cNvSpPr/>
          <p:nvPr/>
        </p:nvSpPr>
        <p:spPr>
          <a:xfrm>
            <a:off x="6868826" y="4660393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43" name="B"/>
          <p:cNvSpPr/>
          <p:nvPr/>
        </p:nvSpPr>
        <p:spPr>
          <a:xfrm>
            <a:off x="4239662" y="4647882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2" name="Câu hỏi" descr="Audio Recording Oct 22, 2022 at 08:53:02">
            <a:hlinkClick r:id="" action="ppaction://media"/>
            <a:extLst>
              <a:ext uri="{FF2B5EF4-FFF2-40B4-BE49-F238E27FC236}">
                <a16:creationId xmlns:a16="http://schemas.microsoft.com/office/drawing/2014/main" id="{6BCDD5E5-AA99-D71F-E801-E058F8840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1.2709" end="147.0794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01233" y="7500894"/>
            <a:ext cx="609600" cy="609600"/>
          </a:xfrm>
          <a:prstGeom prst="rect">
            <a:avLst/>
          </a:prstGeom>
        </p:spPr>
      </p:pic>
      <p:pic>
        <p:nvPicPr>
          <p:cNvPr id="7" name="don't like B" descr="A picture containing icon&#10;&#10;Description automatically generated">
            <a:extLst>
              <a:ext uri="{FF2B5EF4-FFF2-40B4-BE49-F238E27FC236}">
                <a16:creationId xmlns:a16="http://schemas.microsoft.com/office/drawing/2014/main" id="{35FE11F6-6A58-7489-3196-5C76D00A90A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5243087" y="4615508"/>
            <a:ext cx="859664" cy="790746"/>
          </a:xfrm>
          <a:prstGeom prst="rect">
            <a:avLst/>
          </a:prstGeom>
        </p:spPr>
      </p:pic>
      <p:pic>
        <p:nvPicPr>
          <p:cNvPr id="8" name="don't like C" descr="A picture containing icon&#10;&#10;Description automatically generated">
            <a:extLst>
              <a:ext uri="{FF2B5EF4-FFF2-40B4-BE49-F238E27FC236}">
                <a16:creationId xmlns:a16="http://schemas.microsoft.com/office/drawing/2014/main" id="{5CA59902-2F78-A731-9728-AB3BE8D3EB0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7806340" y="4612220"/>
            <a:ext cx="845252" cy="777489"/>
          </a:xfrm>
          <a:prstGeom prst="rect">
            <a:avLst/>
          </a:prstGeom>
        </p:spPr>
      </p:pic>
      <p:pic>
        <p:nvPicPr>
          <p:cNvPr id="9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70752C56-1C44-3FAA-D43D-C8CF4B121F4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6228" r="52683" b="33282"/>
          <a:stretch/>
        </p:blipFill>
        <p:spPr>
          <a:xfrm>
            <a:off x="2567223" y="4612220"/>
            <a:ext cx="833471" cy="797323"/>
          </a:xfrm>
          <a:prstGeom prst="rect">
            <a:avLst/>
          </a:prstGeom>
        </p:spPr>
      </p:pic>
      <p:pic>
        <p:nvPicPr>
          <p:cNvPr id="11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9268D666-C96B-56EC-FB67-6005C4E7DD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20821" y="7120095"/>
            <a:ext cx="283937" cy="283937"/>
          </a:xfrm>
          <a:prstGeom prst="rect">
            <a:avLst/>
          </a:prstGeom>
        </p:spPr>
      </p:pic>
      <p:pic>
        <p:nvPicPr>
          <p:cNvPr id="13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E1A1360F-D8BD-5135-74E7-303F3C325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31263" y="7500894"/>
            <a:ext cx="283937" cy="283937"/>
          </a:xfrm>
          <a:prstGeom prst="rect">
            <a:avLst/>
          </a:prstGeom>
        </p:spPr>
      </p:pic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Action Button: Forward or Next 28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54296" y="7137400"/>
            <a:ext cx="812800" cy="812800"/>
          </a:xfrm>
          <a:prstGeom prst="rect">
            <a:avLst/>
          </a:prstGeom>
        </p:spPr>
      </p:pic>
      <p:pic>
        <p:nvPicPr>
          <p:cNvPr id="44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24.947" end="604.3646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090" y="2065085"/>
            <a:ext cx="2227886" cy="222788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16235" y="2092618"/>
            <a:ext cx="2237665" cy="2237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05448" y="1920253"/>
            <a:ext cx="2807118" cy="2484075"/>
          </a:xfrm>
          <a:prstGeom prst="rect">
            <a:avLst/>
          </a:prstGeom>
        </p:spPr>
      </p:pic>
      <p:pic>
        <p:nvPicPr>
          <p:cNvPr id="3" name="Ghi tiêu chuẩn 46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2286000" y="2601850"/>
            <a:ext cx="609600" cy="609600"/>
          </a:xfrm>
          <a:prstGeom prst="rect">
            <a:avLst/>
          </a:prstGeom>
        </p:spPr>
      </p:pic>
      <p:pic>
        <p:nvPicPr>
          <p:cNvPr id="10" name="Ghi tiêu chuẩn 10">
            <a:hlinkClick r:id="" action="ppaction://media"/>
            <a:extLst>
              <a:ext uri="{FF2B5EF4-FFF2-40B4-BE49-F238E27FC236}">
                <a16:creationId xmlns:a16="http://schemas.microsoft.com/office/drawing/2014/main" id="{04E96D20-7FE6-46E2-A6D8-8E5113647998}"/>
              </a:ext>
            </a:extLst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591800" y="22970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99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45455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7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7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59091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0" grpId="0" animBg="1"/>
      <p:bldP spid="5" grpId="0" animBg="1"/>
      <p:bldP spid="42" grpId="0" animBg="1"/>
      <p:bldP spid="4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3"/>
          <p:cNvSpPr>
            <a:spLocks noGrp="1"/>
          </p:cNvSpPr>
          <p:nvPr>
            <p:ph type="title"/>
          </p:nvPr>
        </p:nvSpPr>
        <p:spPr>
          <a:xfrm>
            <a:off x="535151" y="98248"/>
            <a:ext cx="8153400" cy="1143000"/>
          </a:xfrm>
        </p:spPr>
        <p:txBody>
          <a:bodyPr>
            <a:noAutofit/>
          </a:bodyPr>
          <a:lstStyle/>
          <a:p>
            <a:pPr algn="l"/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8: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ngồi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3" name="don't like" descr="A picture containing icon&#10;&#10;Description automatically generated">
            <a:extLst>
              <a:ext uri="{FF2B5EF4-FFF2-40B4-BE49-F238E27FC236}">
                <a16:creationId xmlns:a16="http://schemas.microsoft.com/office/drawing/2014/main" id="{DC5A51E5-54D2-BDF1-C4C3-9A1D4B8199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9" t="27170" r="6363" b="33031"/>
          <a:stretch/>
        </p:blipFill>
        <p:spPr>
          <a:xfrm>
            <a:off x="39851" y="5617891"/>
            <a:ext cx="990600" cy="1016463"/>
          </a:xfrm>
          <a:prstGeom prst="rect">
            <a:avLst/>
          </a:prstGeom>
        </p:spPr>
      </p:pic>
      <p:pic>
        <p:nvPicPr>
          <p:cNvPr id="4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9F0DC869-D081-D8DF-335B-3D2A1E2378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25758" r="53610" b="31818"/>
          <a:stretch/>
        </p:blipFill>
        <p:spPr>
          <a:xfrm>
            <a:off x="8153400" y="5647177"/>
            <a:ext cx="990600" cy="1064509"/>
          </a:xfrm>
          <a:prstGeom prst="rect">
            <a:avLst/>
          </a:prstGeom>
        </p:spPr>
      </p:pic>
      <p:sp>
        <p:nvSpPr>
          <p:cNvPr id="6" name="Action Button: Back or Previous 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4.947" end="604.3646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pic>
        <p:nvPicPr>
          <p:cNvPr id="8" name="TL S" descr="Audio Recording Oct 27, 2022 at 15:53:37">
            <a:hlinkClick r:id="" action="ppaction://media"/>
            <a:extLst>
              <a:ext uri="{FF2B5EF4-FFF2-40B4-BE49-F238E27FC236}">
                <a16:creationId xmlns:a16="http://schemas.microsoft.com/office/drawing/2014/main" id="{1923C39F-2B63-10FB-281D-287C7AED7D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98.300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5058" y="6858000"/>
            <a:ext cx="812800" cy="812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6DB5A7-603C-965F-C7E7-2FD5B8FC1DEA}"/>
              </a:ext>
            </a:extLst>
          </p:cNvPr>
          <p:cNvSpPr txBox="1"/>
          <p:nvPr/>
        </p:nvSpPr>
        <p:spPr>
          <a:xfrm>
            <a:off x="4484914" y="194854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sp>
        <p:nvSpPr>
          <p:cNvPr id="10" name="Action Button: Forward or Next 9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Cùng Toyota truyền thông điệp ATGT trên kênh VOV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1186" r="6831" b="6098"/>
          <a:stretch/>
        </p:blipFill>
        <p:spPr bwMode="auto">
          <a:xfrm>
            <a:off x="4804012" y="2065586"/>
            <a:ext cx="4311280" cy="3560489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ức phạt khi chở quá số người quy định trên xe 7 chỗ?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2"/>
          <a:stretch/>
        </p:blipFill>
        <p:spPr bwMode="auto">
          <a:xfrm>
            <a:off x="152400" y="2057401"/>
            <a:ext cx="4311281" cy="3560490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hi tiêu chuẩn 11 (1)">
            <a:hlinkClick r:id="" action="ppaction://media"/>
            <a:extLst>
              <a:ext uri="{FF2B5EF4-FFF2-40B4-BE49-F238E27FC236}">
                <a16:creationId xmlns:a16="http://schemas.microsoft.com/office/drawing/2014/main" id="{54BF979C-D651-4512-AA8D-2B7F690787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464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363200" y="1066800"/>
            <a:ext cx="609600" cy="609600"/>
          </a:xfrm>
          <a:prstGeom prst="rect">
            <a:avLst/>
          </a:prstGeom>
        </p:spPr>
      </p:pic>
      <p:pic>
        <p:nvPicPr>
          <p:cNvPr id="15" name="Ghi tiêu chuẩn 11 (1)">
            <a:hlinkClick r:id="" action="ppaction://media"/>
            <a:extLst>
              <a:ext uri="{FF2B5EF4-FFF2-40B4-BE49-F238E27FC236}">
                <a16:creationId xmlns:a16="http://schemas.microsoft.com/office/drawing/2014/main" id="{8AF16789-0C97-40CF-A5A6-BCA44C90AE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5731" end="23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51937" y="39903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61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2424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1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58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170264-BC1B-BA7D-3542-DB53AD7F6703}"/>
              </a:ext>
            </a:extLst>
          </p:cNvPr>
          <p:cNvSpPr txBox="1"/>
          <p:nvPr/>
        </p:nvSpPr>
        <p:spPr>
          <a:xfrm>
            <a:off x="751490" y="0"/>
            <a:ext cx="793531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x-none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3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6AF077D3-3101-E4F2-8DF3-9EA064F5D60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04386"/>
            <a:ext cx="4114800" cy="3230263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BB6A12D-62BA-BCA1-E119-CBB46DFE2E41}"/>
              </a:ext>
            </a:extLst>
          </p:cNvPr>
          <p:cNvSpPr txBox="1"/>
          <p:nvPr/>
        </p:nvSpPr>
        <p:spPr>
          <a:xfrm>
            <a:off x="311654" y="4711143"/>
            <a:ext cx="41148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3C3EA2-6099-1A84-1C6C-FE096D7DA95F}"/>
              </a:ext>
            </a:extLst>
          </p:cNvPr>
          <p:cNvSpPr txBox="1"/>
          <p:nvPr/>
        </p:nvSpPr>
        <p:spPr>
          <a:xfrm>
            <a:off x="4724400" y="4755802"/>
            <a:ext cx="411480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b="1" dirty="0" err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x-none" sz="2400" b="1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TL Đ" descr="Audio Recording Oct 27, 2022 at 15:44:42">
            <a:hlinkClick r:id="" action="ppaction://media"/>
            <a:extLst>
              <a:ext uri="{FF2B5EF4-FFF2-40B4-BE49-F238E27FC236}">
                <a16:creationId xmlns:a16="http://schemas.microsoft.com/office/drawing/2014/main" id="{30D81743-7567-4410-78FB-6B153CF4290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95.226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31840" y="7137400"/>
            <a:ext cx="812800" cy="812800"/>
          </a:xfrm>
          <a:prstGeom prst="rect">
            <a:avLst/>
          </a:prstGeom>
        </p:spPr>
      </p:pic>
      <p:pic>
        <p:nvPicPr>
          <p:cNvPr id="16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110FB6A1-041E-C9FB-5B1A-5B1982AF09F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688.3824" end="255.1069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sp>
        <p:nvSpPr>
          <p:cNvPr id="2" name="Action Button: Back or Previous 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E7A328E1-DA0C-95B0-AB02-97C284DCD6EF}"/>
              </a:ext>
            </a:extLst>
          </p:cNvPr>
          <p:cNvSpPr/>
          <p:nvPr/>
        </p:nvSpPr>
        <p:spPr>
          <a:xfrm>
            <a:off x="3714376" y="6167840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724400" y="6152074"/>
            <a:ext cx="762000" cy="6700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1" r="7692"/>
          <a:stretch/>
        </p:blipFill>
        <p:spPr>
          <a:xfrm>
            <a:off x="4724400" y="1204386"/>
            <a:ext cx="4114800" cy="3230263"/>
          </a:xfrm>
          <a:prstGeom prst="rect">
            <a:avLst/>
          </a:prstGeom>
          <a:solidFill>
            <a:srgbClr val="FF0000"/>
          </a:solidFill>
          <a:ln w="28575">
            <a:solidFill>
              <a:srgbClr val="FF0000"/>
            </a:solidFill>
          </a:ln>
        </p:spPr>
      </p:pic>
      <p:pic>
        <p:nvPicPr>
          <p:cNvPr id="18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4200" y="3733800"/>
            <a:ext cx="609600" cy="424306"/>
          </a:xfrm>
          <a:prstGeom prst="rect">
            <a:avLst/>
          </a:prstGeom>
        </p:spPr>
      </p:pic>
      <p:pic>
        <p:nvPicPr>
          <p:cNvPr id="9" name="Ghi tiêu chuẩn 13">
            <a:hlinkClick r:id="" action="ppaction://media"/>
            <a:extLst>
              <a:ext uri="{FF2B5EF4-FFF2-40B4-BE49-F238E27FC236}">
                <a16:creationId xmlns:a16="http://schemas.microsoft.com/office/drawing/2014/main" id="{86A1AAB6-FDED-46FB-95FC-78DD762167F2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439400" y="175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9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3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40909">
                <p:cTn id="30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7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303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9: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 </a:t>
            </a:r>
          </a:p>
        </p:txBody>
      </p:sp>
      <p:pic>
        <p:nvPicPr>
          <p:cNvPr id="3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90429A97-41B8-B2E5-5C70-49C50FBD69E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2" t="25758" r="53610" b="31818"/>
          <a:stretch/>
        </p:blipFill>
        <p:spPr>
          <a:xfrm>
            <a:off x="73580" y="4724400"/>
            <a:ext cx="813905" cy="874631"/>
          </a:xfrm>
          <a:prstGeom prst="rect">
            <a:avLst/>
          </a:prstGeom>
        </p:spPr>
      </p:pic>
      <p:pic>
        <p:nvPicPr>
          <p:cNvPr id="4" name="don't like" descr="A picture containing icon&#10;&#10;Description automatically generated">
            <a:extLst>
              <a:ext uri="{FF2B5EF4-FFF2-40B4-BE49-F238E27FC236}">
                <a16:creationId xmlns:a16="http://schemas.microsoft.com/office/drawing/2014/main" id="{BF8E708C-E5D7-5280-46A0-DA892671A0B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9" t="27170" r="6363" b="33031"/>
          <a:stretch/>
        </p:blipFill>
        <p:spPr>
          <a:xfrm>
            <a:off x="8274192" y="4724400"/>
            <a:ext cx="876842" cy="874631"/>
          </a:xfrm>
          <a:prstGeom prst="rect">
            <a:avLst/>
          </a:prstGeom>
        </p:spPr>
      </p:pic>
      <p:pic>
        <p:nvPicPr>
          <p:cNvPr id="7" name="TL Đ" descr="Audio Recording Oct 27, 2022 at 15:46:35">
            <a:hlinkClick r:id="" action="ppaction://media"/>
            <a:extLst>
              <a:ext uri="{FF2B5EF4-FFF2-40B4-BE49-F238E27FC236}">
                <a16:creationId xmlns:a16="http://schemas.microsoft.com/office/drawing/2014/main" id="{DB55804C-E1C2-BBF4-2409-7598499EB9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97.2037" end="596.0448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2" y="6960126"/>
            <a:ext cx="812800" cy="812800"/>
          </a:xfrm>
          <a:prstGeom prst="rect">
            <a:avLst/>
          </a:prstGeom>
        </p:spPr>
      </p:pic>
      <p:pic>
        <p:nvPicPr>
          <p:cNvPr id="8" name="TL S" descr="Audio Recording Oct 27, 2022 at 15:53:37">
            <a:hlinkClick r:id="" action="ppaction://media"/>
            <a:extLst>
              <a:ext uri="{FF2B5EF4-FFF2-40B4-BE49-F238E27FC236}">
                <a16:creationId xmlns:a16="http://schemas.microsoft.com/office/drawing/2014/main" id="{EEB1D6C0-48AD-D3BA-07DE-C555F547F49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998.30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52024" y="6989336"/>
            <a:ext cx="812800" cy="812800"/>
          </a:xfrm>
          <a:prstGeom prst="rect">
            <a:avLst/>
          </a:prstGeom>
        </p:spPr>
      </p:pic>
      <p:sp>
        <p:nvSpPr>
          <p:cNvPr id="9" name="Action Button: Back or Previous 8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780524-5B40-8BDA-79A3-1FAF86A21E76}"/>
              </a:ext>
            </a:extLst>
          </p:cNvPr>
          <p:cNvSpPr/>
          <p:nvPr/>
        </p:nvSpPr>
        <p:spPr>
          <a:xfrm>
            <a:off x="3657600" y="6125257"/>
            <a:ext cx="762000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" name="Action Button: Forward or Next 5">
            <a:hlinkClick r:id="" action="ppaction://hlinkshowjump?jump=nextslide" highlightClick="1"/>
          </p:cNvPr>
          <p:cNvSpPr/>
          <p:nvPr/>
        </p:nvSpPr>
        <p:spPr>
          <a:xfrm>
            <a:off x="4750213" y="6125257"/>
            <a:ext cx="762000" cy="654268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94"/>
          <a:stretch/>
        </p:blipFill>
        <p:spPr>
          <a:xfrm>
            <a:off x="4750213" y="1905000"/>
            <a:ext cx="3469178" cy="366136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85" y="1905000"/>
            <a:ext cx="3532115" cy="3661365"/>
          </a:xfrm>
          <a:prstGeom prst="rect">
            <a:avLst/>
          </a:prstGeom>
          <a:ln w="28575">
            <a:solidFill>
              <a:srgbClr val="92D050"/>
            </a:solidFill>
          </a:ln>
        </p:spPr>
      </p:pic>
      <p:pic>
        <p:nvPicPr>
          <p:cNvPr id="13" name="ChungEmVoiAnToanGiaoThong-NhomHoa_33fsd (1) (mp3cut.net) (1)">
            <a:hlinkClick r:id="" action="ppaction://media"/>
            <a:extLst>
              <a:ext uri="{FF2B5EF4-FFF2-40B4-BE49-F238E27FC236}">
                <a16:creationId xmlns:a16="http://schemas.microsoft.com/office/drawing/2014/main" id="{FB956585-4FC9-CAB3-8F8A-9E11E8C2269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643" end="16016.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61298" y="6248400"/>
            <a:ext cx="609600" cy="609600"/>
          </a:xfrm>
          <a:prstGeom prst="rect">
            <a:avLst/>
          </a:prstGeom>
        </p:spPr>
      </p:pic>
      <p:pic>
        <p:nvPicPr>
          <p:cNvPr id="14" name="12">
            <a:hlinkClick r:id="" action="ppaction://media"/>
            <a:extLst>
              <a:ext uri="{FF2B5EF4-FFF2-40B4-BE49-F238E27FC236}">
                <a16:creationId xmlns:a16="http://schemas.microsoft.com/office/drawing/2014/main" id="{BC9D748F-743E-4041-A27F-14B924EF8DE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7709" end="32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3200" y="7061726"/>
            <a:ext cx="609600" cy="609600"/>
          </a:xfrm>
          <a:prstGeom prst="rect">
            <a:avLst/>
          </a:prstGeom>
        </p:spPr>
      </p:pic>
      <p:pic>
        <p:nvPicPr>
          <p:cNvPr id="12" name="Ghi tiêu chuẩn 12 (1)">
            <a:hlinkClick r:id="" action="ppaction://media"/>
            <a:extLst>
              <a:ext uri="{FF2B5EF4-FFF2-40B4-BE49-F238E27FC236}">
                <a16:creationId xmlns:a16="http://schemas.microsoft.com/office/drawing/2014/main" id="{9B446BC2-9D88-4F49-8809-22B3E32603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7235.4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820400" y="1748644"/>
            <a:ext cx="609600" cy="609600"/>
          </a:xfrm>
          <a:prstGeom prst="rect">
            <a:avLst/>
          </a:prstGeom>
        </p:spPr>
      </p:pic>
      <p:pic>
        <p:nvPicPr>
          <p:cNvPr id="15" name="Ghi tiêu chuẩn 12 (1)">
            <a:hlinkClick r:id="" action="ppaction://media"/>
            <a:extLst>
              <a:ext uri="{FF2B5EF4-FFF2-40B4-BE49-F238E27FC236}">
                <a16:creationId xmlns:a16="http://schemas.microsoft.com/office/drawing/2014/main" id="{1228D890-E48B-48B1-9A5E-3A75A57C68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4810" end="3332.4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3200" y="50667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67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37879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13636" numSld="999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10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5"/>
          <p:cNvSpPr>
            <a:spLocks noGrp="1"/>
          </p:cNvSpPr>
          <p:nvPr>
            <p:ph type="title"/>
          </p:nvPr>
        </p:nvSpPr>
        <p:spPr>
          <a:xfrm>
            <a:off x="446690" y="21099"/>
            <a:ext cx="8229600" cy="458784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" name="tlđ" descr="Audio Recording Nov 27, 2022 at 11:59:17">
            <a:hlinkClick r:id="" action="ppaction://media"/>
            <a:extLst>
              <a:ext uri="{FF2B5EF4-FFF2-40B4-BE49-F238E27FC236}">
                <a16:creationId xmlns:a16="http://schemas.microsoft.com/office/drawing/2014/main" id="{AF17566E-9777-A3C4-1B46-401919811C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.4043" end="539.11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5980" y="7112000"/>
            <a:ext cx="812800" cy="812800"/>
          </a:xfrm>
          <a:prstGeom prst="rect">
            <a:avLst/>
          </a:prstGeom>
        </p:spPr>
      </p:pic>
      <p:pic>
        <p:nvPicPr>
          <p:cNvPr id="23" name="tls" descr="Audio Recording Nov 27, 2022 at 12:04:41">
            <a:hlinkClick r:id="" action="ppaction://media"/>
            <a:extLst>
              <a:ext uri="{FF2B5EF4-FFF2-40B4-BE49-F238E27FC236}">
                <a16:creationId xmlns:a16="http://schemas.microsoft.com/office/drawing/2014/main" id="{06FE11B0-99F1-8751-84E5-18970B4869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6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337800" y="6435834"/>
            <a:ext cx="812800" cy="812800"/>
          </a:xfrm>
          <a:prstGeom prst="rect">
            <a:avLst/>
          </a:prstGeom>
        </p:spPr>
      </p:pic>
      <p:sp>
        <p:nvSpPr>
          <p:cNvPr id="3" name="Action Button: Back or Previous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10AD261-8215-483E-C1A2-0D7D30E44A32}"/>
              </a:ext>
            </a:extLst>
          </p:cNvPr>
          <p:cNvSpPr/>
          <p:nvPr/>
        </p:nvSpPr>
        <p:spPr>
          <a:xfrm>
            <a:off x="3849412" y="6187966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860563" y="6187966"/>
            <a:ext cx="778237" cy="6700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đơn Giản Như Hình Minh Họa Mặt Cười PNG , Clipart Cười, đơn Giản,  Mặt Vàng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6878" r="11566" b="13569"/>
          <a:stretch/>
        </p:blipFill>
        <p:spPr bwMode="auto">
          <a:xfrm>
            <a:off x="6634471" y="4820314"/>
            <a:ext cx="2259220" cy="203931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ếu">
            <a:extLst>
              <a:ext uri="{FF2B5EF4-FFF2-40B4-BE49-F238E27FC236}">
                <a16:creationId xmlns:a16="http://schemas.microsoft.com/office/drawing/2014/main" id="{EF094244-CD32-B896-0039-998AFE66A1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29" y="4820314"/>
            <a:ext cx="2315812" cy="1943404"/>
          </a:xfrm>
          <a:prstGeom prst="rect">
            <a:avLst/>
          </a:prstGeom>
        </p:spPr>
      </p:pic>
      <p:pic>
        <p:nvPicPr>
          <p:cNvPr id="2050" name="Picture 2" descr="Top hơn 112 tranh vẽ đá bóng đơn giản mới nhất - Tin Học Vui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5" t="2725" r="4308" b="5046"/>
          <a:stretch/>
        </p:blipFill>
        <p:spPr bwMode="auto">
          <a:xfrm>
            <a:off x="905980" y="609600"/>
            <a:ext cx="7323620" cy="4210714"/>
          </a:xfrm>
          <a:prstGeom prst="rect">
            <a:avLst/>
          </a:prstGeom>
          <a:noFill/>
          <a:ln w="28575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60786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39400" y="3276600"/>
            <a:ext cx="609600" cy="422030"/>
          </a:xfrm>
          <a:prstGeom prst="rect">
            <a:avLst/>
          </a:prstGeom>
        </p:spPr>
      </p:pic>
      <p:pic>
        <p:nvPicPr>
          <p:cNvPr id="16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73380.8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4200" y="3700906"/>
            <a:ext cx="609600" cy="457200"/>
          </a:xfrm>
          <a:prstGeom prst="rect">
            <a:avLst/>
          </a:prstGeom>
        </p:spPr>
      </p:pic>
      <p:pic>
        <p:nvPicPr>
          <p:cNvPr id="7" name="Ghi tiêu chuẩn 14">
            <a:hlinkClick r:id="" action="ppaction://media"/>
            <a:extLst>
              <a:ext uri="{FF2B5EF4-FFF2-40B4-BE49-F238E27FC236}">
                <a16:creationId xmlns:a16="http://schemas.microsoft.com/office/drawing/2014/main" id="{FA77364C-98EA-4F75-9E00-9B27D5F3D66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end="9915.85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219200" y="38533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01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852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6112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0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10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âu 5"/>
          <p:cNvSpPr>
            <a:spLocks noGrp="1"/>
          </p:cNvSpPr>
          <p:nvPr>
            <p:ph type="title"/>
          </p:nvPr>
        </p:nvSpPr>
        <p:spPr>
          <a:xfrm>
            <a:off x="446690" y="0"/>
            <a:ext cx="8229600" cy="5334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20" name="tlđ" descr="Audio Recording Nov 27, 2022 at 11:59:17">
            <a:hlinkClick r:id="" action="ppaction://media"/>
            <a:extLst>
              <a:ext uri="{FF2B5EF4-FFF2-40B4-BE49-F238E27FC236}">
                <a16:creationId xmlns:a16="http://schemas.microsoft.com/office/drawing/2014/main" id="{AF17566E-9777-A3C4-1B46-401919811C9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85.4043" end="539.11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5980" y="7112000"/>
            <a:ext cx="812800" cy="812800"/>
          </a:xfrm>
          <a:prstGeom prst="rect">
            <a:avLst/>
          </a:prstGeom>
        </p:spPr>
      </p:pic>
      <p:pic>
        <p:nvPicPr>
          <p:cNvPr id="23" name="tls" descr="Audio Recording Nov 27, 2022 at 12:04:41">
            <a:hlinkClick r:id="" action="ppaction://media"/>
            <a:extLst>
              <a:ext uri="{FF2B5EF4-FFF2-40B4-BE49-F238E27FC236}">
                <a16:creationId xmlns:a16="http://schemas.microsoft.com/office/drawing/2014/main" id="{06FE11B0-99F1-8751-84E5-18970B4869C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20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663007" y="7112000"/>
            <a:ext cx="812800" cy="812800"/>
          </a:xfrm>
          <a:prstGeom prst="rect">
            <a:avLst/>
          </a:prstGeom>
        </p:spPr>
      </p:pic>
      <p:sp>
        <p:nvSpPr>
          <p:cNvPr id="3" name="Action Button: Back or Previous 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610AD261-8215-483E-C1A2-0D7D30E44A32}"/>
              </a:ext>
            </a:extLst>
          </p:cNvPr>
          <p:cNvSpPr/>
          <p:nvPr/>
        </p:nvSpPr>
        <p:spPr>
          <a:xfrm>
            <a:off x="3849412" y="6109450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" name="Action Button: Forward or Next 3">
            <a:hlinkClick r:id="" action="ppaction://hlinkshowjump?jump=nextslide" highlightClick="1"/>
          </p:cNvPr>
          <p:cNvSpPr/>
          <p:nvPr/>
        </p:nvSpPr>
        <p:spPr>
          <a:xfrm>
            <a:off x="4897196" y="6109450"/>
            <a:ext cx="778237" cy="6700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ình ảnh đơn Giản Như Hình Minh Họa Mặt Cười PNG , Clipart Cười, đơn Giản,  Mặt Vàng PNG miễn phí tải tập tin PSDComment và Vector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6878" r="11566" b="13569"/>
          <a:stretch/>
        </p:blipFill>
        <p:spPr bwMode="auto">
          <a:xfrm>
            <a:off x="6910619" y="4876800"/>
            <a:ext cx="2180760" cy="19577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mếu">
            <a:extLst>
              <a:ext uri="{FF2B5EF4-FFF2-40B4-BE49-F238E27FC236}">
                <a16:creationId xmlns:a16="http://schemas.microsoft.com/office/drawing/2014/main" id="{EF094244-CD32-B896-0039-998AFE66A1A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5000316"/>
            <a:ext cx="2101317" cy="1763402"/>
          </a:xfrm>
          <a:prstGeom prst="rect">
            <a:avLst/>
          </a:prstGeom>
        </p:spPr>
      </p:pic>
      <p:pic>
        <p:nvPicPr>
          <p:cNvPr id="13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39400" y="3241431"/>
            <a:ext cx="609600" cy="457200"/>
          </a:xfrm>
          <a:prstGeom prst="rect">
            <a:avLst/>
          </a:prstGeom>
        </p:spPr>
      </p:pic>
      <p:pic>
        <p:nvPicPr>
          <p:cNvPr id="16" name="HopeYou-V.A-3640547.mp3">
            <a:hlinkClick r:id="" action="ppaction://media"/>
            <a:extLst>
              <a:ext uri="{FF2B5EF4-FFF2-40B4-BE49-F238E27FC236}">
                <a16:creationId xmlns:a16="http://schemas.microsoft.com/office/drawing/2014/main" id="{B4A2BECF-D2A6-4E25-A04D-390D99E99FC4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744200" y="3733800"/>
            <a:ext cx="609600" cy="457200"/>
          </a:xfrm>
          <a:prstGeom prst="rect">
            <a:avLst/>
          </a:prstGeom>
        </p:spPr>
      </p:pic>
      <p:pic>
        <p:nvPicPr>
          <p:cNvPr id="3074" name="Picture 2" descr="Người dân thản nhiên vui chơi trên đường tàu, đùa giỡn với &quot;Tử thần&quot; | Giáo  dục Việt Nam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80" y="671477"/>
            <a:ext cx="7323620" cy="4052923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hi tiêu chuẩn 14">
            <a:hlinkClick r:id="" action="ppaction://media"/>
            <a:extLst>
              <a:ext uri="{FF2B5EF4-FFF2-40B4-BE49-F238E27FC236}">
                <a16:creationId xmlns:a16="http://schemas.microsoft.com/office/drawing/2014/main" id="{03AD1399-1C0B-488D-89DF-4D39209C035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10108.8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91800" y="5062449"/>
            <a:ext cx="609600" cy="609600"/>
          </a:xfrm>
          <a:prstGeom prst="rect">
            <a:avLst/>
          </a:prstGeom>
        </p:spPr>
      </p:pic>
      <p:pic>
        <p:nvPicPr>
          <p:cNvPr id="19" name="Ghi tiêu chuẩn 14">
            <a:hlinkClick r:id="" action="ppaction://media"/>
            <a:extLst>
              <a:ext uri="{FF2B5EF4-FFF2-40B4-BE49-F238E27FC236}">
                <a16:creationId xmlns:a16="http://schemas.microsoft.com/office/drawing/2014/main" id="{4C4A45AA-EC40-4368-9035-0A774FAE62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11505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248314" y="61094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06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190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29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190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1906"/>
                            </p:stCondLst>
                            <p:childTnLst>
                              <p:par>
                                <p:cTn id="4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66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566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94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D:\Tranh tô màu\A Tranh tô màu nối số\pngtree-civilized-traffic-safety-travel-exhibition-board-background-image_1879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2000" y="1143000"/>
            <a:ext cx="7543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Action Button: Back or Previous 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D82367C-B8E8-38FC-B3ED-0C4AEFFDA504}"/>
              </a:ext>
            </a:extLst>
          </p:cNvPr>
          <p:cNvSpPr/>
          <p:nvPr/>
        </p:nvSpPr>
        <p:spPr>
          <a:xfrm>
            <a:off x="0" y="6313558"/>
            <a:ext cx="712078" cy="654268"/>
          </a:xfrm>
          <a:prstGeom prst="actionButtonBackPrevio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>
              <a:highlight>
                <a:srgbClr val="FF0000"/>
              </a:highlight>
            </a:endParaRPr>
          </a:p>
        </p:txBody>
      </p:sp>
      <p:pic>
        <p:nvPicPr>
          <p:cNvPr id="9" name="Ghi tiêu chuẩn 15">
            <a:hlinkClick r:id="" action="ppaction://media"/>
            <a:extLst>
              <a:ext uri="{FF2B5EF4-FFF2-40B4-BE49-F238E27FC236}">
                <a16:creationId xmlns:a16="http://schemas.microsoft.com/office/drawing/2014/main" id="{93D9834E-322E-49AC-A92E-89E31DB90B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64129" y="3276601"/>
            <a:ext cx="609600" cy="6096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E59D81B2-4588-4848-B952-33F55FE44D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23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85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a sẻ với hơn 57 về hình nền an toàn giao thông mới nhất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0" t="2288" r="12856" b="3594"/>
          <a:stretch/>
        </p:blipFill>
        <p:spPr bwMode="auto">
          <a:xfrm>
            <a:off x="-23884" y="0"/>
            <a:ext cx="91678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914400"/>
            <a:ext cx="6934200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MỤC ĐÍCH – YÊU CẦU</a:t>
            </a:r>
          </a:p>
          <a:p>
            <a:pPr indent="457200" algn="just"/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phương tiện giao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Kỹ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Thái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Trẻ biết cách chơi trò chơi và hứng thú chơi cùng cô và các bạn.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dục trẻ biết chấp hành luật lệ an toàn giao thông.</a:t>
            </a:r>
            <a:endParaRPr lang="en-US" u="sng" dirty="0">
              <a:latin typeface="Times New Roman" pitchFamily="18" charset="0"/>
              <a:cs typeface="Times New Roman" pitchFamily="18" charset="0"/>
            </a:endParaRPr>
          </a:p>
          <a:p>
            <a:pPr indent="640080" algn="just"/>
            <a:endParaRPr lang="en-US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Ghi tiêu chuẩn 2 (1)">
            <a:hlinkClick r:id="" action="ppaction://media"/>
            <a:extLst>
              <a:ext uri="{FF2B5EF4-FFF2-40B4-BE49-F238E27FC236}">
                <a16:creationId xmlns:a16="http://schemas.microsoft.com/office/drawing/2014/main" id="{3D58AAF8-1980-45C3-9D26-021D97BFA9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484" y="1371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2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9000">
        <p:split orient="vert"/>
      </p:transition>
    </mc:Choice>
    <mc:Fallback xmlns="">
      <p:transition spd="slow" advClick="0" advTm="19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/>
          <a:srcRect t="3334" b="5555"/>
          <a:stretch/>
        </p:blipFill>
        <p:spPr>
          <a:xfrm>
            <a:off x="-111118" y="0"/>
            <a:ext cx="9255118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92141" y="760898"/>
            <a:ext cx="784860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CÁCH CHƠI:</a:t>
            </a:r>
          </a:p>
          <a:p>
            <a:pPr algn="just">
              <a:lnSpc>
                <a:spcPct val="200000"/>
              </a:lnSpc>
            </a:pPr>
            <a:r>
              <a:rPr lang="en-US" sz="2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Muốn quay lại câu hỏi trước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kích chuột vào mũi tên màu xanh. Khi trả lời hết các câu hỏi, muốn chơi lại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kích chuột vào mũi tên màu đỏ.</a:t>
            </a:r>
          </a:p>
        </p:txBody>
      </p:sp>
      <p:pic>
        <p:nvPicPr>
          <p:cNvPr id="3" name="Ghi tiêu chuẩn 3">
            <a:hlinkClick r:id="" action="ppaction://media"/>
            <a:extLst>
              <a:ext uri="{FF2B5EF4-FFF2-40B4-BE49-F238E27FC236}">
                <a16:creationId xmlns:a16="http://schemas.microsoft.com/office/drawing/2014/main" id="{743EDCF6-936B-492D-A178-35170A2F32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7000" y="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02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6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ình nền Vẽ Tay Hoạt Hình Nền Mùa Xuân Xanh, Màu Xanh Lá, Lá Xanh, Đồng Cỏ  Background Vector để tải xuống miễn phí - Pngtre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55" y="-36394"/>
            <a:ext cx="9130589" cy="689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3427412" y="666750"/>
            <a:ext cx="2592388" cy="2000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181" y="438150"/>
            <a:ext cx="2228850" cy="222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9307" y="4422110"/>
            <a:ext cx="1835944" cy="16370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966" y="3909737"/>
            <a:ext cx="2380035" cy="2380035"/>
          </a:xfrm>
          <a:prstGeom prst="rect">
            <a:avLst/>
          </a:prstGeom>
        </p:spPr>
      </p:pic>
      <p:pic>
        <p:nvPicPr>
          <p:cNvPr id="8" name="Picture 2" descr="Hình ảnh Red Bay PNG , Hoạt Hình Máy Bay, Máy Bay Tự động, Vũ Trụ PNG miễn 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6563" r="97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56" y="4648200"/>
            <a:ext cx="2230925" cy="16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1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06965" y="7317443"/>
            <a:ext cx="812800" cy="812800"/>
          </a:xfrm>
          <a:prstGeom prst="rect">
            <a:avLst/>
          </a:prstGeom>
        </p:spPr>
      </p:pic>
      <p:pic>
        <p:nvPicPr>
          <p:cNvPr id="11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4.947" end="604.364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9800" y="6858000"/>
            <a:ext cx="812800" cy="812800"/>
          </a:xfrm>
          <a:prstGeom prst="rect">
            <a:avLst/>
          </a:prstGeom>
        </p:spPr>
      </p:pic>
      <p:sp>
        <p:nvSpPr>
          <p:cNvPr id="12" name="Action Button: Forward or Next 11">
            <a:hlinkClick r:id="" action="ppaction://hlinkshowjump?jump=nextslide" highlightClick="1"/>
          </p:cNvPr>
          <p:cNvSpPr/>
          <p:nvPr/>
        </p:nvSpPr>
        <p:spPr>
          <a:xfrm>
            <a:off x="8382000" y="2339866"/>
            <a:ext cx="752001" cy="654268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ction Button: Back or Previous 12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BD78E13-631F-EB4C-E1BE-724790A35C87}"/>
              </a:ext>
            </a:extLst>
          </p:cNvPr>
          <p:cNvSpPr/>
          <p:nvPr/>
        </p:nvSpPr>
        <p:spPr>
          <a:xfrm>
            <a:off x="0" y="2339866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" name="câu 3"/>
          <p:cNvSpPr>
            <a:spLocks noGrp="1"/>
          </p:cNvSpPr>
          <p:nvPr>
            <p:ph type="title"/>
          </p:nvPr>
        </p:nvSpPr>
        <p:spPr>
          <a:xfrm>
            <a:off x="-18256" y="-35376"/>
            <a:ext cx="9130590" cy="587826"/>
          </a:xfrm>
          <a:solidFill>
            <a:srgbClr val="92D05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máy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bay.</a:t>
            </a:r>
          </a:p>
        </p:txBody>
      </p:sp>
      <p:pic>
        <p:nvPicPr>
          <p:cNvPr id="3" name="Ghi tiêu chuẩn 4">
            <a:hlinkClick r:id="" action="ppaction://media"/>
            <a:extLst>
              <a:ext uri="{FF2B5EF4-FFF2-40B4-BE49-F238E27FC236}">
                <a16:creationId xmlns:a16="http://schemas.microsoft.com/office/drawing/2014/main" id="{0EA730DB-8502-49A6-B065-DD789E0B517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end="1376.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75236" y="32731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0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939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40909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2.22222E-6 L 0.24167 -0.54722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27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70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167 -0.54723 L 5.55556E-7 -2.22222E-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5" y="2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7037E-7 L -0.04323 -0.51412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9" y="-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0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323 -0.51412 L 4.72222E-6 -3.7037E-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8" y="2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1.48148E-6 L -0.35174 -0.51412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2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1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Danh sách các bãi biển đẹp nhất ở Miền Tr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125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>
          <a:xfrm>
            <a:off x="3171046" y="972319"/>
            <a:ext cx="2592388" cy="200025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ình ảnh Thuyền Buồm Màu Vàng Thuyền Buồm Hoạt Hình Minh Họa PNG , Thuyền  Buồm Màu Vàng Minh Họa, Minh Họa, Thuyền Buồm Hoạt Hình PNG miễn phí tải  tập tin"/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54122"/>
            <a:ext cx="1942222" cy="19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ình ảnh Thuyền Buồm Màu Vàng Thuyền Buồm Hoạt Hình Minh Họa PNG , Thuyền  Buồm Màu Vàng Minh Họa, Minh Họa, Thuyền Buồm Hoạt Hình PNG miễn phí tải  tập ti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817" y="3983963"/>
            <a:ext cx="1942222" cy="194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Top hơn 70 về hình vẽ thuyền hay nhất - coedo.com.v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7" r="13946"/>
          <a:stretch/>
        </p:blipFill>
        <p:spPr bwMode="auto">
          <a:xfrm>
            <a:off x="685800" y="4399861"/>
            <a:ext cx="1836660" cy="152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hi tiết hơn 55 về hình vẽ thuyền - Du học Akina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436" y="4247053"/>
            <a:ext cx="3219165" cy="214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âu 3"/>
          <p:cNvSpPr>
            <a:spLocks noGrp="1"/>
          </p:cNvSpPr>
          <p:nvPr>
            <p:ph type="title"/>
          </p:nvPr>
        </p:nvSpPr>
        <p:spPr>
          <a:xfrm>
            <a:off x="0" y="-11373"/>
            <a:ext cx="9121254" cy="58782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thuyền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935499" y="7289800"/>
            <a:ext cx="812800" cy="812800"/>
          </a:xfrm>
          <a:prstGeom prst="rect">
            <a:avLst/>
          </a:prstGeom>
        </p:spPr>
      </p:pic>
      <p:pic>
        <p:nvPicPr>
          <p:cNvPr id="13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4.947" end="604.3646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396858" y="5163023"/>
            <a:ext cx="812800" cy="812800"/>
          </a:xfrm>
          <a:prstGeom prst="rect">
            <a:avLst/>
          </a:prstGeom>
        </p:spPr>
      </p:pic>
      <p:pic>
        <p:nvPicPr>
          <p:cNvPr id="14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714854" y="7289800"/>
            <a:ext cx="812800" cy="812800"/>
          </a:xfrm>
          <a:prstGeom prst="rect">
            <a:avLst/>
          </a:prstGeom>
        </p:spPr>
      </p:pic>
      <p:sp>
        <p:nvSpPr>
          <p:cNvPr id="15" name="Action Button: Back or Previous 14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0BD78E13-631F-EB4C-E1BE-724790A35C87}"/>
              </a:ext>
            </a:extLst>
          </p:cNvPr>
          <p:cNvSpPr/>
          <p:nvPr/>
        </p:nvSpPr>
        <p:spPr>
          <a:xfrm>
            <a:off x="7392260" y="6203732"/>
            <a:ext cx="712078" cy="654268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6" name="Action Button: Forward or Next 15">
            <a:hlinkClick r:id="" action="ppaction://hlinkshowjump?jump=nextslide" highlightClick="1"/>
          </p:cNvPr>
          <p:cNvSpPr/>
          <p:nvPr/>
        </p:nvSpPr>
        <p:spPr>
          <a:xfrm>
            <a:off x="8412039" y="6195771"/>
            <a:ext cx="752001" cy="654268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hi tiêu chuẩn 5">
            <a:hlinkClick r:id="" action="ppaction://media"/>
            <a:extLst>
              <a:ext uri="{FF2B5EF4-FFF2-40B4-BE49-F238E27FC236}">
                <a16:creationId xmlns:a16="http://schemas.microsoft.com/office/drawing/2014/main" id="{DB359017-56D4-4C5E-A1F2-B094404B7072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61527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9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2424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45455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42424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00799 -0.475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-0.00868 -0.47569 " pathEditMode="relative" rAng="0" ptsTypes="AA">
                                      <p:cBhvr>
                                        <p:cTn id="31" dur="2000" spd="-100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4" y="-2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-0.00671 L -0.31372 -0.4335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2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15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32882 -0.46435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-2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27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22222E-6 L 0.33298 -0.49722 " pathEditMode="relative" rAng="0" ptsTypes="AA">
                                      <p:cBhvr>
                                        <p:cTn id="52" dur="2000" spd="-100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-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audio>
              <p:cMediaNode vol="10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ình nền thiết kế bài giảng đẹp | Tiểu học Trần Văn Ơn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27"/>
          <a:stretch/>
        </p:blipFill>
        <p:spPr bwMode="auto">
          <a:xfrm>
            <a:off x="0" y="-119563"/>
            <a:ext cx="9282789" cy="697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0"/>
            <a:ext cx="27432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5698524"/>
            <a:ext cx="27432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98524"/>
            <a:ext cx="27432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Đường ray Tàu vận chuyển theo Dõi Clip nghệ thuật - đường ray png tải về -  Miễn phí trong suốt Gỗ png Tải về.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56"/>
          <a:stretch/>
        </p:blipFill>
        <p:spPr bwMode="auto">
          <a:xfrm>
            <a:off x="7384964" y="5687638"/>
            <a:ext cx="1905000" cy="792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Cartoon Berdeng Damo | Imahe ng PNG PSD Libreng Download - Pikbe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2" descr="Dibujos Animados De Hierba Verde PNG ,dibujos Césped Verde, Dibujos  Animados De Hierba, Césped PNG y PSD para Descargar Gratis |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14667"/>
          <a:stretch/>
        </p:blipFill>
        <p:spPr bwMode="auto">
          <a:xfrm>
            <a:off x="87086" y="6248400"/>
            <a:ext cx="1970313" cy="6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ibujos Animados De Hierba Verde PNG ,dibujos Césped Verde, Dibujos  Animados De Hierba, Césped PNG y PSD para Descargar Gratis |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14667"/>
          <a:stretch/>
        </p:blipFill>
        <p:spPr bwMode="auto">
          <a:xfrm>
            <a:off x="3586843" y="6208883"/>
            <a:ext cx="1970313" cy="6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Dibujos Animados De Hierba Verde PNG ,dibujos Césped Verde, Dibujos  Animados De Hierba, Césped PNG y PSD para Descargar Gratis | Pngtree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00" b="14667"/>
          <a:stretch/>
        </p:blipFill>
        <p:spPr bwMode="auto">
          <a:xfrm>
            <a:off x="7161317" y="6208883"/>
            <a:ext cx="1970313" cy="6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Top với hơn 83 về tô màu đoàn tàu - coedo.com.vn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47"/>
          <a:stretch/>
        </p:blipFill>
        <p:spPr bwMode="auto">
          <a:xfrm>
            <a:off x="5112133" y="2501656"/>
            <a:ext cx="4095749" cy="168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Hình ảnh Red Bay PNG , Hoạt Hình Máy Bay, Máy Bay Tự động, Vũ Trụ PNG miễn  phí tải tập tin PSDComment và Vector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3125" r="97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138" y="1690410"/>
            <a:ext cx="2435225" cy="19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1219200" y="-57875"/>
            <a:ext cx="723900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3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255158" y="6936014"/>
            <a:ext cx="812800" cy="812800"/>
          </a:xfrm>
          <a:prstGeom prst="rect">
            <a:avLst/>
          </a:prstGeom>
        </p:spPr>
      </p:pic>
      <p:pic>
        <p:nvPicPr>
          <p:cNvPr id="24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88.3824" end="255.1069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38175" y="7725820"/>
            <a:ext cx="812800" cy="812800"/>
          </a:xfrm>
          <a:prstGeom prst="rect">
            <a:avLst/>
          </a:prstGeom>
        </p:spPr>
      </p:pic>
      <p:pic>
        <p:nvPicPr>
          <p:cNvPr id="25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524.947" end="604.364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29800" y="6858000"/>
            <a:ext cx="812800" cy="812800"/>
          </a:xfrm>
          <a:prstGeom prst="rect">
            <a:avLst/>
          </a:prstGeom>
        </p:spPr>
      </p:pic>
      <p:sp>
        <p:nvSpPr>
          <p:cNvPr id="19" name="Action Button: Forward or Next 18">
            <a:hlinkClick r:id="" action="ppaction://hlinkshowjump?jump=nextslide" highlightClick="1"/>
          </p:cNvPr>
          <p:cNvSpPr/>
          <p:nvPr/>
        </p:nvSpPr>
        <p:spPr>
          <a:xfrm>
            <a:off x="5845629" y="6325152"/>
            <a:ext cx="707571" cy="5188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ction Button: Back or Previous 21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780524-5B40-8BDA-79A3-1FAF86A21E76}"/>
              </a:ext>
            </a:extLst>
          </p:cNvPr>
          <p:cNvSpPr/>
          <p:nvPr/>
        </p:nvSpPr>
        <p:spPr>
          <a:xfrm>
            <a:off x="2743200" y="6325152"/>
            <a:ext cx="678872" cy="548044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3345" y="2463754"/>
            <a:ext cx="2188511" cy="1955845"/>
          </a:xfrm>
          <a:prstGeom prst="rect">
            <a:avLst/>
          </a:prstGeom>
        </p:spPr>
      </p:pic>
      <p:pic>
        <p:nvPicPr>
          <p:cNvPr id="3" name="Ghi tiêu chuẩn 6">
            <a:hlinkClick r:id="" action="ppaction://media"/>
            <a:extLst>
              <a:ext uri="{FF2B5EF4-FFF2-40B4-BE49-F238E27FC236}">
                <a16:creationId xmlns:a16="http://schemas.microsoft.com/office/drawing/2014/main" id="{1CADB9C6-05E9-45CE-9580-C0CA20D69319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tretch>
            <a:fillRect/>
          </a:stretch>
        </p:blipFill>
        <p:spPr>
          <a:xfrm rot="413430">
            <a:off x="10642600" y="2398793"/>
            <a:ext cx="609600" cy="5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276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 p14:presetBounceEnd="2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1.48148E-6 L 0.02795 0.44329 " pathEditMode="relative" rAng="0" ptsTypes="AA" p14:bounceEnd="21000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9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704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45455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42424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autoRev="1" fill="hold" nodeType="clickEffect" p14:presetBounceEnd="2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85185E-6 L -0.01146 0.29398 " pathEditMode="relative" rAng="0" ptsTypes="AA" p14:bounceEnd="22000">
                                          <p:cBhvr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1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704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05556E-6 -7.40741E-7 L -8.05556E-6 -7.40741E-7 C 0.00052 0.01505 0.00086 0.03032 0.00156 0.0456 C 0.0019 0.05301 0.0026 0.06019 0.00295 0.06759 C 0.00399 0.08472 0.00538 0.10208 0.00607 0.11921 C 0.00642 0.1338 0.00677 0.14838 0.00746 0.16296 C 0.00798 0.17176 0.00972 0.18032 0.01041 0.18889 C 0.01302 0.21597 0.01041 0.20046 0.01354 0.21667 C 0.01302 0.23935 0.01267 0.26181 0.01197 0.28449 C 0.01076 0.31945 0.01215 0.29838 0.00902 0.31435 C 0.00781 0.31945 0.00607 0.33009 0.00607 0.33009 C 0.0085 0.3544 0.00624 0.33519 0.00902 0.35208 C 0.01076 0.3632 0.00867 0.35949 0.01197 0.36412 L -0.59827 0.36412 " pathEditMode="relative" ptsTypes="AAAAAAAAAAAAAA">
                                          <p:cBhvr>
                                            <p:cTn id="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15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audio>
                  <p:cMediaNode vol="10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3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5914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6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9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0" restart="whenNotActive" fill="hold" evtFilter="cancelBubble" nodeType="interactiveSeq">
                    <p:stCondLst>
                      <p:cond evt="onClick" delay="0">
                        <p:tgtEl>
                          <p:spTgt spid="2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" fill="hold">
                          <p:stCondLst>
                            <p:cond delay="0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-1.48148E-6 L 0.02795 0.44329 " pathEditMode="relative" rAng="0" ptsTypes="AA">
                                          <p:cBhvr>
                                            <p:cTn id="14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89" y="22153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" dur="2704" fill="hold"/>
                                            <p:tgtEl>
                                              <p:spTgt spid="2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1"/>
                      </p:tgtEl>
                    </p:cond>
                  </p:nextCondLst>
                </p:seq>
                <p:audio>
                  <p:cMediaNode vol="45455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4"/>
                    </p:tgtEl>
                  </p:cMediaNode>
                </p:audio>
                <p:audio>
                  <p:cMediaNode vol="42424">
                    <p:cTn id="1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5"/>
                    </p:tgtEl>
                  </p:cMediaNode>
                </p:audio>
                <p:seq concurrent="1" nextAc="seek">
                  <p:cTn id="19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" fill="hold">
                          <p:stCondLst>
                            <p:cond delay="0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85185E-6 L -0.01146 0.29398 " pathEditMode="relative" rAng="0" ptsTypes="AA">
                                          <p:cBhvr>
                                            <p:cTn id="23" dur="2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3" y="1469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" dur="2704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audio>
                  <p:cMediaNode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3"/>
                    </p:tgtEl>
                  </p:cMediaNode>
                </p:audio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1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8.05556E-6 -7.40741E-7 L -8.05556E-6 -7.40741E-7 C 0.00052 0.01505 0.00086 0.03032 0.00156 0.0456 C 0.0019 0.05301 0.0026 0.06019 0.00295 0.06759 C 0.00399 0.08472 0.00538 0.10208 0.00607 0.11921 C 0.00642 0.1338 0.00677 0.14838 0.00746 0.16296 C 0.00798 0.17176 0.00972 0.18032 0.01041 0.18889 C 0.01302 0.21597 0.01041 0.20046 0.01354 0.21667 C 0.01302 0.23935 0.01267 0.26181 0.01197 0.28449 C 0.01076 0.31945 0.01215 0.29838 0.00902 0.31435 C 0.00781 0.31945 0.00607 0.33009 0.00607 0.33009 C 0.0085 0.3544 0.00624 0.33519 0.00902 0.35208 C 0.01076 0.3632 0.00867 0.35949 0.01197 0.36412 L -0.59827 0.36412 " pathEditMode="relative" ptsTypes="AAAAAAAAAAAAAA">
                                          <p:cBhvr>
                                            <p:cTn id="31" dur="2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4" dur="3158" fill="hold"/>
                                            <p:tgtEl>
                                              <p:spTgt spid="2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"/>
                      </p:tgtEl>
                    </p:cond>
                  </p:nextCondLst>
                </p:seq>
                <p:audio>
                  <p:cMediaNode vol="10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1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373" y="2226469"/>
            <a:ext cx="4895255" cy="3263504"/>
          </a:xfrm>
        </p:spPr>
      </p:pic>
      <p:sp>
        <p:nvSpPr>
          <p:cNvPr id="7" name="TextBox 6"/>
          <p:cNvSpPr txBox="1"/>
          <p:nvPr/>
        </p:nvSpPr>
        <p:spPr>
          <a:xfrm>
            <a:off x="1096932" y="905944"/>
            <a:ext cx="627626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PTGT  đường thủy</a:t>
            </a:r>
            <a:r>
              <a:rPr lang="en-US" sz="21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-93547" y="-43820"/>
            <a:ext cx="9237547" cy="6901819"/>
            <a:chOff x="-61290" y="-54706"/>
            <a:chExt cx="12253289" cy="7234182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0"/>
            <a:srcRect l="36561" t="12523" r="551" b="20948"/>
            <a:stretch/>
          </p:blipFill>
          <p:spPr>
            <a:xfrm>
              <a:off x="-1" y="-7469"/>
              <a:ext cx="12192000" cy="718694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0" t="2984" r="28208" b="4851"/>
            <a:stretch/>
          </p:blipFill>
          <p:spPr>
            <a:xfrm>
              <a:off x="-61290" y="-54706"/>
              <a:ext cx="12173687" cy="5645170"/>
            </a:xfrm>
            <a:prstGeom prst="rect">
              <a:avLst/>
            </a:prstGeom>
          </p:spPr>
        </p:pic>
      </p:grpSp>
      <p:sp>
        <p:nvSpPr>
          <p:cNvPr id="19" name="TextBox 18"/>
          <p:cNvSpPr txBox="1"/>
          <p:nvPr/>
        </p:nvSpPr>
        <p:spPr>
          <a:xfrm>
            <a:off x="136032" y="104289"/>
            <a:ext cx="90541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n w="0"/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</a:t>
            </a:r>
            <a:r>
              <a:rPr lang="en-US" sz="3600" b="1" dirty="0">
                <a:ln w="0"/>
                <a:solidFill>
                  <a:srgbClr val="FFFF00"/>
                </a:solidFill>
              </a:rPr>
              <a:t> </a:t>
            </a:r>
            <a:r>
              <a:rPr lang="vi-VN" sz="3600" b="1" dirty="0">
                <a:ln w="0"/>
                <a:solidFill>
                  <a:srgbClr val="FFFF00"/>
                </a:solidFill>
                <a:latin typeface="+mj-lt"/>
              </a:rPr>
              <a:t>Bé hãy chọn những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ph</a:t>
            </a:r>
            <a:r>
              <a:rPr lang="vi-VN" sz="3600" b="1" dirty="0">
                <a:ln w="0"/>
                <a:solidFill>
                  <a:srgbClr val="FFFF00"/>
                </a:solidFill>
                <a:latin typeface="+mj-lt"/>
              </a:rPr>
              <a:t>ư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ơng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tiện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giao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 </a:t>
            </a:r>
            <a:r>
              <a:rPr lang="en-US" sz="3600" b="1" dirty="0" err="1">
                <a:ln w="0"/>
                <a:solidFill>
                  <a:srgbClr val="FFFF00"/>
                </a:solidFill>
                <a:latin typeface="+mj-lt"/>
              </a:rPr>
              <a:t>thông</a:t>
            </a:r>
            <a:r>
              <a:rPr lang="vi-VN" sz="3600" b="1" dirty="0">
                <a:ln w="0"/>
                <a:solidFill>
                  <a:srgbClr val="FFFF00"/>
                </a:solidFill>
                <a:latin typeface="+mj-lt"/>
              </a:rPr>
              <a:t> đường thủy</a:t>
            </a:r>
            <a:r>
              <a:rPr lang="en-US" sz="3600" b="1" dirty="0">
                <a:ln w="0"/>
                <a:solidFill>
                  <a:srgbClr val="FFFF00"/>
                </a:solidFill>
                <a:latin typeface="+mj-lt"/>
              </a:rPr>
              <a:t>?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27" y="4950519"/>
            <a:ext cx="2750120" cy="2376184"/>
          </a:xfrm>
          <a:prstGeom prst="rect">
            <a:avLst/>
          </a:prstGeom>
        </p:spPr>
      </p:pic>
      <p:sp>
        <p:nvSpPr>
          <p:cNvPr id="26" name="Action Button: Back or Previous 25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54780524-5B40-8BDA-79A3-1FAF86A21E76}"/>
              </a:ext>
            </a:extLst>
          </p:cNvPr>
          <p:cNvSpPr/>
          <p:nvPr/>
        </p:nvSpPr>
        <p:spPr>
          <a:xfrm>
            <a:off x="7481496" y="6363470"/>
            <a:ext cx="678872" cy="485633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/>
        </p:nvSpPr>
        <p:spPr>
          <a:xfrm>
            <a:off x="8436429" y="6339165"/>
            <a:ext cx="707571" cy="518834"/>
          </a:xfrm>
          <a:prstGeom prst="actionButtonForwardNex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911" y="5197122"/>
            <a:ext cx="1980578" cy="11128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37378" y="4776022"/>
            <a:ext cx="3481074" cy="23163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8192" y="4776022"/>
            <a:ext cx="2363453" cy="1518036"/>
          </a:xfrm>
          <a:prstGeom prst="rect">
            <a:avLst/>
          </a:prstGeom>
        </p:spPr>
      </p:pic>
      <p:pic>
        <p:nvPicPr>
          <p:cNvPr id="29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8.3824" end="255.10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255158" y="6936014"/>
            <a:ext cx="812800" cy="812800"/>
          </a:xfrm>
          <a:prstGeom prst="rect">
            <a:avLst/>
          </a:prstGeom>
        </p:spPr>
      </p:pic>
      <p:pic>
        <p:nvPicPr>
          <p:cNvPr id="30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24.947" end="604.36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013335" y="472224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88.3824" end="255.106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988365" y="6363470"/>
            <a:ext cx="812800" cy="812800"/>
          </a:xfrm>
          <a:prstGeom prst="rect">
            <a:avLst/>
          </a:prstGeom>
        </p:spPr>
      </p:pic>
      <p:pic>
        <p:nvPicPr>
          <p:cNvPr id="32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4">
                  <p14:trim st="524.947" end="604.364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175565" y="6952583"/>
            <a:ext cx="812800" cy="812800"/>
          </a:xfrm>
          <a:prstGeom prst="rect">
            <a:avLst/>
          </a:prstGeom>
        </p:spPr>
      </p:pic>
      <p:pic>
        <p:nvPicPr>
          <p:cNvPr id="4" name="Ghi tiêu chuẩn 7">
            <a:hlinkClick r:id="" action="ppaction://media"/>
            <a:extLst>
              <a:ext uri="{FF2B5EF4-FFF2-40B4-BE49-F238E27FC236}">
                <a16:creationId xmlns:a16="http://schemas.microsoft.com/office/drawing/2014/main" id="{FD54A109-C52B-4E1D-830E-77877E4856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5">
                  <p14:trim end="1748.9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277165" y="133958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0354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837 -0.00533 L 0.0125 -0.4393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2" y="-2171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15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43939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34848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1.11111E-6 L 0.00243 -0.33889 " pathEditMode="relative" rAng="0" ptsTypes="AA" p14:bounceEnd="72000">
                                          <p:cBhvr>
                                            <p:cTn id="2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2" y="-16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2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-0.00034 -0.3777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15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4697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51515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4.07407E-6 L -0.04756 -0.21829 " pathEditMode="relative" rAng="0" ptsTypes="AA" p14:bounceEnd="24000">
                                          <p:cBhvr>
                                            <p:cTn id="3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78" y="-10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270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64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3837 -0.00533 L 0.0125 -0.43935 " pathEditMode="relative" rAng="0" ptsTypes="AA">
                                          <p:cBhvr>
                                            <p:cTn id="11" dur="2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302" y="-21713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3158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audio>
                  <p:cMediaNode vol="43939">
                    <p:cTn id="1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audio>
                  <p:cMediaNode vol="34848">
                    <p:cTn id="1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0"/>
                    </p:tgtEl>
                  </p:cMediaNode>
                </p:audi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.55112E-17 1.11111E-6 L 0.00243 -0.33889 " pathEditMode="relative" rAng="0" ptsTypes="AA">
                                          <p:cBhvr>
                                            <p:cTn id="21" dur="2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2" y="-1694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" dur="2704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8"/>
                      </p:tgtEl>
                    </p:cond>
                  </p:nextCondLst>
                </p:seq>
                <p:seq concurrent="1" nextAc="seek">
                  <p:cTn id="24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" fill="hold">
                          <p:stCondLst>
                            <p:cond delay="0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42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2.22222E-6 L -0.00034 -0.37778 " pathEditMode="relative" rAng="0" ptsTypes="AA">
                                          <p:cBhvr>
                                            <p:cTn id="2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7" y="-1888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1" dur="3158" fill="hold"/>
                                            <p:tgtEl>
                                              <p:spTgt spid="3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audio>
                  <p:cMediaNode vol="4697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  <p:audio>
                  <p:cMediaNode vol="51515">
                    <p:cTn id="3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2"/>
                    </p:tgtEl>
                  </p:cMediaNode>
                </p:audio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42" presetClass="path" presetSubtype="0" accel="50000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4.07407E-6 L -0.04756 -0.21829 " pathEditMode="relative" rAng="0" ptsTypes="AA">
                                          <p:cBhvr>
                                            <p:cTn id="38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378" y="-1092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0" dur="2704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audio>
                  <p:cMediaNode vol="100000">
                    <p:cTn id="4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4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hứ tự..."/>
          <p:cNvSpPr/>
          <p:nvPr/>
        </p:nvSpPr>
        <p:spPr>
          <a:xfrm>
            <a:off x="0" y="36432"/>
            <a:ext cx="9144000" cy="1057778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cấm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sp>
        <p:nvSpPr>
          <p:cNvPr id="5" name="A"/>
          <p:cNvSpPr/>
          <p:nvPr/>
        </p:nvSpPr>
        <p:spPr>
          <a:xfrm>
            <a:off x="1594799" y="4584029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2" name="B"/>
          <p:cNvSpPr/>
          <p:nvPr/>
        </p:nvSpPr>
        <p:spPr>
          <a:xfrm>
            <a:off x="6879526" y="4589517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43" name="B"/>
          <p:cNvSpPr/>
          <p:nvPr/>
        </p:nvSpPr>
        <p:spPr>
          <a:xfrm>
            <a:off x="4254339" y="4631271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2" name="Câu hỏi" descr="Audio Recording Oct 22, 2022 at 08:53:02">
            <a:hlinkClick r:id="" action="ppaction://media"/>
            <a:extLst>
              <a:ext uri="{FF2B5EF4-FFF2-40B4-BE49-F238E27FC236}">
                <a16:creationId xmlns:a16="http://schemas.microsoft.com/office/drawing/2014/main" id="{6BCDD5E5-AA99-D71F-E801-E058F8840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1.2709" end="147.07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1233" y="7500894"/>
            <a:ext cx="609600" cy="609600"/>
          </a:xfrm>
          <a:prstGeom prst="rect">
            <a:avLst/>
          </a:prstGeom>
        </p:spPr>
      </p:pic>
      <p:pic>
        <p:nvPicPr>
          <p:cNvPr id="7" name="don't like B" descr="A picture containing icon&#10;&#10;Description automatically generated">
            <a:extLst>
              <a:ext uri="{FF2B5EF4-FFF2-40B4-BE49-F238E27FC236}">
                <a16:creationId xmlns:a16="http://schemas.microsoft.com/office/drawing/2014/main" id="{35FE11F6-6A58-7489-3196-5C76D00A90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5196955" y="4603102"/>
            <a:ext cx="859664" cy="790746"/>
          </a:xfrm>
          <a:prstGeom prst="rect">
            <a:avLst/>
          </a:prstGeom>
        </p:spPr>
      </p:pic>
      <p:pic>
        <p:nvPicPr>
          <p:cNvPr id="8" name="don't like C" descr="A picture containing icon&#10;&#10;Description automatically generated">
            <a:extLst>
              <a:ext uri="{FF2B5EF4-FFF2-40B4-BE49-F238E27FC236}">
                <a16:creationId xmlns:a16="http://schemas.microsoft.com/office/drawing/2014/main" id="{5CA59902-2F78-A731-9728-AB3BE8D3EB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7851880" y="4571687"/>
            <a:ext cx="845252" cy="777489"/>
          </a:xfrm>
          <a:prstGeom prst="rect">
            <a:avLst/>
          </a:prstGeom>
        </p:spPr>
      </p:pic>
      <p:pic>
        <p:nvPicPr>
          <p:cNvPr id="9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70752C56-1C44-3FAA-D43D-C8CF4B121F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6228" r="52683" b="33282"/>
          <a:stretch/>
        </p:blipFill>
        <p:spPr>
          <a:xfrm>
            <a:off x="2510170" y="4571687"/>
            <a:ext cx="833471" cy="797323"/>
          </a:xfrm>
          <a:prstGeom prst="rect">
            <a:avLst/>
          </a:prstGeom>
        </p:spPr>
      </p:pic>
      <p:pic>
        <p:nvPicPr>
          <p:cNvPr id="11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9268D666-C96B-56EC-FB67-6005C4E7DD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20821" y="7120095"/>
            <a:ext cx="283937" cy="283937"/>
          </a:xfrm>
          <a:prstGeom prst="rect">
            <a:avLst/>
          </a:prstGeom>
        </p:spPr>
      </p:pic>
      <p:pic>
        <p:nvPicPr>
          <p:cNvPr id="13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E1A1360F-D8BD-5135-74E7-303F3C325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1263" y="7500894"/>
            <a:ext cx="283937" cy="283937"/>
          </a:xfrm>
          <a:prstGeom prst="rect">
            <a:avLst/>
          </a:prstGeom>
        </p:spPr>
      </p:pic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Action Button: Forward or Next 28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4296" y="7137400"/>
            <a:ext cx="812800" cy="812800"/>
          </a:xfrm>
          <a:prstGeom prst="rect">
            <a:avLst/>
          </a:prstGeom>
        </p:spPr>
      </p:pic>
      <p:pic>
        <p:nvPicPr>
          <p:cNvPr id="44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24.947" end="604.36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029" y="2140789"/>
            <a:ext cx="2210789" cy="22107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2"/>
          <a:srcRect l="30055" r="36560"/>
          <a:stretch/>
        </p:blipFill>
        <p:spPr>
          <a:xfrm>
            <a:off x="3401694" y="2073630"/>
            <a:ext cx="2420314" cy="25396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55884" y="2276631"/>
            <a:ext cx="2143125" cy="2133600"/>
          </a:xfrm>
          <a:prstGeom prst="rect">
            <a:avLst/>
          </a:prstGeom>
        </p:spPr>
      </p:pic>
      <p:pic>
        <p:nvPicPr>
          <p:cNvPr id="3" name="Ghi tiêu chuẩn 8">
            <a:hlinkClick r:id="" action="ppaction://media"/>
            <a:extLst>
              <a:ext uri="{FF2B5EF4-FFF2-40B4-BE49-F238E27FC236}">
                <a16:creationId xmlns:a16="http://schemas.microsoft.com/office/drawing/2014/main" id="{0E7248E7-9068-4902-AB15-B50D31C8409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34600" y="21407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5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5303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5303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7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7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3939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10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0" grpId="0" animBg="1"/>
      <p:bldP spid="5" grpId="0" animBg="1"/>
      <p:bldP spid="42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hứ tự..."/>
          <p:cNvSpPr/>
          <p:nvPr/>
        </p:nvSpPr>
        <p:spPr>
          <a:xfrm>
            <a:off x="685799" y="254702"/>
            <a:ext cx="8231351" cy="1057778"/>
          </a:xfrm>
          <a:prstGeom prst="snip2Diag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24995" y="2134458"/>
            <a:ext cx="963872" cy="238311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Rounded Rectangle 26"/>
          <p:cNvSpPr/>
          <p:nvPr/>
        </p:nvSpPr>
        <p:spPr>
          <a:xfrm>
            <a:off x="4156949" y="2143857"/>
            <a:ext cx="963872" cy="238311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2" name="Rounded Rectangle 31"/>
          <p:cNvSpPr/>
          <p:nvPr/>
        </p:nvSpPr>
        <p:spPr>
          <a:xfrm>
            <a:off x="1544066" y="2134457"/>
            <a:ext cx="963872" cy="2383115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" name="Oval 3"/>
          <p:cNvSpPr/>
          <p:nvPr/>
        </p:nvSpPr>
        <p:spPr>
          <a:xfrm>
            <a:off x="1691867" y="2287329"/>
            <a:ext cx="668269" cy="6189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3" name="Oval 32"/>
          <p:cNvSpPr/>
          <p:nvPr/>
        </p:nvSpPr>
        <p:spPr>
          <a:xfrm>
            <a:off x="1711567" y="3069791"/>
            <a:ext cx="668268" cy="6517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Oval 33"/>
          <p:cNvSpPr/>
          <p:nvPr/>
        </p:nvSpPr>
        <p:spPr>
          <a:xfrm>
            <a:off x="1711566" y="3836936"/>
            <a:ext cx="668269" cy="632397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5" name="Oval 34"/>
          <p:cNvSpPr/>
          <p:nvPr/>
        </p:nvSpPr>
        <p:spPr>
          <a:xfrm>
            <a:off x="4298448" y="3093487"/>
            <a:ext cx="668268" cy="6517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6" name="Oval 35"/>
          <p:cNvSpPr/>
          <p:nvPr/>
        </p:nvSpPr>
        <p:spPr>
          <a:xfrm>
            <a:off x="4303909" y="2287329"/>
            <a:ext cx="668269" cy="632397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Oval 36"/>
          <p:cNvSpPr/>
          <p:nvPr/>
        </p:nvSpPr>
        <p:spPr>
          <a:xfrm>
            <a:off x="4313307" y="3836936"/>
            <a:ext cx="668269" cy="6189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Oval 37"/>
          <p:cNvSpPr/>
          <p:nvPr/>
        </p:nvSpPr>
        <p:spPr>
          <a:xfrm>
            <a:off x="6882737" y="2296527"/>
            <a:ext cx="668268" cy="651733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Oval 38"/>
          <p:cNvSpPr/>
          <p:nvPr/>
        </p:nvSpPr>
        <p:spPr>
          <a:xfrm>
            <a:off x="6882736" y="3069791"/>
            <a:ext cx="668269" cy="632397"/>
          </a:xfrm>
          <a:prstGeom prst="ellipse">
            <a:avLst/>
          </a:prstGeom>
          <a:solidFill>
            <a:srgbClr val="008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1" name="Oval 40"/>
          <p:cNvSpPr/>
          <p:nvPr/>
        </p:nvSpPr>
        <p:spPr>
          <a:xfrm>
            <a:off x="6905597" y="3823719"/>
            <a:ext cx="668269" cy="618961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A"/>
          <p:cNvSpPr/>
          <p:nvPr/>
        </p:nvSpPr>
        <p:spPr>
          <a:xfrm>
            <a:off x="1628240" y="5020557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42" name="B"/>
          <p:cNvSpPr/>
          <p:nvPr/>
        </p:nvSpPr>
        <p:spPr>
          <a:xfrm>
            <a:off x="6799410" y="5012102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43" name="B"/>
          <p:cNvSpPr/>
          <p:nvPr/>
        </p:nvSpPr>
        <p:spPr>
          <a:xfrm>
            <a:off x="4265855" y="5012102"/>
            <a:ext cx="834923" cy="76166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pic>
        <p:nvPicPr>
          <p:cNvPr id="2" name="Câu hỏi" descr="Audio Recording Oct 22, 2022 at 08:53:02">
            <a:hlinkClick r:id="" action="ppaction://media"/>
            <a:extLst>
              <a:ext uri="{FF2B5EF4-FFF2-40B4-BE49-F238E27FC236}">
                <a16:creationId xmlns:a16="http://schemas.microsoft.com/office/drawing/2014/main" id="{6BCDD5E5-AA99-D71F-E801-E058F8840B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21.2709" end="147.07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1233" y="7500894"/>
            <a:ext cx="609600" cy="609600"/>
          </a:xfrm>
          <a:prstGeom prst="rect">
            <a:avLst/>
          </a:prstGeom>
        </p:spPr>
      </p:pic>
      <p:pic>
        <p:nvPicPr>
          <p:cNvPr id="7" name="don't like B" descr="A picture containing icon&#10;&#10;Description automatically generated">
            <a:extLst>
              <a:ext uri="{FF2B5EF4-FFF2-40B4-BE49-F238E27FC236}">
                <a16:creationId xmlns:a16="http://schemas.microsoft.com/office/drawing/2014/main" id="{35FE11F6-6A58-7489-3196-5C76D00A90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5208471" y="4903613"/>
            <a:ext cx="859664" cy="790746"/>
          </a:xfrm>
          <a:prstGeom prst="rect">
            <a:avLst/>
          </a:prstGeom>
        </p:spPr>
      </p:pic>
      <p:pic>
        <p:nvPicPr>
          <p:cNvPr id="8" name="don't like C" descr="A picture containing icon&#10;&#10;Description automatically generated">
            <a:extLst>
              <a:ext uri="{FF2B5EF4-FFF2-40B4-BE49-F238E27FC236}">
                <a16:creationId xmlns:a16="http://schemas.microsoft.com/office/drawing/2014/main" id="{5CA59902-2F78-A731-9728-AB3BE8D3EB0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2" t="26776" r="6193" b="33460"/>
          <a:stretch/>
        </p:blipFill>
        <p:spPr>
          <a:xfrm>
            <a:off x="7742026" y="4955124"/>
            <a:ext cx="845252" cy="777489"/>
          </a:xfrm>
          <a:prstGeom prst="rect">
            <a:avLst/>
          </a:prstGeom>
        </p:spPr>
      </p:pic>
      <p:pic>
        <p:nvPicPr>
          <p:cNvPr id="9" name="like" descr="A picture containing icon&#10;&#10;Description automatically generated">
            <a:extLst>
              <a:ext uri="{FF2B5EF4-FFF2-40B4-BE49-F238E27FC236}">
                <a16:creationId xmlns:a16="http://schemas.microsoft.com/office/drawing/2014/main" id="{70752C56-1C44-3FAA-D43D-C8CF4B121F4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" t="26228" r="52683" b="33282"/>
          <a:stretch/>
        </p:blipFill>
        <p:spPr>
          <a:xfrm>
            <a:off x="2537415" y="4964860"/>
            <a:ext cx="833471" cy="797323"/>
          </a:xfrm>
          <a:prstGeom prst="rect">
            <a:avLst/>
          </a:prstGeom>
        </p:spPr>
      </p:pic>
      <p:pic>
        <p:nvPicPr>
          <p:cNvPr id="11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9268D666-C96B-56EC-FB67-6005C4E7DD1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120821" y="7120095"/>
            <a:ext cx="283937" cy="283937"/>
          </a:xfrm>
          <a:prstGeom prst="rect">
            <a:avLst/>
          </a:prstGeom>
        </p:spPr>
      </p:pic>
      <p:pic>
        <p:nvPicPr>
          <p:cNvPr id="13" name="TL sai" descr="Audio Recording Oct 22, 2022 at 09:56:24">
            <a:hlinkClick r:id="" action="ppaction://media"/>
            <a:extLst>
              <a:ext uri="{FF2B5EF4-FFF2-40B4-BE49-F238E27FC236}">
                <a16:creationId xmlns:a16="http://schemas.microsoft.com/office/drawing/2014/main" id="{E1A1360F-D8BD-5135-74E7-303F3C3257F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1100.5234" end="242.926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31263" y="7500894"/>
            <a:ext cx="283937" cy="283937"/>
          </a:xfrm>
          <a:prstGeom prst="rect">
            <a:avLst/>
          </a:prstGeom>
        </p:spPr>
      </p:pic>
      <p:sp>
        <p:nvSpPr>
          <p:cNvPr id="28" name="Action Button: Back or Previous 27">
            <a:hlinkClick r:id="" action="ppaction://hlinkshowjump?jump=previousslide" highlightClick="1"/>
            <a:extLst>
              <a:ext uri="{FF2B5EF4-FFF2-40B4-BE49-F238E27FC236}">
                <a16:creationId xmlns:a16="http://schemas.microsoft.com/office/drawing/2014/main" id="{1B95B978-D7A7-E609-3DE2-ACAE1B2FE222}"/>
              </a:ext>
            </a:extLst>
          </p:cNvPr>
          <p:cNvSpPr/>
          <p:nvPr/>
        </p:nvSpPr>
        <p:spPr>
          <a:xfrm>
            <a:off x="3657600" y="6091989"/>
            <a:ext cx="806081" cy="646307"/>
          </a:xfrm>
          <a:prstGeom prst="actionButtonBackPrevio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9" name="Action Button: Forward or Next 28">
            <a:hlinkClick r:id="" action="ppaction://hlinkshowjump?jump=nextslide" highlightClick="1"/>
          </p:cNvPr>
          <p:cNvSpPr/>
          <p:nvPr/>
        </p:nvSpPr>
        <p:spPr>
          <a:xfrm>
            <a:off x="4834719" y="6091990"/>
            <a:ext cx="838200" cy="670034"/>
          </a:xfrm>
          <a:prstGeom prst="actionButtonForwardNext">
            <a:avLst/>
          </a:prstGeom>
          <a:solidFill>
            <a:srgbClr val="FFFC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783099" y="7137400"/>
            <a:ext cx="812800" cy="812800"/>
          </a:xfrm>
          <a:prstGeom prst="rect">
            <a:avLst/>
          </a:prstGeom>
        </p:spPr>
      </p:pic>
      <p:pic>
        <p:nvPicPr>
          <p:cNvPr id="31" name="TL S" descr="Audio Recording Oct 27, 2022 at 15:50:44">
            <a:hlinkClick r:id="" action="ppaction://media"/>
            <a:extLst>
              <a:ext uri="{FF2B5EF4-FFF2-40B4-BE49-F238E27FC236}">
                <a16:creationId xmlns:a16="http://schemas.microsoft.com/office/drawing/2014/main" id="{9DC1ABBC-A85F-F6E1-95B9-848F0D36FB7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688.3824" end="255.106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54296" y="7137400"/>
            <a:ext cx="812800" cy="812800"/>
          </a:xfrm>
          <a:prstGeom prst="rect">
            <a:avLst/>
          </a:prstGeom>
        </p:spPr>
      </p:pic>
      <p:pic>
        <p:nvPicPr>
          <p:cNvPr id="44" name="TL Đ" descr="Audio Recording Oct 27, 2022 at 15:47:35">
            <a:hlinkClick r:id="" action="ppaction://media"/>
            <a:extLst>
              <a:ext uri="{FF2B5EF4-FFF2-40B4-BE49-F238E27FC236}">
                <a16:creationId xmlns:a16="http://schemas.microsoft.com/office/drawing/2014/main" id="{CDDEDB7B-4180-9DE7-D3D6-CA5582961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524.947" end="604.364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5451" y="7133923"/>
            <a:ext cx="812800" cy="812800"/>
          </a:xfrm>
          <a:prstGeom prst="rect">
            <a:avLst/>
          </a:prstGeom>
        </p:spPr>
      </p:pic>
      <p:pic>
        <p:nvPicPr>
          <p:cNvPr id="6" name="Ghi tiêu chuẩn 9">
            <a:hlinkClick r:id="" action="ppaction://media"/>
            <a:extLst>
              <a:ext uri="{FF2B5EF4-FFF2-40B4-BE49-F238E27FC236}">
                <a16:creationId xmlns:a16="http://schemas.microsoft.com/office/drawing/2014/main" id="{7605D997-B355-4B59-BD78-318458CAC8B0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600200" y="4954426"/>
            <a:ext cx="609600" cy="609600"/>
          </a:xfrm>
          <a:prstGeom prst="rect">
            <a:avLst/>
          </a:prstGeom>
        </p:spPr>
      </p:pic>
      <p:pic>
        <p:nvPicPr>
          <p:cNvPr id="12" name="Ghi tiêu chuẩn 9">
            <a:hlinkClick r:id="" action="ppaction://media"/>
            <a:extLst>
              <a:ext uri="{FF2B5EF4-FFF2-40B4-BE49-F238E27FC236}">
                <a16:creationId xmlns:a16="http://schemas.microsoft.com/office/drawing/2014/main" id="{1DF08775-60FF-4D68-94EA-761BDD1811BB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253003" y="33938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02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158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39394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40909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270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2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270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51515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40" grpId="0" animBg="1"/>
      <p:bldP spid="4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1" grpId="0" animBg="1"/>
      <p:bldP spid="5" grpId="0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.000"/>
  <p:tag name="TIMING" val="|0.001|0.5"/>
  <p:tag name="ISPRING_CUSTOM_TIMING_USED" val="1"/>
  <p:tag name="ISPRING_SLIDE_ID_2" val="{0CE34848-9B84-4F10-95C3-B907B1184EEE}"/>
  <p:tag name="GENSWF_SLIDE_UID" val="{74EC2FEF-718F-4E7C-94F2-DBDE11CB6327}:262"/>
  <p:tag name="ISPRING_SLIDE_INDENT_LEVEL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3157</TotalTime>
  <Words>390</Words>
  <Application>Microsoft Office PowerPoint</Application>
  <PresentationFormat>On-screen Show (4:3)</PresentationFormat>
  <Paragraphs>45</Paragraphs>
  <Slides>16</Slides>
  <Notes>4</Notes>
  <HiddenSlides>0</HiddenSlides>
  <MMClips>72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Câu 1: Bé hãy tìm bóng giúp máy bay.</vt:lpstr>
      <vt:lpstr>Câu 2: Bé tìm xem đâu là bóng của con thuyền.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8: Hành vi nào dưới đây là an toàn khi ngồi trên xe ô tô ? </vt:lpstr>
      <vt:lpstr>PowerPoint Presentation</vt:lpstr>
      <vt:lpstr>Câu 9: Bé hãy quan sát hình ảnh và chọn hành vi đúng ? </vt:lpstr>
      <vt:lpstr>Câu 10: Hành vi dưới đây là đúng hay sai?</vt:lpstr>
      <vt:lpstr>Câu 11: Hành vi dưới đây đúng hay sai?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210</cp:revision>
  <dcterms:created xsi:type="dcterms:W3CDTF">2022-10-19T13:14:10Z</dcterms:created>
  <dcterms:modified xsi:type="dcterms:W3CDTF">2023-12-28T07:33:03Z</dcterms:modified>
</cp:coreProperties>
</file>