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1" r:id="rId2"/>
    <p:sldId id="284" r:id="rId3"/>
    <p:sldId id="305" r:id="rId4"/>
    <p:sldId id="289" r:id="rId5"/>
    <p:sldId id="290" r:id="rId6"/>
    <p:sldId id="296" r:id="rId7"/>
    <p:sldId id="298" r:id="rId8"/>
    <p:sldId id="307" r:id="rId9"/>
    <p:sldId id="282" r:id="rId10"/>
    <p:sldId id="302" r:id="rId11"/>
    <p:sldId id="272" r:id="rId12"/>
    <p:sldId id="267" r:id="rId13"/>
    <p:sldId id="275" r:id="rId14"/>
    <p:sldId id="277" r:id="rId15"/>
    <p:sldId id="280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9"/>
    <p:restoredTop sz="94558"/>
  </p:normalViewPr>
  <p:slideViewPr>
    <p:cSldViewPr>
      <p:cViewPr>
        <p:scale>
          <a:sx n="68" d="100"/>
          <a:sy n="68" d="100"/>
        </p:scale>
        <p:origin x="1032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F8C95-E5E9-774E-B134-3E18BF2E2AC9}" type="datetimeFigureOut">
              <a:rPr lang="x-none" smtClean="0"/>
              <a:t>29/1/2024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6124D-F797-EA41-AA91-36EB654FAFC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368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6124D-F797-EA41-AA91-36EB654FAFC0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02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124D-F797-EA41-AA91-36EB654FAFC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569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B43F8-0E46-479F-8E0C-3E5F39956F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5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6124D-F797-EA41-AA91-36EB654FAFC0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448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7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5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6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3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5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1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8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0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B64D3-A65C-49F7-8CBE-5987AEA014DC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4a"/><Relationship Id="rId11" Type="http://schemas.openxmlformats.org/officeDocument/2006/relationships/image" Target="../media/image1.jpeg"/><Relationship Id="rId5" Type="http://schemas.openxmlformats.org/officeDocument/2006/relationships/audio" Target="NULL" TargetMode="External"/><Relationship Id="rId15" Type="http://schemas.openxmlformats.org/officeDocument/2006/relationships/image" Target="../media/image5.pn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9.mp3"/><Relationship Id="rId13" Type="http://schemas.openxmlformats.org/officeDocument/2006/relationships/image" Target="../media/image31.jpg"/><Relationship Id="rId3" Type="http://schemas.microsoft.com/office/2007/relationships/media" Target="../media/media14.m4a"/><Relationship Id="rId7" Type="http://schemas.openxmlformats.org/officeDocument/2006/relationships/audio" Target="../media/media18.mp3"/><Relationship Id="rId12" Type="http://schemas.openxmlformats.org/officeDocument/2006/relationships/image" Target="../media/image12.png"/><Relationship Id="rId17" Type="http://schemas.openxmlformats.org/officeDocument/2006/relationships/image" Target="../media/image5.png"/><Relationship Id="rId2" Type="http://schemas.microsoft.com/office/2007/relationships/media" Target="../media/media13.m4a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microsoft.com/office/2007/relationships/media" Target="../media/media1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4a"/><Relationship Id="rId15" Type="http://schemas.openxmlformats.org/officeDocument/2006/relationships/image" Target="../media/image36.png"/><Relationship Id="rId10" Type="http://schemas.microsoft.com/office/2007/relationships/media" Target="../media/media20.mp3"/><Relationship Id="rId4" Type="http://schemas.microsoft.com/office/2007/relationships/media" Target="../media/media7.m4a"/><Relationship Id="rId9" Type="http://schemas.openxmlformats.org/officeDocument/2006/relationships/audio" Target="../media/media19.mp3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21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microsoft.com/office/2007/relationships/media" Target="../media/media22.mp3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microsoft.com/office/2007/relationships/media" Target="../media/media7.m4a"/><Relationship Id="rId7" Type="http://schemas.openxmlformats.org/officeDocument/2006/relationships/audio" Target="../media/media25.mp3"/><Relationship Id="rId12" Type="http://schemas.openxmlformats.org/officeDocument/2006/relationships/image" Target="../media/image42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microsoft.com/office/2007/relationships/media" Target="../media/media25.mp3"/><Relationship Id="rId11" Type="http://schemas.openxmlformats.org/officeDocument/2006/relationships/image" Target="../media/image41.jpg"/><Relationship Id="rId5" Type="http://schemas.openxmlformats.org/officeDocument/2006/relationships/audio" Target="../media/media24.mp3"/><Relationship Id="rId10" Type="http://schemas.openxmlformats.org/officeDocument/2006/relationships/image" Target="../media/image12.png"/><Relationship Id="rId4" Type="http://schemas.microsoft.com/office/2007/relationships/media" Target="../media/media24.mp3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6" Type="http://schemas.microsoft.com/office/2007/relationships/media" Target="../media/media28.mp3"/><Relationship Id="rId11" Type="http://schemas.openxmlformats.org/officeDocument/2006/relationships/image" Target="../media/image44.jpg"/><Relationship Id="rId5" Type="http://schemas.microsoft.com/office/2007/relationships/media" Target="../media/media27.m4a"/><Relationship Id="rId10" Type="http://schemas.openxmlformats.org/officeDocument/2006/relationships/image" Target="../media/image43.JPG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2.png"/><Relationship Id="rId3" Type="http://schemas.microsoft.com/office/2007/relationships/media" Target="../media/media3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jpeg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6" Type="http://schemas.microsoft.com/office/2007/relationships/media" Target="../media/media32.mp3"/><Relationship Id="rId11" Type="http://schemas.openxmlformats.org/officeDocument/2006/relationships/image" Target="../media/image46.png"/><Relationship Id="rId5" Type="http://schemas.microsoft.com/office/2007/relationships/media" Target="../media/media31.mp3"/><Relationship Id="rId10" Type="http://schemas.microsoft.com/office/2007/relationships/hdphoto" Target="../media/hdphoto4.wdp"/><Relationship Id="rId4" Type="http://schemas.microsoft.com/office/2007/relationships/media" Target="../media/media24.mp3"/><Relationship Id="rId9" Type="http://schemas.openxmlformats.org/officeDocument/2006/relationships/image" Target="../media/image45.pn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9.jpeg"/><Relationship Id="rId3" Type="http://schemas.microsoft.com/office/2007/relationships/media" Target="../media/media3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6" Type="http://schemas.microsoft.com/office/2007/relationships/media" Target="../media/media31.mp3"/><Relationship Id="rId11" Type="http://schemas.openxmlformats.org/officeDocument/2006/relationships/image" Target="../media/image48.png"/><Relationship Id="rId5" Type="http://schemas.openxmlformats.org/officeDocument/2006/relationships/audio" Target="../media/media24.mp3"/><Relationship Id="rId10" Type="http://schemas.microsoft.com/office/2007/relationships/hdphoto" Target="../media/hdphoto4.wdp"/><Relationship Id="rId4" Type="http://schemas.microsoft.com/office/2007/relationships/media" Target="../media/media24.mp3"/><Relationship Id="rId9" Type="http://schemas.openxmlformats.org/officeDocument/2006/relationships/image" Target="../media/image45.pn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microsoft.com/office/2007/relationships/media" Target="../media/media8.m4a"/><Relationship Id="rId7" Type="http://schemas.openxmlformats.org/officeDocument/2006/relationships/image" Target="../media/image1.jpeg"/><Relationship Id="rId12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media" Target="../media/media9.mp3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microsoft.com/office/2007/relationships/media" Target="../media/media8.m4a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audio" Target="../media/media10.mp3"/><Relationship Id="rId10" Type="http://schemas.microsoft.com/office/2007/relationships/hdphoto" Target="../media/hdphoto3.wdp"/><Relationship Id="rId4" Type="http://schemas.microsoft.com/office/2007/relationships/media" Target="../media/media10.mp3"/><Relationship Id="rId9" Type="http://schemas.openxmlformats.org/officeDocument/2006/relationships/image" Target="../media/image15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microsoft.com/office/2007/relationships/media" Target="../media/media8.m4a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microsoft.com/office/2007/relationships/media" Target="../media/media7.m4a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audio" Target="../media/media11.mp3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microsoft.com/office/2007/relationships/media" Target="../media/media11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9.png"/><Relationship Id="rId3" Type="http://schemas.microsoft.com/office/2007/relationships/media" Target="../media/media7.m4a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8.png"/><Relationship Id="rId17" Type="http://schemas.openxmlformats.org/officeDocument/2006/relationships/audio" Target="../media/audio1.wav"/><Relationship Id="rId2" Type="http://schemas.openxmlformats.org/officeDocument/2006/relationships/audio" Target="NULL" TargetMode="External"/><Relationship Id="rId16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microsoft.com/office/2007/relationships/media" Target="../media/media12.mp3"/><Relationship Id="rId1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microsoft.com/office/2007/relationships/media" Target="../media/media8.m4a"/><Relationship Id="rId9" Type="http://schemas.openxmlformats.org/officeDocument/2006/relationships/image" Target="../media/image25.jp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6.mp3"/><Relationship Id="rId13" Type="http://schemas.openxmlformats.org/officeDocument/2006/relationships/image" Target="../media/image33.png"/><Relationship Id="rId3" Type="http://schemas.microsoft.com/office/2007/relationships/media" Target="../media/media14.m4a"/><Relationship Id="rId7" Type="http://schemas.openxmlformats.org/officeDocument/2006/relationships/audio" Target="../media/media15.mp3"/><Relationship Id="rId12" Type="http://schemas.openxmlformats.org/officeDocument/2006/relationships/image" Target="../media/image32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microsoft.com/office/2007/relationships/media" Target="../media/media15.mp3"/><Relationship Id="rId11" Type="http://schemas.openxmlformats.org/officeDocument/2006/relationships/image" Target="../media/image31.jpg"/><Relationship Id="rId5" Type="http://schemas.microsoft.com/office/2007/relationships/media" Target="../media/media8.m4a"/><Relationship Id="rId1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microsoft.com/office/2007/relationships/media" Target="../media/media7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4.m4a"/><Relationship Id="rId7" Type="http://schemas.openxmlformats.org/officeDocument/2006/relationships/audio" Target="../media/media17.mp3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microsoft.com/office/2007/relationships/media" Target="../media/media17.mp3"/><Relationship Id="rId11" Type="http://schemas.openxmlformats.org/officeDocument/2006/relationships/image" Target="../media/image5.png"/><Relationship Id="rId5" Type="http://schemas.microsoft.com/office/2007/relationships/media" Target="../media/media8.m4a"/><Relationship Id="rId10" Type="http://schemas.openxmlformats.org/officeDocument/2006/relationships/image" Target="../media/image31.jpg"/><Relationship Id="rId4" Type="http://schemas.microsoft.com/office/2007/relationships/media" Target="../media/media7.m4a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Vẽ Tay Hoạt Hình Nền Mùa Xuân Xanh, Màu Xanh Lá, Lá Xanh, Đồng Cỏ  Background Vector để tải xuống miễn phí - Pngtre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3712" y="5257800"/>
            <a:ext cx="2642288" cy="1999148"/>
          </a:xfrm>
          <a:prstGeom prst="rect">
            <a:avLst/>
          </a:prstGeom>
        </p:spPr>
      </p:pic>
      <p:pic>
        <p:nvPicPr>
          <p:cNvPr id="1028" name="Picture 4" descr="Chim Clip nghệ thuật - mùa xuân. png tải về - Miễn phí trong suốt Trái Tim  png Tải về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8" t="24000" r="17370" b="22000"/>
          <a:stretch/>
        </p:blipFill>
        <p:spPr bwMode="auto">
          <a:xfrm>
            <a:off x="7620000" y="2367215"/>
            <a:ext cx="1066800" cy="8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Lá Xanh Cây Cành PNG , Màu Xanh Lá, Lá Cây, Cây PNG miễn phí tải  tập tin PSDComment và V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2772899"/>
            <a:ext cx="2743199" cy="209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98143" y="329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MẦM NON VĨNH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549021" y="1649979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BÉ VUI GIAO THÔNG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61B2A1B-6AE0-A166-81BD-9DC6EE56359D}"/>
              </a:ext>
            </a:extLst>
          </p:cNvPr>
          <p:cNvSpPr txBox="1"/>
          <p:nvPr/>
        </p:nvSpPr>
        <p:spPr>
          <a:xfrm>
            <a:off x="2156890" y="3110535"/>
            <a:ext cx="50863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661B2A1B-6AE0-A166-81BD-9DC6EE56359D}"/>
              </a:ext>
            </a:extLst>
          </p:cNvPr>
          <p:cNvSpPr txBox="1"/>
          <p:nvPr/>
        </p:nvSpPr>
        <p:spPr>
          <a:xfrm>
            <a:off x="2156890" y="3610440"/>
            <a:ext cx="50863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Linh</a:t>
            </a:r>
          </a:p>
        </p:txBody>
      </p:sp>
      <p:pic>
        <p:nvPicPr>
          <p:cNvPr id="7" name="tên t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1298" y="5257800"/>
            <a:ext cx="609600" cy="609600"/>
          </a:xfrm>
          <a:prstGeom prst="rect">
            <a:avLst/>
          </a:prstGeom>
        </p:spPr>
      </p:pic>
      <p:pic>
        <p:nvPicPr>
          <p:cNvPr id="16" name="ChungEmVoiAnToanGiaoThong-NhomHoa_33fsd (1) (mp3cut.net) (1)">
            <a:hlinkClick r:id="" action="ppaction://media"/>
            <a:extLst>
              <a:ext uri="{FF2B5EF4-FFF2-40B4-BE49-F238E27FC236}">
                <a16:creationId xmlns:a16="http://schemas.microsoft.com/office/drawing/2014/main" id="{FB956585-4FC9-CAB3-8F8A-9E11E8C226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34800" y="62484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2590800" y="5257800"/>
            <a:ext cx="2590800" cy="1999148"/>
          </a:xfrm>
          <a:prstGeom prst="rect">
            <a:avLst/>
          </a:prstGeom>
        </p:spPr>
      </p:pic>
      <p:pic>
        <p:nvPicPr>
          <p:cNvPr id="3" name="Thoại 003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062" end="6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39400" y="679313"/>
            <a:ext cx="609600" cy="609600"/>
          </a:xfrm>
          <a:prstGeom prst="rect">
            <a:avLst/>
          </a:prstGeom>
        </p:spPr>
      </p:pic>
      <p:pic>
        <p:nvPicPr>
          <p:cNvPr id="2" name="Ghi tiêu chuẩn 1 (2)">
            <a:hlinkClick r:id="" action="ppaction://media"/>
            <a:extLst>
              <a:ext uri="{FF2B5EF4-FFF2-40B4-BE49-F238E27FC236}">
                <a16:creationId xmlns:a16="http://schemas.microsoft.com/office/drawing/2014/main" id="{7B4334DB-F589-4FD3-86F4-0C6B4C51A9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44200" y="2367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1.05903 0.002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1" y="11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76667 -0.023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3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03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hứ tự..."/>
          <p:cNvSpPr/>
          <p:nvPr/>
        </p:nvSpPr>
        <p:spPr>
          <a:xfrm>
            <a:off x="306551" y="254702"/>
            <a:ext cx="8610600" cy="1057778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Câu hỏi" descr="Audio Recording Oct 22, 2022 at 08:53:02">
            <a:hlinkClick r:id="" action="ppaction://media"/>
            <a:extLst>
              <a:ext uri="{FF2B5EF4-FFF2-40B4-BE49-F238E27FC236}">
                <a16:creationId xmlns:a16="http://schemas.microsoft.com/office/drawing/2014/main" id="{6BCDD5E5-AA99-D71F-E801-E058F8840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1.2709" end="147.079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01233" y="7500894"/>
            <a:ext cx="609600" cy="609600"/>
          </a:xfrm>
          <a:prstGeom prst="rect">
            <a:avLst/>
          </a:prstGeom>
        </p:spPr>
      </p:pic>
      <p:pic>
        <p:nvPicPr>
          <p:cNvPr id="7" name="don't like B" descr="A picture containing icon&#10;&#10;Description automatically generated">
            <a:extLst>
              <a:ext uri="{FF2B5EF4-FFF2-40B4-BE49-F238E27FC236}">
                <a16:creationId xmlns:a16="http://schemas.microsoft.com/office/drawing/2014/main" id="{35FE11F6-6A58-7489-3196-5C76D00A90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4945776" y="4791410"/>
            <a:ext cx="859664" cy="790746"/>
          </a:xfrm>
          <a:prstGeom prst="rect">
            <a:avLst/>
          </a:prstGeom>
        </p:spPr>
      </p:pic>
      <p:pic>
        <p:nvPicPr>
          <p:cNvPr id="8" name="don't like C" descr="A picture containing icon&#10;&#10;Description automatically generated">
            <a:extLst>
              <a:ext uri="{FF2B5EF4-FFF2-40B4-BE49-F238E27FC236}">
                <a16:creationId xmlns:a16="http://schemas.microsoft.com/office/drawing/2014/main" id="{5CA59902-2F78-A731-9728-AB3BE8D3E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7802065" y="4779275"/>
            <a:ext cx="845252" cy="777489"/>
          </a:xfrm>
          <a:prstGeom prst="rect">
            <a:avLst/>
          </a:prstGeom>
        </p:spPr>
      </p:pic>
      <p:pic>
        <p:nvPicPr>
          <p:cNvPr id="9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70752C56-1C44-3FAA-D43D-C8CF4B121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6228" r="52683" b="33282"/>
          <a:stretch/>
        </p:blipFill>
        <p:spPr>
          <a:xfrm>
            <a:off x="2152097" y="4735154"/>
            <a:ext cx="833471" cy="797323"/>
          </a:xfrm>
          <a:prstGeom prst="rect">
            <a:avLst/>
          </a:prstGeom>
        </p:spPr>
      </p:pic>
      <p:pic>
        <p:nvPicPr>
          <p:cNvPr id="11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9268D666-C96B-56EC-FB67-6005C4E7DD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20821" y="7120095"/>
            <a:ext cx="283937" cy="283937"/>
          </a:xfrm>
          <a:prstGeom prst="rect">
            <a:avLst/>
          </a:prstGeom>
        </p:spPr>
      </p:pic>
      <p:pic>
        <p:nvPicPr>
          <p:cNvPr id="13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E1A1360F-D8BD-5135-74E7-303F3C3257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31263" y="7500894"/>
            <a:ext cx="283937" cy="283937"/>
          </a:xfrm>
          <a:prstGeom prst="rect">
            <a:avLst/>
          </a:prstGeom>
        </p:spPr>
      </p:pic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95B978-D7A7-E609-3DE2-ACAE1B2FE222}"/>
              </a:ext>
            </a:extLst>
          </p:cNvPr>
          <p:cNvSpPr/>
          <p:nvPr/>
        </p:nvSpPr>
        <p:spPr>
          <a:xfrm>
            <a:off x="3657600" y="6091989"/>
            <a:ext cx="806081" cy="64630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Action Button: Forward or Next 28">
            <a:hlinkClick r:id="" action="ppaction://hlinkshowjump?jump=nextslide" highlightClick="1"/>
          </p:cNvPr>
          <p:cNvSpPr/>
          <p:nvPr/>
        </p:nvSpPr>
        <p:spPr>
          <a:xfrm>
            <a:off x="4834719" y="6091990"/>
            <a:ext cx="838200" cy="670034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54296" y="7137400"/>
            <a:ext cx="812800" cy="812800"/>
          </a:xfrm>
          <a:prstGeom prst="rect">
            <a:avLst/>
          </a:prstGeom>
        </p:spPr>
      </p:pic>
      <p:pic>
        <p:nvPicPr>
          <p:cNvPr id="44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24.947" end="604.364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05451" y="7133923"/>
            <a:ext cx="812800" cy="812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7E5D3A-C395-4ACF-81B3-93AC62098978}"/>
              </a:ext>
            </a:extLst>
          </p:cNvPr>
          <p:cNvGrpSpPr/>
          <p:nvPr/>
        </p:nvGrpSpPr>
        <p:grpSpPr>
          <a:xfrm>
            <a:off x="695533" y="2129739"/>
            <a:ext cx="2233711" cy="3367076"/>
            <a:chOff x="886265" y="2065084"/>
            <a:chExt cx="2233711" cy="3367076"/>
          </a:xfrm>
        </p:grpSpPr>
        <p:sp>
          <p:nvSpPr>
            <p:cNvPr id="5" name="A"/>
            <p:cNvSpPr/>
            <p:nvPr/>
          </p:nvSpPr>
          <p:spPr>
            <a:xfrm>
              <a:off x="1363014" y="4670499"/>
              <a:ext cx="834923" cy="7616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6265" y="2065084"/>
              <a:ext cx="2233711" cy="223371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C48933-3848-40D5-AF3D-A5AC5DF30A36}"/>
              </a:ext>
            </a:extLst>
          </p:cNvPr>
          <p:cNvGrpSpPr/>
          <p:nvPr/>
        </p:nvGrpSpPr>
        <p:grpSpPr>
          <a:xfrm>
            <a:off x="6197430" y="2003154"/>
            <a:ext cx="2449887" cy="3553610"/>
            <a:chOff x="6116235" y="2092618"/>
            <a:chExt cx="2265765" cy="3371769"/>
          </a:xfrm>
        </p:grpSpPr>
        <p:sp>
          <p:nvSpPr>
            <p:cNvPr id="42" name="B"/>
            <p:cNvSpPr/>
            <p:nvPr/>
          </p:nvSpPr>
          <p:spPr>
            <a:xfrm>
              <a:off x="6731759" y="4726683"/>
              <a:ext cx="770831" cy="73770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16235" y="2092618"/>
              <a:ext cx="2265765" cy="226576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339BE5-F6AC-4312-B587-5C4453D82C6D}"/>
              </a:ext>
            </a:extLst>
          </p:cNvPr>
          <p:cNvGrpSpPr/>
          <p:nvPr/>
        </p:nvGrpSpPr>
        <p:grpSpPr>
          <a:xfrm>
            <a:off x="3114523" y="2007594"/>
            <a:ext cx="2910787" cy="3533342"/>
            <a:chOff x="3205448" y="1920253"/>
            <a:chExt cx="2807118" cy="3533342"/>
          </a:xfrm>
        </p:grpSpPr>
        <p:sp>
          <p:nvSpPr>
            <p:cNvPr id="43" name="B"/>
            <p:cNvSpPr/>
            <p:nvPr/>
          </p:nvSpPr>
          <p:spPr>
            <a:xfrm>
              <a:off x="4024606" y="4691934"/>
              <a:ext cx="834923" cy="7616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05448" y="1920253"/>
              <a:ext cx="2807118" cy="2484075"/>
            </a:xfrm>
            <a:prstGeom prst="rect">
              <a:avLst/>
            </a:prstGeom>
          </p:spPr>
        </p:pic>
      </p:grpSp>
      <p:pic>
        <p:nvPicPr>
          <p:cNvPr id="3" name="Ghi tiêu chuẩn 4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2601850"/>
            <a:ext cx="609600" cy="609600"/>
          </a:xfrm>
          <a:prstGeom prst="rect">
            <a:avLst/>
          </a:prstGeom>
        </p:spPr>
      </p:pic>
      <p:pic>
        <p:nvPicPr>
          <p:cNvPr id="10" name="Ghi tiêu chuẩn 10">
            <a:hlinkClick r:id="" action="ppaction://media"/>
            <a:extLst>
              <a:ext uri="{FF2B5EF4-FFF2-40B4-BE49-F238E27FC236}">
                <a16:creationId xmlns:a16="http://schemas.microsoft.com/office/drawing/2014/main" id="{04E96D20-7FE6-46E2-A6D8-8E511364799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91800" y="2297050"/>
            <a:ext cx="609600" cy="609600"/>
          </a:xfrm>
          <a:prstGeom prst="rect">
            <a:avLst/>
          </a:prstGeom>
        </p:spPr>
      </p:pic>
      <p:pic>
        <p:nvPicPr>
          <p:cNvPr id="17" name="Ghi tiêu chuẩn 19">
            <a:hlinkClick r:id="" action="ppaction://media"/>
            <a:extLst>
              <a:ext uri="{FF2B5EF4-FFF2-40B4-BE49-F238E27FC236}">
                <a16:creationId xmlns:a16="http://schemas.microsoft.com/office/drawing/2014/main" id="{991FE5D4-22C1-4956-86FA-79512E61D9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2009" end="1005.5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72355" y="6332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45455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9091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5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2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7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0" grpId="1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3"/>
          <p:cNvSpPr>
            <a:spLocks noGrp="1"/>
          </p:cNvSpPr>
          <p:nvPr>
            <p:ph type="title"/>
          </p:nvPr>
        </p:nvSpPr>
        <p:spPr>
          <a:xfrm>
            <a:off x="535151" y="98248"/>
            <a:ext cx="81534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3" name="don't like" descr="A picture containing icon&#10;&#10;Description automatically generated">
            <a:extLst>
              <a:ext uri="{FF2B5EF4-FFF2-40B4-BE49-F238E27FC236}">
                <a16:creationId xmlns:a16="http://schemas.microsoft.com/office/drawing/2014/main" id="{DC5A51E5-54D2-BDF1-C4C3-9A1D4B819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9" t="27170" r="6363" b="33031"/>
          <a:stretch/>
        </p:blipFill>
        <p:spPr>
          <a:xfrm>
            <a:off x="39851" y="5617891"/>
            <a:ext cx="990600" cy="1016463"/>
          </a:xfrm>
          <a:prstGeom prst="rect">
            <a:avLst/>
          </a:prstGeom>
        </p:spPr>
      </p:pic>
      <p:pic>
        <p:nvPicPr>
          <p:cNvPr id="4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9F0DC869-D081-D8DF-335B-3D2A1E2378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25758" r="53610" b="31818"/>
          <a:stretch/>
        </p:blipFill>
        <p:spPr>
          <a:xfrm>
            <a:off x="8153400" y="5647177"/>
            <a:ext cx="990600" cy="1064509"/>
          </a:xfrm>
          <a:prstGeom prst="rect">
            <a:avLst/>
          </a:prstGeom>
        </p:spPr>
      </p:pic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95B978-D7A7-E609-3DE2-ACAE1B2FE222}"/>
              </a:ext>
            </a:extLst>
          </p:cNvPr>
          <p:cNvSpPr/>
          <p:nvPr/>
        </p:nvSpPr>
        <p:spPr>
          <a:xfrm>
            <a:off x="3657600" y="6091989"/>
            <a:ext cx="806081" cy="64630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.947" end="604.36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5451" y="7133923"/>
            <a:ext cx="812800" cy="812800"/>
          </a:xfrm>
          <a:prstGeom prst="rect">
            <a:avLst/>
          </a:prstGeom>
        </p:spPr>
      </p:pic>
      <p:pic>
        <p:nvPicPr>
          <p:cNvPr id="8" name="TL S" descr="Audio Recording Oct 27, 2022 at 15:53:37">
            <a:hlinkClick r:id="" action="ppaction://media"/>
            <a:extLst>
              <a:ext uri="{FF2B5EF4-FFF2-40B4-BE49-F238E27FC236}">
                <a16:creationId xmlns:a16="http://schemas.microsoft.com/office/drawing/2014/main" id="{1923C39F-2B63-10FB-281D-287C7AED7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98.30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5058" y="6858000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6DB5A7-603C-965F-C7E7-2FD5B8FC1DEA}"/>
              </a:ext>
            </a:extLst>
          </p:cNvPr>
          <p:cNvSpPr txBox="1"/>
          <p:nvPr/>
        </p:nvSpPr>
        <p:spPr>
          <a:xfrm>
            <a:off x="4484914" y="1948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4834719" y="6091990"/>
            <a:ext cx="838200" cy="670034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ùng Toyota truyền thông điệp ATGT trên kênh VOV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186" r="6831" b="6098"/>
          <a:stretch/>
        </p:blipFill>
        <p:spPr bwMode="auto">
          <a:xfrm>
            <a:off x="4804012" y="2065586"/>
            <a:ext cx="4311280" cy="356048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ức phạt khi chở quá số người quy định trên xe 7 chỗ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"/>
          <a:stretch/>
        </p:blipFill>
        <p:spPr bwMode="auto">
          <a:xfrm>
            <a:off x="152400" y="2057401"/>
            <a:ext cx="4311281" cy="356049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hi tiêu chuẩn 11 (1)">
            <a:hlinkClick r:id="" action="ppaction://media"/>
            <a:extLst>
              <a:ext uri="{FF2B5EF4-FFF2-40B4-BE49-F238E27FC236}">
                <a16:creationId xmlns:a16="http://schemas.microsoft.com/office/drawing/2014/main" id="{54BF979C-D651-4512-AA8D-2B7F690787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46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3200" y="1066800"/>
            <a:ext cx="609600" cy="609600"/>
          </a:xfrm>
          <a:prstGeom prst="rect">
            <a:avLst/>
          </a:prstGeom>
        </p:spPr>
      </p:pic>
      <p:pic>
        <p:nvPicPr>
          <p:cNvPr id="15" name="Ghi tiêu chuẩn 11 (1)">
            <a:hlinkClick r:id="" action="ppaction://media"/>
            <a:extLst>
              <a:ext uri="{FF2B5EF4-FFF2-40B4-BE49-F238E27FC236}">
                <a16:creationId xmlns:a16="http://schemas.microsoft.com/office/drawing/2014/main" id="{8AF16789-0C97-40CF-A5A6-BCA44C90AE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731" end="23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1937" y="3990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242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58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170264-BC1B-BA7D-3542-DB53AD7F6703}"/>
              </a:ext>
            </a:extLst>
          </p:cNvPr>
          <p:cNvSpPr txBox="1"/>
          <p:nvPr/>
        </p:nvSpPr>
        <p:spPr>
          <a:xfrm>
            <a:off x="751490" y="0"/>
            <a:ext cx="79353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x-none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AF077D3-3101-E4F2-8DF3-9EA064F5D6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04386"/>
            <a:ext cx="4114800" cy="32302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B6A12D-62BA-BCA1-E119-CBB46DFE2E41}"/>
              </a:ext>
            </a:extLst>
          </p:cNvPr>
          <p:cNvSpPr txBox="1"/>
          <p:nvPr/>
        </p:nvSpPr>
        <p:spPr>
          <a:xfrm>
            <a:off x="311654" y="4711143"/>
            <a:ext cx="41148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C3EA2-6099-1A84-1C6C-FE096D7DA95F}"/>
              </a:ext>
            </a:extLst>
          </p:cNvPr>
          <p:cNvSpPr txBox="1"/>
          <p:nvPr/>
        </p:nvSpPr>
        <p:spPr>
          <a:xfrm>
            <a:off x="4724400" y="4755802"/>
            <a:ext cx="4114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TL Đ" descr="Audio Recording Oct 27, 2022 at 15:44:42">
            <a:hlinkClick r:id="" action="ppaction://media"/>
            <a:extLst>
              <a:ext uri="{FF2B5EF4-FFF2-40B4-BE49-F238E27FC236}">
                <a16:creationId xmlns:a16="http://schemas.microsoft.com/office/drawing/2014/main" id="{30D81743-7567-4410-78FB-6B153CF429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5.226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31840" y="7137400"/>
            <a:ext cx="812800" cy="812800"/>
          </a:xfrm>
          <a:prstGeom prst="rect">
            <a:avLst/>
          </a:prstGeom>
        </p:spPr>
      </p:pic>
      <p:pic>
        <p:nvPicPr>
          <p:cNvPr id="16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110FB6A1-041E-C9FB-5B1A-5B1982AF09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8.3824" end="255.106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sp>
        <p:nvSpPr>
          <p:cNvPr id="2" name="Action Button: Back or Previous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7A328E1-DA0C-95B0-AB02-97C284DCD6EF}"/>
              </a:ext>
            </a:extLst>
          </p:cNvPr>
          <p:cNvSpPr/>
          <p:nvPr/>
        </p:nvSpPr>
        <p:spPr>
          <a:xfrm>
            <a:off x="3714376" y="6167840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724400" y="6152074"/>
            <a:ext cx="762000" cy="6700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7692"/>
          <a:stretch/>
        </p:blipFill>
        <p:spPr>
          <a:xfrm>
            <a:off x="4724400" y="1204386"/>
            <a:ext cx="4114800" cy="32302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</p:pic>
      <p:pic>
        <p:nvPicPr>
          <p:cNvPr id="18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4200" y="3733800"/>
            <a:ext cx="609600" cy="424306"/>
          </a:xfrm>
          <a:prstGeom prst="rect">
            <a:avLst/>
          </a:prstGeom>
        </p:spPr>
      </p:pic>
      <p:pic>
        <p:nvPicPr>
          <p:cNvPr id="9" name="Ghi tiêu chuẩn 13">
            <a:hlinkClick r:id="" action="ppaction://media"/>
            <a:extLst>
              <a:ext uri="{FF2B5EF4-FFF2-40B4-BE49-F238E27FC236}">
                <a16:creationId xmlns:a16="http://schemas.microsoft.com/office/drawing/2014/main" id="{86A1AAB6-FDED-46FB-95FC-78DD762167F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394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9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0909">
                <p:cTn id="3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03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3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90429A97-41B8-B2E5-5C70-49C50FBD69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25758" r="53610" b="31818"/>
          <a:stretch/>
        </p:blipFill>
        <p:spPr>
          <a:xfrm>
            <a:off x="73580" y="4724400"/>
            <a:ext cx="813905" cy="874631"/>
          </a:xfrm>
          <a:prstGeom prst="rect">
            <a:avLst/>
          </a:prstGeom>
        </p:spPr>
      </p:pic>
      <p:pic>
        <p:nvPicPr>
          <p:cNvPr id="4" name="don't like" descr="A picture containing icon&#10;&#10;Description automatically generated">
            <a:extLst>
              <a:ext uri="{FF2B5EF4-FFF2-40B4-BE49-F238E27FC236}">
                <a16:creationId xmlns:a16="http://schemas.microsoft.com/office/drawing/2014/main" id="{BF8E708C-E5D7-5280-46A0-DA892671A0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9" t="27170" r="6363" b="33031"/>
          <a:stretch/>
        </p:blipFill>
        <p:spPr>
          <a:xfrm>
            <a:off x="8274192" y="4724400"/>
            <a:ext cx="876842" cy="874631"/>
          </a:xfrm>
          <a:prstGeom prst="rect">
            <a:avLst/>
          </a:prstGeom>
        </p:spPr>
      </p:pic>
      <p:pic>
        <p:nvPicPr>
          <p:cNvPr id="7" name="TL Đ" descr="Audio Recording Oct 27, 2022 at 15:46:35">
            <a:hlinkClick r:id="" action="ppaction://media"/>
            <a:extLst>
              <a:ext uri="{FF2B5EF4-FFF2-40B4-BE49-F238E27FC236}">
                <a16:creationId xmlns:a16="http://schemas.microsoft.com/office/drawing/2014/main" id="{DB55804C-E1C2-BBF4-2409-7598499EB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7.2037" end="596.04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2" y="6960126"/>
            <a:ext cx="812800" cy="812800"/>
          </a:xfrm>
          <a:prstGeom prst="rect">
            <a:avLst/>
          </a:prstGeom>
        </p:spPr>
      </p:pic>
      <p:pic>
        <p:nvPicPr>
          <p:cNvPr id="8" name="TL S" descr="Audio Recording Oct 27, 2022 at 15:53:37">
            <a:hlinkClick r:id="" action="ppaction://media"/>
            <a:extLst>
              <a:ext uri="{FF2B5EF4-FFF2-40B4-BE49-F238E27FC236}">
                <a16:creationId xmlns:a16="http://schemas.microsoft.com/office/drawing/2014/main" id="{EEB1D6C0-48AD-D3BA-07DE-C555F547F4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98.30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2024" y="6989336"/>
            <a:ext cx="812800" cy="812800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780524-5B40-8BDA-79A3-1FAF86A21E76}"/>
              </a:ext>
            </a:extLst>
          </p:cNvPr>
          <p:cNvSpPr/>
          <p:nvPr/>
        </p:nvSpPr>
        <p:spPr>
          <a:xfrm>
            <a:off x="3657600" y="6125257"/>
            <a:ext cx="762000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4750213" y="6125257"/>
            <a:ext cx="762000" cy="654268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/>
        </p:blipFill>
        <p:spPr>
          <a:xfrm>
            <a:off x="4750213" y="1905000"/>
            <a:ext cx="3469178" cy="366136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5" y="1905000"/>
            <a:ext cx="3532115" cy="366136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3" name="ChungEmVoiAnToanGiaoThong-NhomHoa_33fsd (1) (mp3cut.net) (1)">
            <a:hlinkClick r:id="" action="ppaction://media"/>
            <a:extLst>
              <a:ext uri="{FF2B5EF4-FFF2-40B4-BE49-F238E27FC236}">
                <a16:creationId xmlns:a16="http://schemas.microsoft.com/office/drawing/2014/main" id="{FB956585-4FC9-CAB3-8F8A-9E11E8C22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643" end="16016.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1298" y="6248400"/>
            <a:ext cx="609600" cy="609600"/>
          </a:xfrm>
          <a:prstGeom prst="rect">
            <a:avLst/>
          </a:prstGeom>
        </p:spPr>
      </p:pic>
      <p:pic>
        <p:nvPicPr>
          <p:cNvPr id="14" name="12">
            <a:hlinkClick r:id="" action="ppaction://media"/>
            <a:extLst>
              <a:ext uri="{FF2B5EF4-FFF2-40B4-BE49-F238E27FC236}">
                <a16:creationId xmlns:a16="http://schemas.microsoft.com/office/drawing/2014/main" id="{BC9D748F-743E-4041-A27F-14B924EF8D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709" end="32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3200" y="7061726"/>
            <a:ext cx="609600" cy="609600"/>
          </a:xfrm>
          <a:prstGeom prst="rect">
            <a:avLst/>
          </a:prstGeom>
        </p:spPr>
      </p:pic>
      <p:pic>
        <p:nvPicPr>
          <p:cNvPr id="12" name="Ghi tiêu chuẩn 12 (1)">
            <a:hlinkClick r:id="" action="ppaction://media"/>
            <a:extLst>
              <a:ext uri="{FF2B5EF4-FFF2-40B4-BE49-F238E27FC236}">
                <a16:creationId xmlns:a16="http://schemas.microsoft.com/office/drawing/2014/main" id="{9B446BC2-9D88-4F49-8809-22B3E32603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17235.4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20400" y="1748644"/>
            <a:ext cx="609600" cy="609600"/>
          </a:xfrm>
          <a:prstGeom prst="rect">
            <a:avLst/>
          </a:prstGeom>
        </p:spPr>
      </p:pic>
      <p:pic>
        <p:nvPicPr>
          <p:cNvPr id="15" name="Ghi tiêu chuẩn 12 (1)">
            <a:hlinkClick r:id="" action="ppaction://media"/>
            <a:extLst>
              <a:ext uri="{FF2B5EF4-FFF2-40B4-BE49-F238E27FC236}">
                <a16:creationId xmlns:a16="http://schemas.microsoft.com/office/drawing/2014/main" id="{1228D890-E48B-48B1-9A5E-3A75A57C68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810" end="3332.4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3200" y="5066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787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3636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5"/>
          <p:cNvSpPr>
            <a:spLocks noGrp="1"/>
          </p:cNvSpPr>
          <p:nvPr>
            <p:ph type="title"/>
          </p:nvPr>
        </p:nvSpPr>
        <p:spPr>
          <a:xfrm>
            <a:off x="446690" y="21099"/>
            <a:ext cx="8229600" cy="458784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" name="tlđ" descr="Audio Recording Nov 27, 2022 at 11:59:17">
            <a:hlinkClick r:id="" action="ppaction://media"/>
            <a:extLst>
              <a:ext uri="{FF2B5EF4-FFF2-40B4-BE49-F238E27FC236}">
                <a16:creationId xmlns:a16="http://schemas.microsoft.com/office/drawing/2014/main" id="{AF17566E-9777-A3C4-1B46-401919811C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.4043" end="539.1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980" y="7112000"/>
            <a:ext cx="812800" cy="812800"/>
          </a:xfrm>
          <a:prstGeom prst="rect">
            <a:avLst/>
          </a:prstGeom>
        </p:spPr>
      </p:pic>
      <p:pic>
        <p:nvPicPr>
          <p:cNvPr id="23" name="tls" descr="Audio Recording Nov 27, 2022 at 12:04:41">
            <a:hlinkClick r:id="" action="ppaction://media"/>
            <a:extLst>
              <a:ext uri="{FF2B5EF4-FFF2-40B4-BE49-F238E27FC236}">
                <a16:creationId xmlns:a16="http://schemas.microsoft.com/office/drawing/2014/main" id="{06FE11B0-99F1-8751-84E5-18970B4869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37800" y="6435834"/>
            <a:ext cx="812800" cy="812800"/>
          </a:xfrm>
          <a:prstGeom prst="rect">
            <a:avLst/>
          </a:prstGeom>
        </p:spPr>
      </p:pic>
      <p:sp>
        <p:nvSpPr>
          <p:cNvPr id="3" name="Action Button: Back or Previous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10AD261-8215-483E-C1A2-0D7D30E44A32}"/>
              </a:ext>
            </a:extLst>
          </p:cNvPr>
          <p:cNvSpPr/>
          <p:nvPr/>
        </p:nvSpPr>
        <p:spPr>
          <a:xfrm>
            <a:off x="3849412" y="6187966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860563" y="6187966"/>
            <a:ext cx="778237" cy="6700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đơn Giản Như Hình Minh Họa Mặt Cười PNG , Clipart Cười, đơn Giản,  Mặt Vàng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6878" r="11566" b="13569"/>
          <a:stretch/>
        </p:blipFill>
        <p:spPr bwMode="auto">
          <a:xfrm>
            <a:off x="6634471" y="4820314"/>
            <a:ext cx="2259220" cy="2039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ếu">
            <a:extLst>
              <a:ext uri="{FF2B5EF4-FFF2-40B4-BE49-F238E27FC236}">
                <a16:creationId xmlns:a16="http://schemas.microsoft.com/office/drawing/2014/main" id="{EF094244-CD32-B896-0039-998AFE66A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9" y="4820314"/>
            <a:ext cx="2315812" cy="1943404"/>
          </a:xfrm>
          <a:prstGeom prst="rect">
            <a:avLst/>
          </a:prstGeom>
        </p:spPr>
      </p:pic>
      <p:pic>
        <p:nvPicPr>
          <p:cNvPr id="2050" name="Picture 2" descr="Top hơn 112 tranh vẽ đá bóng đơn giản mới nhất - Tin Học Vu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725" r="4308" b="5046"/>
          <a:stretch/>
        </p:blipFill>
        <p:spPr bwMode="auto">
          <a:xfrm>
            <a:off x="905980" y="609600"/>
            <a:ext cx="7323620" cy="421071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0786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39400" y="3276600"/>
            <a:ext cx="609600" cy="422030"/>
          </a:xfrm>
          <a:prstGeom prst="rect">
            <a:avLst/>
          </a:prstGeom>
        </p:spPr>
      </p:pic>
      <p:pic>
        <p:nvPicPr>
          <p:cNvPr id="16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73380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4200" y="3700906"/>
            <a:ext cx="609600" cy="457200"/>
          </a:xfrm>
          <a:prstGeom prst="rect">
            <a:avLst/>
          </a:prstGeom>
        </p:spPr>
      </p:pic>
      <p:pic>
        <p:nvPicPr>
          <p:cNvPr id="7" name="Ghi tiêu chuẩn 14">
            <a:hlinkClick r:id="" action="ppaction://media"/>
            <a:extLst>
              <a:ext uri="{FF2B5EF4-FFF2-40B4-BE49-F238E27FC236}">
                <a16:creationId xmlns:a16="http://schemas.microsoft.com/office/drawing/2014/main" id="{FA77364C-98EA-4F75-9E00-9B27D5F3D6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9915.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3853306"/>
            <a:ext cx="609600" cy="609600"/>
          </a:xfrm>
          <a:prstGeom prst="rect">
            <a:avLst/>
          </a:prstGeom>
        </p:spPr>
      </p:pic>
      <p:pic>
        <p:nvPicPr>
          <p:cNvPr id="5" name="Ghi tiêu chuẩn 20">
            <a:hlinkClick r:id="" action="ppaction://media"/>
            <a:extLst>
              <a:ext uri="{FF2B5EF4-FFF2-40B4-BE49-F238E27FC236}">
                <a16:creationId xmlns:a16="http://schemas.microsoft.com/office/drawing/2014/main" id="{CA486192-1A54-44C6-9B74-C81BAFB8D8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991" end="1063.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1000" y="4992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1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5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1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303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515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5"/>
          <p:cNvSpPr>
            <a:spLocks noGrp="1"/>
          </p:cNvSpPr>
          <p:nvPr>
            <p:ph type="title"/>
          </p:nvPr>
        </p:nvSpPr>
        <p:spPr>
          <a:xfrm>
            <a:off x="44669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" name="tlđ" descr="Audio Recording Nov 27, 2022 at 11:59:17">
            <a:hlinkClick r:id="" action="ppaction://media"/>
            <a:extLst>
              <a:ext uri="{FF2B5EF4-FFF2-40B4-BE49-F238E27FC236}">
                <a16:creationId xmlns:a16="http://schemas.microsoft.com/office/drawing/2014/main" id="{AF17566E-9777-A3C4-1B46-401919811C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.4043" end="539.1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980" y="7112000"/>
            <a:ext cx="812800" cy="812800"/>
          </a:xfrm>
          <a:prstGeom prst="rect">
            <a:avLst/>
          </a:prstGeom>
        </p:spPr>
      </p:pic>
      <p:pic>
        <p:nvPicPr>
          <p:cNvPr id="23" name="tls" descr="Audio Recording Nov 27, 2022 at 12:04:41">
            <a:hlinkClick r:id="" action="ppaction://media"/>
            <a:extLst>
              <a:ext uri="{FF2B5EF4-FFF2-40B4-BE49-F238E27FC236}">
                <a16:creationId xmlns:a16="http://schemas.microsoft.com/office/drawing/2014/main" id="{06FE11B0-99F1-8751-84E5-18970B4869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3007" y="7112000"/>
            <a:ext cx="812800" cy="812800"/>
          </a:xfrm>
          <a:prstGeom prst="rect">
            <a:avLst/>
          </a:prstGeom>
        </p:spPr>
      </p:pic>
      <p:sp>
        <p:nvSpPr>
          <p:cNvPr id="3" name="Action Button: Back or Previous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10AD261-8215-483E-C1A2-0D7D30E44A32}"/>
              </a:ext>
            </a:extLst>
          </p:cNvPr>
          <p:cNvSpPr/>
          <p:nvPr/>
        </p:nvSpPr>
        <p:spPr>
          <a:xfrm>
            <a:off x="3849412" y="6109450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897196" y="6109450"/>
            <a:ext cx="778237" cy="6700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đơn Giản Như Hình Minh Họa Mặt Cười PNG , Clipart Cười, đơn Giản,  Mặt Vàng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6878" r="11566" b="13569"/>
          <a:stretch/>
        </p:blipFill>
        <p:spPr bwMode="auto">
          <a:xfrm>
            <a:off x="6910619" y="4876800"/>
            <a:ext cx="2180760" cy="19577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ếu">
            <a:extLst>
              <a:ext uri="{FF2B5EF4-FFF2-40B4-BE49-F238E27FC236}">
                <a16:creationId xmlns:a16="http://schemas.microsoft.com/office/drawing/2014/main" id="{EF094244-CD32-B896-0039-998AFE66A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000316"/>
            <a:ext cx="2101317" cy="1763402"/>
          </a:xfrm>
          <a:prstGeom prst="rect">
            <a:avLst/>
          </a:prstGeom>
        </p:spPr>
      </p:pic>
      <p:pic>
        <p:nvPicPr>
          <p:cNvPr id="13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39400" y="3241431"/>
            <a:ext cx="609600" cy="457200"/>
          </a:xfrm>
          <a:prstGeom prst="rect">
            <a:avLst/>
          </a:prstGeom>
        </p:spPr>
      </p:pic>
      <p:pic>
        <p:nvPicPr>
          <p:cNvPr id="16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4200" y="3733800"/>
            <a:ext cx="609600" cy="457200"/>
          </a:xfrm>
          <a:prstGeom prst="rect">
            <a:avLst/>
          </a:prstGeom>
        </p:spPr>
      </p:pic>
      <p:pic>
        <p:nvPicPr>
          <p:cNvPr id="3074" name="Picture 2" descr="Người dân thản nhiên vui chơi trên đường tàu, đùa giỡn với &quot;Tử thần&quot; | Giáo  dục Việt Na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80" y="671477"/>
            <a:ext cx="7323620" cy="405292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hi tiêu chuẩn 14">
            <a:hlinkClick r:id="" action="ppaction://media"/>
            <a:extLst>
              <a:ext uri="{FF2B5EF4-FFF2-40B4-BE49-F238E27FC236}">
                <a16:creationId xmlns:a16="http://schemas.microsoft.com/office/drawing/2014/main" id="{03AD1399-1C0B-488D-89DF-4D39209C03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10108.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91800" y="5062449"/>
            <a:ext cx="609600" cy="609600"/>
          </a:xfrm>
          <a:prstGeom prst="rect">
            <a:avLst/>
          </a:prstGeom>
        </p:spPr>
      </p:pic>
      <p:pic>
        <p:nvPicPr>
          <p:cNvPr id="19" name="Ghi tiêu chuẩn 14">
            <a:hlinkClick r:id="" action="ppaction://media"/>
            <a:extLst>
              <a:ext uri="{FF2B5EF4-FFF2-40B4-BE49-F238E27FC236}">
                <a16:creationId xmlns:a16="http://schemas.microsoft.com/office/drawing/2014/main" id="{4C4A45AA-EC40-4368-9035-0A774FAE62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150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48314" y="6109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9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1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1906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66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566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9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Tranh tô màu\A Tranh tô màu nối số\pngtree-civilized-traffic-safety-travel-exhibition-board-background-image_1879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143000"/>
            <a:ext cx="754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Action Button: Back or Previous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D82367C-B8E8-38FC-B3ED-0C4AEFFDA504}"/>
              </a:ext>
            </a:extLst>
          </p:cNvPr>
          <p:cNvSpPr/>
          <p:nvPr/>
        </p:nvSpPr>
        <p:spPr>
          <a:xfrm>
            <a:off x="0" y="6313558"/>
            <a:ext cx="712078" cy="654268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highlight>
                <a:srgbClr val="FF0000"/>
              </a:highlight>
            </a:endParaRPr>
          </a:p>
        </p:txBody>
      </p:sp>
      <p:pic>
        <p:nvPicPr>
          <p:cNvPr id="9" name="Ghi tiêu chuẩn 15">
            <a:hlinkClick r:id="" action="ppaction://media"/>
            <a:extLst>
              <a:ext uri="{FF2B5EF4-FFF2-40B4-BE49-F238E27FC236}">
                <a16:creationId xmlns:a16="http://schemas.microsoft.com/office/drawing/2014/main" id="{93D9834E-322E-49AC-A92E-89E31DB90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4129" y="3276601"/>
            <a:ext cx="609600" cy="6096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59D81B2-4588-4848-B952-33F55FE44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a sẻ với hơn 57 về hình nền an toàn giao thông mới nhấ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2288" r="12856" b="3594"/>
          <a:stretch/>
        </p:blipFill>
        <p:spPr bwMode="auto">
          <a:xfrm>
            <a:off x="-23884" y="0"/>
            <a:ext cx="9167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914400"/>
            <a:ext cx="69342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  <a:p>
            <a:pPr indent="457200" algn="just"/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phương tiện giao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cách chơi trò chơi và hứng thú chơi cùng cô và các bạn.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 biết chấp hành luật lệ an toàn giao thông.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  <a:p>
            <a:pPr indent="640080" algn="just"/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hi tiêu chuẩn 2 (1)">
            <a:hlinkClick r:id="" action="ppaction://media"/>
            <a:extLst>
              <a:ext uri="{FF2B5EF4-FFF2-40B4-BE49-F238E27FC236}">
                <a16:creationId xmlns:a16="http://schemas.microsoft.com/office/drawing/2014/main" id="{3D58AAF8-1980-45C3-9D26-021D97BFA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8484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9000">
        <p:split orient="vert"/>
      </p:transition>
    </mc:Choice>
    <mc:Fallback xmlns="">
      <p:transition spd="slow" advClick="0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3334" b="5555"/>
          <a:stretch/>
        </p:blipFill>
        <p:spPr>
          <a:xfrm>
            <a:off x="-111118" y="0"/>
            <a:ext cx="925511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141" y="760898"/>
            <a:ext cx="7848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</a:p>
          <a:p>
            <a:pPr algn="just">
              <a:lnSpc>
                <a:spcPct val="20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quay lại câu hỏi trước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kích chuột vào mũi tên màu xanh. Khi trả lời hết các câu hỏi, muốn chơi lại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kích chuột vào mũi tên màu đỏ.</a:t>
            </a:r>
          </a:p>
        </p:txBody>
      </p:sp>
      <p:pic>
        <p:nvPicPr>
          <p:cNvPr id="3" name="Ghi tiêu chuẩn 3">
            <a:hlinkClick r:id="" action="ppaction://media"/>
            <a:extLst>
              <a:ext uri="{FF2B5EF4-FFF2-40B4-BE49-F238E27FC236}">
                <a16:creationId xmlns:a16="http://schemas.microsoft.com/office/drawing/2014/main" id="{743EDCF6-936B-492D-A178-35170A2F3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Vẽ Tay Hoạt Hình Nền Mùa Xuân Xanh, Màu Xanh Lá, Lá Xanh, Đồng Cỏ  Background Vector để tải xuống miễn phí -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5" y="-36394"/>
            <a:ext cx="9130589" cy="68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427412" y="666750"/>
            <a:ext cx="2592388" cy="2000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81" y="438150"/>
            <a:ext cx="22288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07" y="4422110"/>
            <a:ext cx="1835944" cy="1637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66" y="3909737"/>
            <a:ext cx="2380035" cy="2380035"/>
          </a:xfrm>
          <a:prstGeom prst="rect">
            <a:avLst/>
          </a:prstGeom>
        </p:spPr>
      </p:pic>
      <p:pic>
        <p:nvPicPr>
          <p:cNvPr id="8" name="Picture 2" descr="Hình ảnh Red Bay PNG , Hoạt Hình Máy Bay, Máy Bay Tự động, Vũ Trụ PNG miễn 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563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56" y="4648200"/>
            <a:ext cx="2230925" cy="16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pic>
        <p:nvPicPr>
          <p:cNvPr id="10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06965" y="7317443"/>
            <a:ext cx="812800" cy="812800"/>
          </a:xfrm>
          <a:prstGeom prst="rect">
            <a:avLst/>
          </a:prstGeom>
        </p:spPr>
      </p:pic>
      <p:pic>
        <p:nvPicPr>
          <p:cNvPr id="11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4.947" end="604.364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9800" y="6858000"/>
            <a:ext cx="812800" cy="812800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382000" y="2339866"/>
            <a:ext cx="752001" cy="654268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BD78E13-631F-EB4C-E1BE-724790A35C87}"/>
              </a:ext>
            </a:extLst>
          </p:cNvPr>
          <p:cNvSpPr/>
          <p:nvPr/>
        </p:nvSpPr>
        <p:spPr>
          <a:xfrm>
            <a:off x="0" y="2339866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" name="câu 3"/>
          <p:cNvSpPr>
            <a:spLocks noGrp="1"/>
          </p:cNvSpPr>
          <p:nvPr>
            <p:ph type="title"/>
          </p:nvPr>
        </p:nvSpPr>
        <p:spPr>
          <a:xfrm>
            <a:off x="-18256" y="-35376"/>
            <a:ext cx="9130590" cy="587826"/>
          </a:xfr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bay.</a:t>
            </a:r>
          </a:p>
        </p:txBody>
      </p:sp>
      <p:pic>
        <p:nvPicPr>
          <p:cNvPr id="3" name="Ghi tiêu chuẩn 4">
            <a:hlinkClick r:id="" action="ppaction://media"/>
            <a:extLst>
              <a:ext uri="{FF2B5EF4-FFF2-40B4-BE49-F238E27FC236}">
                <a16:creationId xmlns:a16="http://schemas.microsoft.com/office/drawing/2014/main" id="{0EA730DB-8502-49A6-B065-DD789E0B51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376.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75236" y="3273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090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24167 -0.5472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67 -0.54723 L 5.55556E-7 -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4323 -0.5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3 -0.51412 L 4.72222E-6 -3.7037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L -0.35174 -0.5141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anh sách các bãi biển đẹp nhất ở Miền Tr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171046" y="972319"/>
            <a:ext cx="2592388" cy="2000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ình ảnh Thuyền Buồm Màu Vàng Thuyền Buồm Hoạt Hình Minh Họa PNG , Thuyền  Buồm Màu Vàng Minh Họa, Minh Họa, Thuyền Buồm Hoạt Hình PNG miễn phí tải  tập tin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54122"/>
            <a:ext cx="1942222" cy="19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Thuyền Buồm Màu Vàng Thuyền Buồm Hoạt Hình Minh Họa PNG , Thuyền  Buồm Màu Vàng Minh Họa, Minh Họa, Thuyền Buồm Hoạt Hình PNG miễn phí tải  tập t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7" y="3983963"/>
            <a:ext cx="1942222" cy="19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op hơn 70 về hình vẽ thuyền hay nhất - coedo.com.v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r="13946"/>
          <a:stretch/>
        </p:blipFill>
        <p:spPr bwMode="auto">
          <a:xfrm>
            <a:off x="685800" y="4399861"/>
            <a:ext cx="1836660" cy="152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hi tiết hơn 55 về hình vẽ thuyền - Du học Aki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36" y="4247053"/>
            <a:ext cx="3219165" cy="21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âu 3"/>
          <p:cNvSpPr>
            <a:spLocks noGrp="1"/>
          </p:cNvSpPr>
          <p:nvPr>
            <p:ph type="title"/>
          </p:nvPr>
        </p:nvSpPr>
        <p:spPr>
          <a:xfrm>
            <a:off x="0" y="-11373"/>
            <a:ext cx="9121254" cy="5878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35499" y="7289800"/>
            <a:ext cx="812800" cy="812800"/>
          </a:xfrm>
          <a:prstGeom prst="rect">
            <a:avLst/>
          </a:prstGeom>
        </p:spPr>
      </p:pic>
      <p:pic>
        <p:nvPicPr>
          <p:cNvPr id="13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4.947" end="604.364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96858" y="5163023"/>
            <a:ext cx="812800" cy="812800"/>
          </a:xfrm>
          <a:prstGeom prst="rect">
            <a:avLst/>
          </a:prstGeom>
        </p:spPr>
      </p:pic>
      <p:pic>
        <p:nvPicPr>
          <p:cNvPr id="14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14854" y="7289800"/>
            <a:ext cx="812800" cy="812800"/>
          </a:xfrm>
          <a:prstGeom prst="rect">
            <a:avLst/>
          </a:prstGeom>
        </p:spPr>
      </p:pic>
      <p:sp>
        <p:nvSpPr>
          <p:cNvPr id="15" name="Action Button: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BD78E13-631F-EB4C-E1BE-724790A35C87}"/>
              </a:ext>
            </a:extLst>
          </p:cNvPr>
          <p:cNvSpPr/>
          <p:nvPr/>
        </p:nvSpPr>
        <p:spPr>
          <a:xfrm>
            <a:off x="7392260" y="6203732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412039" y="6195771"/>
            <a:ext cx="752001" cy="654268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hi tiêu chuẩn 5">
            <a:hlinkClick r:id="" action="ppaction://media"/>
            <a:extLst>
              <a:ext uri="{FF2B5EF4-FFF2-40B4-BE49-F238E27FC236}">
                <a16:creationId xmlns:a16="http://schemas.microsoft.com/office/drawing/2014/main" id="{DB359017-56D4-4C5E-A1F2-B094404B707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1527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45455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4242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0799 -0.475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0868 -0.47569 " pathEditMode="relative" rAng="0" ptsTypes="AA">
                                      <p:cBhvr>
                                        <p:cTn id="31" dur="2000" spd="-100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671 L -0.31372 -0.43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32882 -0.4643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33298 -0.49722 " pathEditMode="relative" rAng="0" ptsTypes="AA">
                                      <p:cBhvr>
                                        <p:cTn id="52" dur="2000" spd="-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ình nền thiết kế bài giảng đẹp | Tiểu học Trần Văn Ơ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7"/>
          <a:stretch/>
        </p:blipFill>
        <p:spPr bwMode="auto">
          <a:xfrm>
            <a:off x="0" y="-119563"/>
            <a:ext cx="9282789" cy="6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Đường ray Tàu vận chuyển theo Dõi Clip nghệ thuật - đường ray png tải về -  Miễn phí trong suốt Gỗ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7432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Đường ray Tàu vận chuyển theo Dõi Clip nghệ thuật - đường ray png tải về -  Miễn phí trong suốt Gỗ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98524"/>
            <a:ext cx="27432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Đường ray Tàu vận chuyển theo Dõi Clip nghệ thuật - đường ray png tải về -  Miễn phí trong suốt Gỗ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98524"/>
            <a:ext cx="27432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Đường ray Tàu vận chuyển theo Dõi Clip nghệ thuật - đường ray png tải về -  Miễn phí trong suốt Gỗ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56"/>
          <a:stretch/>
        </p:blipFill>
        <p:spPr bwMode="auto">
          <a:xfrm>
            <a:off x="7384964" y="5687638"/>
            <a:ext cx="19050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artoon Berdeng Damo | Imahe ng PNG PSD Libreng Download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2" descr="Dibujos Animados De Hierba Verde PNG ,dibujos Césped Verde, Dibujos  Animados De Hierba, Césped PNG y PSD para Descargar Gratis | Pngtre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14667"/>
          <a:stretch/>
        </p:blipFill>
        <p:spPr bwMode="auto">
          <a:xfrm>
            <a:off x="87086" y="6248400"/>
            <a:ext cx="1970313" cy="6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ibujos Animados De Hierba Verde PNG ,dibujos Césped Verde, Dibujos  Animados De Hierba, Césped PNG y PSD para Descargar Gratis | Pngtre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14667"/>
          <a:stretch/>
        </p:blipFill>
        <p:spPr bwMode="auto">
          <a:xfrm>
            <a:off x="3586843" y="6208883"/>
            <a:ext cx="1970313" cy="6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ibujos Animados De Hierba Verde PNG ,dibujos Césped Verde, Dibujos  Animados De Hierba, Césped PNG y PSD para Descargar Gratis | Pngtre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14667"/>
          <a:stretch/>
        </p:blipFill>
        <p:spPr bwMode="auto">
          <a:xfrm>
            <a:off x="7161317" y="6208883"/>
            <a:ext cx="1970313" cy="6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Top với hơn 83 về tô màu đoàn tàu - coedo.com.v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7"/>
          <a:stretch/>
        </p:blipFill>
        <p:spPr bwMode="auto">
          <a:xfrm>
            <a:off x="5112133" y="2501656"/>
            <a:ext cx="4095749" cy="16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ình ảnh Red Bay PNG , Hoạt Hình Máy Bay, Máy Bay Tự động, Vũ Trụ PNG miễn 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125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138" y="1690410"/>
            <a:ext cx="2435225" cy="19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19200" y="-57875"/>
            <a:ext cx="72390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55158" y="6936014"/>
            <a:ext cx="812800" cy="812800"/>
          </a:xfrm>
          <a:prstGeom prst="rect">
            <a:avLst/>
          </a:prstGeom>
        </p:spPr>
      </p:pic>
      <p:pic>
        <p:nvPicPr>
          <p:cNvPr id="24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38175" y="7725820"/>
            <a:ext cx="812800" cy="812800"/>
          </a:xfrm>
          <a:prstGeom prst="rect">
            <a:avLst/>
          </a:prstGeom>
        </p:spPr>
      </p:pic>
      <p:pic>
        <p:nvPicPr>
          <p:cNvPr id="25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4.947" end="604.364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9800" y="6858000"/>
            <a:ext cx="812800" cy="812800"/>
          </a:xfrm>
          <a:prstGeom prst="rect">
            <a:avLst/>
          </a:prstGeom>
        </p:spPr>
      </p:pic>
      <p:sp>
        <p:nvSpPr>
          <p:cNvPr id="19" name="Action Button: Forward or Next 18">
            <a:hlinkClick r:id="" action="ppaction://hlinkshowjump?jump=nextslide" highlightClick="1"/>
          </p:cNvPr>
          <p:cNvSpPr/>
          <p:nvPr/>
        </p:nvSpPr>
        <p:spPr>
          <a:xfrm>
            <a:off x="5845629" y="6325152"/>
            <a:ext cx="707571" cy="5188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780524-5B40-8BDA-79A3-1FAF86A21E76}"/>
              </a:ext>
            </a:extLst>
          </p:cNvPr>
          <p:cNvSpPr/>
          <p:nvPr/>
        </p:nvSpPr>
        <p:spPr>
          <a:xfrm>
            <a:off x="2743200" y="6325152"/>
            <a:ext cx="678872" cy="54804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3345" y="2463754"/>
            <a:ext cx="2188511" cy="1955845"/>
          </a:xfrm>
          <a:prstGeom prst="rect">
            <a:avLst/>
          </a:prstGeom>
        </p:spPr>
      </p:pic>
      <p:pic>
        <p:nvPicPr>
          <p:cNvPr id="3" name="Ghi tiêu chuẩn 6">
            <a:hlinkClick r:id="" action="ppaction://media"/>
            <a:extLst>
              <a:ext uri="{FF2B5EF4-FFF2-40B4-BE49-F238E27FC236}">
                <a16:creationId xmlns:a16="http://schemas.microsoft.com/office/drawing/2014/main" id="{1CADB9C6-05E9-45CE-9580-C0CA20D6931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413430">
            <a:off x="10642600" y="2398793"/>
            <a:ext cx="609600" cy="5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1.48148E-6 L 0.02795 0.44329 " pathEditMode="relative" rAng="0" ptsTypes="AA" p14:bounceEnd="21000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9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704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45455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42424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autoRev="1" fill="hold" nodeType="click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85185E-6 L -0.01146 0.29398 " pathEditMode="relative" rAng="0" ptsTypes="AA" p14:bounceEnd="22000">
                                          <p:cBhvr>
                                            <p:cTn id="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3" y="1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2704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05556E-6 -7.40741E-7 L -8.05556E-6 -7.40741E-7 C 0.00052 0.01505 0.00086 0.03032 0.00156 0.0456 C 0.0019 0.05301 0.0026 0.06019 0.00295 0.06759 C 0.00399 0.08472 0.00538 0.10208 0.00607 0.11921 C 0.00642 0.1338 0.00677 0.14838 0.00746 0.16296 C 0.00798 0.17176 0.00972 0.18032 0.01041 0.18889 C 0.01302 0.21597 0.01041 0.20046 0.01354 0.21667 C 0.01302 0.23935 0.01267 0.26181 0.01197 0.28449 C 0.01076 0.31945 0.01215 0.29838 0.00902 0.31435 C 0.00781 0.31945 0.00607 0.33009 0.00607 0.33009 C 0.0085 0.3544 0.00624 0.33519 0.00902 0.35208 C 0.01076 0.3632 0.00867 0.35949 0.01197 0.36412 L -0.59827 0.36412 " pathEditMode="relative" ptsTypes="AAAAAAAAAAAAAA">
                                          <p:cBhvr>
                                            <p:cTn id="3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15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audio>
                  <p:cMediaNode vol="10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1.48148E-6 L 0.02795 0.44329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9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704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45455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42424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85185E-6 L -0.01146 0.29398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3" y="1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2704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05556E-6 -7.40741E-7 L -8.05556E-6 -7.40741E-7 C 0.00052 0.01505 0.00086 0.03032 0.00156 0.0456 C 0.0019 0.05301 0.0026 0.06019 0.00295 0.06759 C 0.00399 0.08472 0.00538 0.10208 0.00607 0.11921 C 0.00642 0.1338 0.00677 0.14838 0.00746 0.16296 C 0.00798 0.17176 0.00972 0.18032 0.01041 0.18889 C 0.01302 0.21597 0.01041 0.20046 0.01354 0.21667 C 0.01302 0.23935 0.01267 0.26181 0.01197 0.28449 C 0.01076 0.31945 0.01215 0.29838 0.00902 0.31435 C 0.00781 0.31945 0.00607 0.33009 0.00607 0.33009 C 0.0085 0.3544 0.00624 0.33519 0.00902 0.35208 C 0.01076 0.3632 0.00867 0.35949 0.01197 0.36412 L -0.59827 0.36412 " pathEditMode="relative" ptsTypes="AAAAAAAAAAAAAA">
                                          <p:cBhvr>
                                            <p:cTn id="3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15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audio>
                  <p:cMediaNode vol="10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3" y="2226469"/>
            <a:ext cx="4895255" cy="3263504"/>
          </a:xfrm>
        </p:spPr>
      </p:pic>
      <p:sp>
        <p:nvSpPr>
          <p:cNvPr id="7" name="TextBox 6"/>
          <p:cNvSpPr txBox="1"/>
          <p:nvPr/>
        </p:nvSpPr>
        <p:spPr>
          <a:xfrm>
            <a:off x="1096932" y="905944"/>
            <a:ext cx="62762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PTGT  đường thủy</a:t>
            </a:r>
            <a:r>
              <a:rPr lang="en-US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93547" y="-43820"/>
            <a:ext cx="9237547" cy="6901819"/>
            <a:chOff x="-61290" y="-54706"/>
            <a:chExt cx="12253289" cy="72341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36561" t="12523" r="551" b="20948"/>
            <a:stretch/>
          </p:blipFill>
          <p:spPr>
            <a:xfrm>
              <a:off x="-1" y="-7469"/>
              <a:ext cx="12192000" cy="718694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" t="2984" r="28208" b="4851"/>
            <a:stretch/>
          </p:blipFill>
          <p:spPr>
            <a:xfrm>
              <a:off x="-61290" y="-54706"/>
              <a:ext cx="12173687" cy="56451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36032" y="104289"/>
            <a:ext cx="9054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600" b="1" dirty="0">
                <a:ln w="0"/>
                <a:solidFill>
                  <a:srgbClr val="FFFF00"/>
                </a:solidFill>
              </a:rPr>
              <a:t> </a:t>
            </a:r>
            <a:r>
              <a:rPr lang="vi-VN" sz="3600" b="1" dirty="0">
                <a:ln w="0"/>
                <a:solidFill>
                  <a:srgbClr val="FFFF00"/>
                </a:solidFill>
                <a:latin typeface="+mj-lt"/>
              </a:rPr>
              <a:t>Bé hãy chọn những 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ph</a:t>
            </a:r>
            <a:r>
              <a:rPr lang="vi-VN" sz="3600" b="1" dirty="0">
                <a:ln w="0"/>
                <a:solidFill>
                  <a:srgbClr val="FFFF00"/>
                </a:solidFill>
                <a:latin typeface="+mj-lt"/>
              </a:rPr>
              <a:t>ư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ơng</a:t>
            </a:r>
            <a:r>
              <a:rPr lang="en-US" sz="3600" b="1" dirty="0">
                <a:ln w="0"/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tiện</a:t>
            </a:r>
            <a:r>
              <a:rPr lang="en-US" sz="3600" b="1" dirty="0">
                <a:ln w="0"/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giao</a:t>
            </a:r>
            <a:r>
              <a:rPr lang="en-US" sz="3600" b="1" dirty="0">
                <a:ln w="0"/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thông</a:t>
            </a:r>
            <a:r>
              <a:rPr lang="vi-VN" sz="3600" b="1" dirty="0">
                <a:ln w="0"/>
                <a:solidFill>
                  <a:srgbClr val="FFFF00"/>
                </a:solidFill>
                <a:latin typeface="+mj-lt"/>
              </a:rPr>
              <a:t> đường thủy</a:t>
            </a:r>
            <a:r>
              <a:rPr lang="en-US" sz="3600" b="1" dirty="0">
                <a:ln w="0"/>
                <a:solidFill>
                  <a:srgbClr val="FFFF00"/>
                </a:solidFill>
                <a:latin typeface="+mj-lt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27" y="4950519"/>
            <a:ext cx="2750120" cy="2376184"/>
          </a:xfrm>
          <a:prstGeom prst="rect">
            <a:avLst/>
          </a:prstGeom>
        </p:spPr>
      </p:pic>
      <p:sp>
        <p:nvSpPr>
          <p:cNvPr id="26" name="Action Button: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780524-5B40-8BDA-79A3-1FAF86A21E76}"/>
              </a:ext>
            </a:extLst>
          </p:cNvPr>
          <p:cNvSpPr/>
          <p:nvPr/>
        </p:nvSpPr>
        <p:spPr>
          <a:xfrm>
            <a:off x="7481496" y="6363470"/>
            <a:ext cx="678872" cy="485633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36429" y="6339165"/>
            <a:ext cx="707571" cy="5188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11" y="5197122"/>
            <a:ext cx="1980578" cy="1112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7378" y="4776022"/>
            <a:ext cx="3481074" cy="23163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8192" y="4776022"/>
            <a:ext cx="2363453" cy="1518036"/>
          </a:xfrm>
          <a:prstGeom prst="rect">
            <a:avLst/>
          </a:prstGeom>
        </p:spPr>
      </p:pic>
      <p:pic>
        <p:nvPicPr>
          <p:cNvPr id="29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8.3824" end="255.106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255158" y="6936014"/>
            <a:ext cx="812800" cy="812800"/>
          </a:xfrm>
          <a:prstGeom prst="rect">
            <a:avLst/>
          </a:prstGeom>
        </p:spPr>
      </p:pic>
      <p:pic>
        <p:nvPicPr>
          <p:cNvPr id="30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24.947" end="604.364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013335" y="4722240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8.3824" end="255.106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88365" y="6363470"/>
            <a:ext cx="812800" cy="812800"/>
          </a:xfrm>
          <a:prstGeom prst="rect">
            <a:avLst/>
          </a:prstGeom>
        </p:spPr>
      </p:pic>
      <p:pic>
        <p:nvPicPr>
          <p:cNvPr id="32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24.947" end="604.364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75565" y="6952583"/>
            <a:ext cx="812800" cy="812800"/>
          </a:xfrm>
          <a:prstGeom prst="rect">
            <a:avLst/>
          </a:prstGeom>
        </p:spPr>
      </p:pic>
      <p:pic>
        <p:nvPicPr>
          <p:cNvPr id="4" name="Ghi tiêu chuẩn 7">
            <a:hlinkClick r:id="" action="ppaction://media"/>
            <a:extLst>
              <a:ext uri="{FF2B5EF4-FFF2-40B4-BE49-F238E27FC236}">
                <a16:creationId xmlns:a16="http://schemas.microsoft.com/office/drawing/2014/main" id="{FD54A109-C52B-4E1D-830E-77877E485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end="1748.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77165" y="13395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3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837 -0.00533 L 0.0125 -0.4393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2" y="-2171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3158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43939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34848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1.11111E-6 L 0.00243 -0.33889 " pathEditMode="relative" rAng="0" ptsTypes="AA" p14:bounceEnd="72000">
                                          <p:cBhvr>
                                            <p:cTn id="2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2" y="-16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2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22222E-6 L -0.00034 -0.3777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" y="-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15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4697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51515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autoRev="1" fill="hold" nodeType="click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4.07407E-6 L -0.04756 -0.21829 " pathEditMode="relative" rAng="0" ptsTypes="AA" p14:bounceEnd="24000">
                                          <p:cBhvr>
                                            <p:cTn id="3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78" y="-10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270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837 -0.00533 L 0.0125 -0.4393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2" y="-2171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3158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43939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34848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1.11111E-6 L 0.00243 -0.3388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2" y="-16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2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22222E-6 L -0.00034 -0.3777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" y="-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15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4697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51515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4.07407E-6 L -0.04756 -0.2182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78" y="-10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270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hứ tự..."/>
          <p:cNvSpPr/>
          <p:nvPr/>
        </p:nvSpPr>
        <p:spPr>
          <a:xfrm>
            <a:off x="0" y="36432"/>
            <a:ext cx="9144000" cy="1057778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Câu hỏi" descr="Audio Recording Oct 22, 2022 at 08:53:02">
            <a:hlinkClick r:id="" action="ppaction://media"/>
            <a:extLst>
              <a:ext uri="{FF2B5EF4-FFF2-40B4-BE49-F238E27FC236}">
                <a16:creationId xmlns:a16="http://schemas.microsoft.com/office/drawing/2014/main" id="{6BCDD5E5-AA99-D71F-E801-E058F8840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1.2709" end="147.07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1233" y="7500894"/>
            <a:ext cx="609600" cy="609600"/>
          </a:xfrm>
          <a:prstGeom prst="rect">
            <a:avLst/>
          </a:prstGeom>
        </p:spPr>
      </p:pic>
      <p:pic>
        <p:nvPicPr>
          <p:cNvPr id="7" name="don't like B" descr="A picture containing icon&#10;&#10;Description automatically generated">
            <a:extLst>
              <a:ext uri="{FF2B5EF4-FFF2-40B4-BE49-F238E27FC236}">
                <a16:creationId xmlns:a16="http://schemas.microsoft.com/office/drawing/2014/main" id="{35FE11F6-6A58-7489-3196-5C76D00A90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5196955" y="4603102"/>
            <a:ext cx="859664" cy="790746"/>
          </a:xfrm>
          <a:prstGeom prst="rect">
            <a:avLst/>
          </a:prstGeom>
        </p:spPr>
      </p:pic>
      <p:pic>
        <p:nvPicPr>
          <p:cNvPr id="8" name="don't like C" descr="A picture containing icon&#10;&#10;Description automatically generated">
            <a:extLst>
              <a:ext uri="{FF2B5EF4-FFF2-40B4-BE49-F238E27FC236}">
                <a16:creationId xmlns:a16="http://schemas.microsoft.com/office/drawing/2014/main" id="{5CA59902-2F78-A731-9728-AB3BE8D3EB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7851880" y="4571687"/>
            <a:ext cx="845252" cy="777489"/>
          </a:xfrm>
          <a:prstGeom prst="rect">
            <a:avLst/>
          </a:prstGeom>
        </p:spPr>
      </p:pic>
      <p:pic>
        <p:nvPicPr>
          <p:cNvPr id="9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70752C56-1C44-3FAA-D43D-C8CF4B121F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6228" r="52683" b="33282"/>
          <a:stretch/>
        </p:blipFill>
        <p:spPr>
          <a:xfrm>
            <a:off x="2510170" y="4571687"/>
            <a:ext cx="833471" cy="797323"/>
          </a:xfrm>
          <a:prstGeom prst="rect">
            <a:avLst/>
          </a:prstGeom>
        </p:spPr>
      </p:pic>
      <p:pic>
        <p:nvPicPr>
          <p:cNvPr id="11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9268D666-C96B-56EC-FB67-6005C4E7DD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0821" y="7120095"/>
            <a:ext cx="283937" cy="283937"/>
          </a:xfrm>
          <a:prstGeom prst="rect">
            <a:avLst/>
          </a:prstGeom>
        </p:spPr>
      </p:pic>
      <p:pic>
        <p:nvPicPr>
          <p:cNvPr id="13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E1A1360F-D8BD-5135-74E7-303F3C3257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1263" y="7500894"/>
            <a:ext cx="283937" cy="283937"/>
          </a:xfrm>
          <a:prstGeom prst="rect">
            <a:avLst/>
          </a:prstGeom>
        </p:spPr>
      </p:pic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95B978-D7A7-E609-3DE2-ACAE1B2FE222}"/>
              </a:ext>
            </a:extLst>
          </p:cNvPr>
          <p:cNvSpPr/>
          <p:nvPr/>
        </p:nvSpPr>
        <p:spPr>
          <a:xfrm>
            <a:off x="3657600" y="6091989"/>
            <a:ext cx="806081" cy="64630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Action Button: Forward or Next 28">
            <a:hlinkClick r:id="" action="ppaction://hlinkshowjump?jump=nextslide" highlightClick="1"/>
          </p:cNvPr>
          <p:cNvSpPr/>
          <p:nvPr/>
        </p:nvSpPr>
        <p:spPr>
          <a:xfrm>
            <a:off x="4834719" y="6091990"/>
            <a:ext cx="838200" cy="670034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4296" y="7137400"/>
            <a:ext cx="812800" cy="812800"/>
          </a:xfrm>
          <a:prstGeom prst="rect">
            <a:avLst/>
          </a:prstGeom>
        </p:spPr>
      </p:pic>
      <p:pic>
        <p:nvPicPr>
          <p:cNvPr id="44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24.947" end="604.364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05451" y="7133923"/>
            <a:ext cx="812800" cy="812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33D08D-E6B2-4E93-B5C3-912E0CB7407A}"/>
              </a:ext>
            </a:extLst>
          </p:cNvPr>
          <p:cNvGrpSpPr/>
          <p:nvPr/>
        </p:nvGrpSpPr>
        <p:grpSpPr>
          <a:xfrm>
            <a:off x="844693" y="2164109"/>
            <a:ext cx="2210789" cy="3204901"/>
            <a:chOff x="844991" y="2140789"/>
            <a:chExt cx="2210789" cy="3204901"/>
          </a:xfrm>
        </p:grpSpPr>
        <p:sp>
          <p:nvSpPr>
            <p:cNvPr id="5" name="A"/>
            <p:cNvSpPr/>
            <p:nvPr/>
          </p:nvSpPr>
          <p:spPr>
            <a:xfrm>
              <a:off x="1594799" y="4584029"/>
              <a:ext cx="834923" cy="7616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4991" y="2140789"/>
              <a:ext cx="2210789" cy="221078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A0119C-159D-416B-970E-0ACC253536B5}"/>
              </a:ext>
            </a:extLst>
          </p:cNvPr>
          <p:cNvGrpSpPr/>
          <p:nvPr/>
        </p:nvGrpSpPr>
        <p:grpSpPr>
          <a:xfrm>
            <a:off x="3401694" y="2073630"/>
            <a:ext cx="2420314" cy="3319302"/>
            <a:chOff x="3401694" y="2073630"/>
            <a:chExt cx="2420314" cy="3319302"/>
          </a:xfrm>
        </p:grpSpPr>
        <p:sp>
          <p:nvSpPr>
            <p:cNvPr id="43" name="B"/>
            <p:cNvSpPr/>
            <p:nvPr/>
          </p:nvSpPr>
          <p:spPr>
            <a:xfrm>
              <a:off x="4254339" y="4631271"/>
              <a:ext cx="834923" cy="7616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/>
            <a:srcRect l="30055" r="36560"/>
            <a:stretch/>
          </p:blipFill>
          <p:spPr>
            <a:xfrm>
              <a:off x="3401694" y="2073630"/>
              <a:ext cx="2420314" cy="253960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2E55A0-009A-4CE9-8E6B-DA69352C136C}"/>
              </a:ext>
            </a:extLst>
          </p:cNvPr>
          <p:cNvGrpSpPr/>
          <p:nvPr/>
        </p:nvGrpSpPr>
        <p:grpSpPr>
          <a:xfrm>
            <a:off x="6156182" y="2249640"/>
            <a:ext cx="2143125" cy="3101538"/>
            <a:chOff x="6156182" y="2249640"/>
            <a:chExt cx="2143125" cy="3101538"/>
          </a:xfrm>
        </p:grpSpPr>
        <p:sp>
          <p:nvSpPr>
            <p:cNvPr id="42" name="B"/>
            <p:cNvSpPr/>
            <p:nvPr/>
          </p:nvSpPr>
          <p:spPr>
            <a:xfrm>
              <a:off x="6879526" y="4589517"/>
              <a:ext cx="834923" cy="7616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56182" y="2249640"/>
              <a:ext cx="2143125" cy="2133600"/>
            </a:xfrm>
            <a:prstGeom prst="rect">
              <a:avLst/>
            </a:prstGeom>
          </p:spPr>
        </p:pic>
      </p:grpSp>
      <p:pic>
        <p:nvPicPr>
          <p:cNvPr id="3" name="Ghi tiêu chuẩn 8">
            <a:hlinkClick r:id="" action="ppaction://media"/>
            <a:extLst>
              <a:ext uri="{FF2B5EF4-FFF2-40B4-BE49-F238E27FC236}">
                <a16:creationId xmlns:a16="http://schemas.microsoft.com/office/drawing/2014/main" id="{0E7248E7-9068-4902-AB15-B50D31C8409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34600" y="2140789"/>
            <a:ext cx="609600" cy="609600"/>
          </a:xfrm>
          <a:prstGeom prst="rect">
            <a:avLst/>
          </a:prstGeom>
        </p:spPr>
      </p:pic>
      <p:pic>
        <p:nvPicPr>
          <p:cNvPr id="16" name="Ghi tiêu chuẩn 18">
            <a:hlinkClick r:id="" action="ppaction://media"/>
            <a:extLst>
              <a:ext uri="{FF2B5EF4-FFF2-40B4-BE49-F238E27FC236}">
                <a16:creationId xmlns:a16="http://schemas.microsoft.com/office/drawing/2014/main" id="{98630D7F-6591-44C1-A503-E43B617C45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3176" end="616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69062" y="6186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303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5303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939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5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9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7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0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hứ tự..."/>
          <p:cNvSpPr/>
          <p:nvPr/>
        </p:nvSpPr>
        <p:spPr>
          <a:xfrm>
            <a:off x="685799" y="254702"/>
            <a:ext cx="8231351" cy="1057778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3B90F2-BB43-4C04-9D47-613E6D1C9BF5}"/>
              </a:ext>
            </a:extLst>
          </p:cNvPr>
          <p:cNvGrpSpPr/>
          <p:nvPr/>
        </p:nvGrpSpPr>
        <p:grpSpPr>
          <a:xfrm>
            <a:off x="1544066" y="2134457"/>
            <a:ext cx="963872" cy="3647761"/>
            <a:chOff x="1544066" y="2134457"/>
            <a:chExt cx="963872" cy="3647761"/>
          </a:xfrm>
        </p:grpSpPr>
        <p:sp>
          <p:nvSpPr>
            <p:cNvPr id="32" name="Rounded Rectangle 31"/>
            <p:cNvSpPr/>
            <p:nvPr/>
          </p:nvSpPr>
          <p:spPr>
            <a:xfrm>
              <a:off x="1544066" y="2134457"/>
              <a:ext cx="963872" cy="238311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Oval 3"/>
            <p:cNvSpPr/>
            <p:nvPr/>
          </p:nvSpPr>
          <p:spPr>
            <a:xfrm>
              <a:off x="1691867" y="2287329"/>
              <a:ext cx="668269" cy="6189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Oval 32"/>
            <p:cNvSpPr/>
            <p:nvPr/>
          </p:nvSpPr>
          <p:spPr>
            <a:xfrm>
              <a:off x="1711567" y="3069791"/>
              <a:ext cx="668268" cy="65173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Oval 33"/>
            <p:cNvSpPr/>
            <p:nvPr/>
          </p:nvSpPr>
          <p:spPr>
            <a:xfrm>
              <a:off x="1711566" y="3836936"/>
              <a:ext cx="668269" cy="632397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A"/>
            <p:cNvSpPr/>
            <p:nvPr/>
          </p:nvSpPr>
          <p:spPr>
            <a:xfrm>
              <a:off x="1628240" y="5020557"/>
              <a:ext cx="834923" cy="7616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9840A4-0DC1-484F-AEB6-DF1C865275B6}"/>
              </a:ext>
            </a:extLst>
          </p:cNvPr>
          <p:cNvGrpSpPr/>
          <p:nvPr/>
        </p:nvGrpSpPr>
        <p:grpSpPr>
          <a:xfrm>
            <a:off x="6724995" y="2134458"/>
            <a:ext cx="963872" cy="3639305"/>
            <a:chOff x="6724995" y="2134458"/>
            <a:chExt cx="963872" cy="3639305"/>
          </a:xfrm>
        </p:grpSpPr>
        <p:sp>
          <p:nvSpPr>
            <p:cNvPr id="3" name="Rounded Rectangle 2"/>
            <p:cNvSpPr/>
            <p:nvPr/>
          </p:nvSpPr>
          <p:spPr>
            <a:xfrm>
              <a:off x="6724995" y="2134458"/>
              <a:ext cx="963872" cy="238311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Oval 37"/>
            <p:cNvSpPr/>
            <p:nvPr/>
          </p:nvSpPr>
          <p:spPr>
            <a:xfrm>
              <a:off x="6882737" y="2296527"/>
              <a:ext cx="668268" cy="65173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Oval 38"/>
            <p:cNvSpPr/>
            <p:nvPr/>
          </p:nvSpPr>
          <p:spPr>
            <a:xfrm>
              <a:off x="6882736" y="3069791"/>
              <a:ext cx="668269" cy="632397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6905597" y="3823719"/>
              <a:ext cx="668269" cy="6189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B"/>
            <p:cNvSpPr/>
            <p:nvPr/>
          </p:nvSpPr>
          <p:spPr>
            <a:xfrm>
              <a:off x="6799410" y="5012102"/>
              <a:ext cx="834923" cy="7616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A02FBC-497F-4AED-9797-F40A01842208}"/>
              </a:ext>
            </a:extLst>
          </p:cNvPr>
          <p:cNvGrpSpPr/>
          <p:nvPr/>
        </p:nvGrpSpPr>
        <p:grpSpPr>
          <a:xfrm>
            <a:off x="4156949" y="2143857"/>
            <a:ext cx="963872" cy="3629906"/>
            <a:chOff x="4156949" y="2143857"/>
            <a:chExt cx="963872" cy="3629906"/>
          </a:xfrm>
        </p:grpSpPr>
        <p:sp>
          <p:nvSpPr>
            <p:cNvPr id="27" name="Rounded Rectangle 26"/>
            <p:cNvSpPr/>
            <p:nvPr/>
          </p:nvSpPr>
          <p:spPr>
            <a:xfrm>
              <a:off x="4156949" y="2143857"/>
              <a:ext cx="963872" cy="238311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34"/>
            <p:cNvSpPr/>
            <p:nvPr/>
          </p:nvSpPr>
          <p:spPr>
            <a:xfrm>
              <a:off x="4298448" y="3093487"/>
              <a:ext cx="668268" cy="65173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Oval 35"/>
            <p:cNvSpPr/>
            <p:nvPr/>
          </p:nvSpPr>
          <p:spPr>
            <a:xfrm>
              <a:off x="4303909" y="2287329"/>
              <a:ext cx="668269" cy="632397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36"/>
            <p:cNvSpPr/>
            <p:nvPr/>
          </p:nvSpPr>
          <p:spPr>
            <a:xfrm>
              <a:off x="4313307" y="3836936"/>
              <a:ext cx="668269" cy="6189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B"/>
            <p:cNvSpPr/>
            <p:nvPr/>
          </p:nvSpPr>
          <p:spPr>
            <a:xfrm>
              <a:off x="4265855" y="5012102"/>
              <a:ext cx="834923" cy="7616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</a:p>
          </p:txBody>
        </p:sp>
      </p:grpSp>
      <p:pic>
        <p:nvPicPr>
          <p:cNvPr id="2" name="Câu hỏi" descr="Audio Recording Oct 22, 2022 at 08:53:02">
            <a:hlinkClick r:id="" action="ppaction://media"/>
            <a:extLst>
              <a:ext uri="{FF2B5EF4-FFF2-40B4-BE49-F238E27FC236}">
                <a16:creationId xmlns:a16="http://schemas.microsoft.com/office/drawing/2014/main" id="{6BCDD5E5-AA99-D71F-E801-E058F8840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1.2709" end="147.07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1233" y="7500894"/>
            <a:ext cx="609600" cy="609600"/>
          </a:xfrm>
          <a:prstGeom prst="rect">
            <a:avLst/>
          </a:prstGeom>
        </p:spPr>
      </p:pic>
      <p:pic>
        <p:nvPicPr>
          <p:cNvPr id="7" name="don't like B" descr="A picture containing icon&#10;&#10;Description automatically generated">
            <a:extLst>
              <a:ext uri="{FF2B5EF4-FFF2-40B4-BE49-F238E27FC236}">
                <a16:creationId xmlns:a16="http://schemas.microsoft.com/office/drawing/2014/main" id="{35FE11F6-6A58-7489-3196-5C76D00A90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5208471" y="4903613"/>
            <a:ext cx="859664" cy="790746"/>
          </a:xfrm>
          <a:prstGeom prst="rect">
            <a:avLst/>
          </a:prstGeom>
        </p:spPr>
      </p:pic>
      <p:pic>
        <p:nvPicPr>
          <p:cNvPr id="8" name="don't like C" descr="A picture containing icon&#10;&#10;Description automatically generated">
            <a:extLst>
              <a:ext uri="{FF2B5EF4-FFF2-40B4-BE49-F238E27FC236}">
                <a16:creationId xmlns:a16="http://schemas.microsoft.com/office/drawing/2014/main" id="{5CA59902-2F78-A731-9728-AB3BE8D3EB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7742026" y="4955124"/>
            <a:ext cx="845252" cy="777489"/>
          </a:xfrm>
          <a:prstGeom prst="rect">
            <a:avLst/>
          </a:prstGeom>
        </p:spPr>
      </p:pic>
      <p:pic>
        <p:nvPicPr>
          <p:cNvPr id="9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70752C56-1C44-3FAA-D43D-C8CF4B121F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6228" r="52683" b="33282"/>
          <a:stretch/>
        </p:blipFill>
        <p:spPr>
          <a:xfrm>
            <a:off x="2537415" y="4964860"/>
            <a:ext cx="833471" cy="797323"/>
          </a:xfrm>
          <a:prstGeom prst="rect">
            <a:avLst/>
          </a:prstGeom>
        </p:spPr>
      </p:pic>
      <p:pic>
        <p:nvPicPr>
          <p:cNvPr id="11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9268D666-C96B-56EC-FB67-6005C4E7DD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20821" y="7120095"/>
            <a:ext cx="283937" cy="283937"/>
          </a:xfrm>
          <a:prstGeom prst="rect">
            <a:avLst/>
          </a:prstGeom>
        </p:spPr>
      </p:pic>
      <p:pic>
        <p:nvPicPr>
          <p:cNvPr id="13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E1A1360F-D8BD-5135-74E7-303F3C3257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1263" y="7500894"/>
            <a:ext cx="283937" cy="283937"/>
          </a:xfrm>
          <a:prstGeom prst="rect">
            <a:avLst/>
          </a:prstGeom>
        </p:spPr>
      </p:pic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95B978-D7A7-E609-3DE2-ACAE1B2FE222}"/>
              </a:ext>
            </a:extLst>
          </p:cNvPr>
          <p:cNvSpPr/>
          <p:nvPr/>
        </p:nvSpPr>
        <p:spPr>
          <a:xfrm>
            <a:off x="3657600" y="6091989"/>
            <a:ext cx="806081" cy="64630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Action Button: Forward or Next 28">
            <a:hlinkClick r:id="" action="ppaction://hlinkshowjump?jump=nextslide" highlightClick="1"/>
          </p:cNvPr>
          <p:cNvSpPr/>
          <p:nvPr/>
        </p:nvSpPr>
        <p:spPr>
          <a:xfrm>
            <a:off x="4834719" y="6091990"/>
            <a:ext cx="838200" cy="670034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4296" y="7137400"/>
            <a:ext cx="812800" cy="812800"/>
          </a:xfrm>
          <a:prstGeom prst="rect">
            <a:avLst/>
          </a:prstGeom>
        </p:spPr>
      </p:pic>
      <p:pic>
        <p:nvPicPr>
          <p:cNvPr id="44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24.947" end="604.36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5451" y="7133923"/>
            <a:ext cx="812800" cy="812800"/>
          </a:xfrm>
          <a:prstGeom prst="rect">
            <a:avLst/>
          </a:prstGeom>
        </p:spPr>
      </p:pic>
      <p:pic>
        <p:nvPicPr>
          <p:cNvPr id="6" name="Ghi tiêu chuẩn 9">
            <a:hlinkClick r:id="" action="ppaction://media"/>
            <a:extLst>
              <a:ext uri="{FF2B5EF4-FFF2-40B4-BE49-F238E27FC236}">
                <a16:creationId xmlns:a16="http://schemas.microsoft.com/office/drawing/2014/main" id="{7605D997-B355-4B59-BD78-318458CAC8B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00200" y="4954426"/>
            <a:ext cx="609600" cy="609600"/>
          </a:xfrm>
          <a:prstGeom prst="rect">
            <a:avLst/>
          </a:prstGeom>
        </p:spPr>
      </p:pic>
      <p:pic>
        <p:nvPicPr>
          <p:cNvPr id="12" name="Ghi tiêu chuẩn 9">
            <a:hlinkClick r:id="" action="ppaction://media"/>
            <a:extLst>
              <a:ext uri="{FF2B5EF4-FFF2-40B4-BE49-F238E27FC236}">
                <a16:creationId xmlns:a16="http://schemas.microsoft.com/office/drawing/2014/main" id="{1DF08775-60FF-4D68-94EA-761BDD1811B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53003" y="339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9394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4090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1515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5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0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"/>
  <p:tag name="ISPRING_CUSTOM_TIMING_USED" val="1"/>
  <p:tag name="ISPRING_SLIDE_ID_2" val="{0CE34848-9B84-4F10-95C3-B907B1184EEE}"/>
  <p:tag name="GENSWF_SLIDE_UID" val="{74EC2FEF-718F-4E7C-94F2-DBDE11CB6327}:262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478</Words>
  <Application>Microsoft Office PowerPoint</Application>
  <PresentationFormat>On-screen Show (4:3)</PresentationFormat>
  <Paragraphs>45</Paragraphs>
  <Slides>16</Slides>
  <Notes>4</Notes>
  <HiddenSlides>0</HiddenSlides>
  <MMClips>75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Câu 1: Bé hãy tìm bóng giúp máy bay.</vt:lpstr>
      <vt:lpstr>Câu 2: Bé tìm xem đâu là bóng của con thuyền.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8: Hành vi nào dưới đây là an toàn khi ngồi trên xe ô tô ? </vt:lpstr>
      <vt:lpstr>PowerPoint Presentation</vt:lpstr>
      <vt:lpstr>Câu 9: Bé hãy quan sát hình ảnh và chọn hành vi đúng ? </vt:lpstr>
      <vt:lpstr>Câu 10: Hành vi dưới đây là đúng hay sai?</vt:lpstr>
      <vt:lpstr>Câu 11: Hành vi dưới đây đúng hay sai?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220</cp:revision>
  <dcterms:created xsi:type="dcterms:W3CDTF">2022-10-19T13:14:10Z</dcterms:created>
  <dcterms:modified xsi:type="dcterms:W3CDTF">2024-01-29T07:03:00Z</dcterms:modified>
</cp:coreProperties>
</file>