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0" r:id="rId2"/>
    <p:sldId id="315" r:id="rId3"/>
    <p:sldId id="286" r:id="rId4"/>
    <p:sldId id="316" r:id="rId5"/>
    <p:sldId id="262" r:id="rId6"/>
    <p:sldId id="327" r:id="rId7"/>
    <p:sldId id="321" r:id="rId8"/>
    <p:sldId id="334" r:id="rId9"/>
    <p:sldId id="335" r:id="rId10"/>
    <p:sldId id="336" r:id="rId11"/>
    <p:sldId id="337" r:id="rId12"/>
    <p:sldId id="338" r:id="rId13"/>
    <p:sldId id="329" r:id="rId14"/>
    <p:sldId id="325" r:id="rId15"/>
    <p:sldId id="339" r:id="rId16"/>
    <p:sldId id="340" r:id="rId17"/>
    <p:sldId id="341" r:id="rId18"/>
    <p:sldId id="33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EC30-8AFE-4D5A-BD5A-3726B6F57951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A1D9-102E-4E62-9A55-424FCCD66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8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2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7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1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2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9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3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4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0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53245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268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11770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853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73832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77681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91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88124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72392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35721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5183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7157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24534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50451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8823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1191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6962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7624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8901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71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78675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7220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6890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0022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FEA722F-2E61-BBC2-74D1-9547DA7A93C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50" y="0"/>
            <a:ext cx="1181100" cy="1181100"/>
          </a:xfrm>
          <a:prstGeom prst="rect">
            <a:avLst/>
          </a:prstGeom>
        </p:spPr>
      </p:pic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E03EA0E-E49A-3265-C6CA-39BD7F62E1A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85" y="9356651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104" y="822934"/>
            <a:ext cx="10896931" cy="5518931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10567747" y="3418629"/>
            <a:ext cx="1850123" cy="16609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" y="34036"/>
            <a:ext cx="891608" cy="8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组合 32"/>
          <p:cNvGrpSpPr/>
          <p:nvPr/>
        </p:nvGrpSpPr>
        <p:grpSpPr>
          <a:xfrm>
            <a:off x="1361144" y="981444"/>
            <a:ext cx="9469711" cy="4814644"/>
            <a:chOff x="1020" y="2328"/>
            <a:chExt cx="11012" cy="78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6" name="云形 33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00B05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sp>
          <p:nvSpPr>
            <p:cNvPr id="47" name="云形 34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42210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362" y="5143414"/>
            <a:ext cx="12192000" cy="197972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8932" y="2420027"/>
            <a:ext cx="3539626" cy="46743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4655" y="4577928"/>
            <a:ext cx="2878147" cy="280960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497" y="4016542"/>
            <a:ext cx="2926951" cy="2627604"/>
          </a:xfrm>
          <a:prstGeom prst="rect">
            <a:avLst/>
          </a:prstGeom>
        </p:spPr>
      </p:pic>
      <p:pic>
        <p:nvPicPr>
          <p:cNvPr id="6" name="Picture 5" descr="A picture containing watch, green&#10;&#10;Description automatically generated">
            <a:extLst>
              <a:ext uri="{FF2B5EF4-FFF2-40B4-BE49-F238E27FC236}">
                <a16:creationId xmlns:a16="http://schemas.microsoft.com/office/drawing/2014/main" id="{845A1AE9-EDF6-39CA-3C81-02438DB973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674">
            <a:off x="10810833" y="5588526"/>
            <a:ext cx="614679" cy="6522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25693" y="284058"/>
            <a:ext cx="3490622" cy="27149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A9CDC70-9E37-8156-59D2-61689DE82C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83" y="-241280"/>
            <a:ext cx="2031850" cy="1734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283BF8-B875-EEEC-9768-DF2C6A7AF5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4610" y="1242766"/>
            <a:ext cx="2231329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E6FD9-7C19-C17C-6C1A-41285A747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9573" y="2127017"/>
            <a:ext cx="763285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46468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khai:</a:t>
            </a:r>
          </a:p>
          <a:p>
            <a:pPr marL="571500" lvl="0" indent="-571500" algn="just">
              <a:buFontTx/>
              <a:buChar char="-"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làm em xúc động: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rất thương em. Mỗi khi có đồ ăn ngon, bà đều dành phần em. Bà còn thường kể chuyện cho em nghe.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mến và kính trọng bà.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thường ôm và hôn bà. Thỉnh thoảng, em còn phụ giúp bà việc nhà nữa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16845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thúc: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bà. Em mong bà sẽ sống thật lâu để luôn ở bên cạnh em.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sửa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7F3E5E-E920-1AE3-DC2F-32BC974D57C5}"/>
              </a:ext>
            </a:extLst>
          </p:cNvPr>
          <p:cNvGrpSpPr/>
          <p:nvPr/>
        </p:nvGrpSpPr>
        <p:grpSpPr>
          <a:xfrm>
            <a:off x="613685" y="1100350"/>
            <a:ext cx="10530568" cy="3271625"/>
            <a:chOff x="1005030" y="2497824"/>
            <a:chExt cx="7321106" cy="1782039"/>
          </a:xfrm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F6F9FE75-6FAA-BE94-D3BC-76888B31FE6F}"/>
                </a:ext>
              </a:extLst>
            </p:cNvPr>
            <p:cNvSpPr/>
            <p:nvPr/>
          </p:nvSpPr>
          <p:spPr>
            <a:xfrm>
              <a:off x="1990939" y="2658795"/>
              <a:ext cx="6335197" cy="1621068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 chi tiết về người gần gũi,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â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 thiết có thực sự nổi bật và gây xúc động không? Nên bổ sung hay lược bỏ chi tiết nào?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 đã lựa chọn cách biểu lộ tình cảm,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cảm xúc như thế nào?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Có cần thay đổi gì không?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1CC957-A2D8-1185-6539-D0C3E11F0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77DF23-2054-11A1-450B-764917FAB2D8}"/>
              </a:ext>
            </a:extLst>
          </p:cNvPr>
          <p:cNvGrpSpPr/>
          <p:nvPr/>
        </p:nvGrpSpPr>
        <p:grpSpPr>
          <a:xfrm>
            <a:off x="820335" y="4569106"/>
            <a:ext cx="8150853" cy="1655507"/>
            <a:chOff x="1005030" y="2497824"/>
            <a:chExt cx="5666671" cy="901747"/>
          </a:xfrm>
        </p:grpSpPr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id="{E152EDF2-EBE3-6EB3-FC18-BB9C8A342465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 đoạn văn của em theo góp ý.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B1533D4-8ED0-F3D8-537A-55190646C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0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0051FF91-E558-D72E-F6DD-107B3DAFB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78" y="279154"/>
            <a:ext cx="5762934" cy="5860473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0E2C85D2-E5EA-EAAA-3557-DBBDD8CACB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F299C3-3243-5408-DC71-EBA812863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AAF575-33DF-17F3-B547-220041793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5952" y="758720"/>
            <a:ext cx="10937172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55497D-B486-AC82-7C38-9A667DEB1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66" y="883038"/>
            <a:ext cx="10504318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93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mấy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781175" y="356235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1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927878" y="995011"/>
                <a:ext cx="4274959" cy="1010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676400" y="356235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792562" y="1216080"/>
                <a:ext cx="4274959" cy="168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Đăt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C5CCDB-E1E4-3082-5196-65486A7F6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52" y="1016388"/>
            <a:ext cx="1045554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19D156-04B9-3EC3-7D08-3AE0BC272C02}"/>
              </a:ext>
            </a:extLst>
          </p:cNvPr>
          <p:cNvSpPr/>
          <p:nvPr/>
        </p:nvSpPr>
        <p:spPr>
          <a:xfrm>
            <a:off x="0" y="997526"/>
            <a:ext cx="12192000" cy="507629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6" y="997526"/>
            <a:ext cx="5762934" cy="5860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E14FF4-75C9-ACEA-0019-2E6F4160B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983" y="976497"/>
            <a:ext cx="8945485" cy="5860473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D28B16EE-64EA-0AB4-D353-24BF4C464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BAA254-0DB6-41E6-250D-5F865EE74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1917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19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9">
            <a:extLst>
              <a:ext uri="{FF2B5EF4-FFF2-40B4-BE49-F238E27FC236}">
                <a16:creationId xmlns:a16="http://schemas.microsoft.com/office/drawing/2014/main" id="{F8889F4B-81E9-CCCC-C1F0-AA8BAF3F2121}"/>
              </a:ext>
            </a:extLst>
          </p:cNvPr>
          <p:cNvSpPr/>
          <p:nvPr/>
        </p:nvSpPr>
        <p:spPr>
          <a:xfrm>
            <a:off x="-47907" y="285750"/>
            <a:ext cx="12239907" cy="2762250"/>
          </a:xfrm>
          <a:prstGeom prst="roundRect">
            <a:avLst>
              <a:gd name="adj" fmla="val 36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id="{05D5B808-F42B-41C0-6C90-0B607F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144165" y="2571749"/>
            <a:ext cx="9903670" cy="4514851"/>
          </a:xfrm>
          <a:prstGeom prst="rect">
            <a:avLst/>
          </a:prstGeom>
        </p:spPr>
      </p:pic>
      <p:pic>
        <p:nvPicPr>
          <p:cNvPr id="17" name="图片 31">
            <a:extLst>
              <a:ext uri="{FF2B5EF4-FFF2-40B4-BE49-F238E27FC236}">
                <a16:creationId xmlns:a16="http://schemas.microsoft.com/office/drawing/2014/main" id="{43E64DF2-CA52-A67E-C3E9-8C0DECCE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16F73-72B9-917D-84C5-6AE8D1217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0BE226-6E6E-B5C6-AA76-3094ED3CC432}"/>
              </a:ext>
            </a:extLst>
          </p:cNvPr>
          <p:cNvSpPr txBox="1"/>
          <p:nvPr/>
        </p:nvSpPr>
        <p:spPr>
          <a:xfrm>
            <a:off x="3048000" y="762000"/>
            <a:ext cx="8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1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3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54957" y="221806"/>
            <a:ext cx="9264086" cy="5414211"/>
            <a:chOff x="375986" y="819150"/>
            <a:chExt cx="9708177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7803" y="4559512"/>
            <a:ext cx="2133600" cy="208278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764" y="4923487"/>
            <a:ext cx="2064497" cy="1853356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62" y="2671317"/>
            <a:ext cx="5704424" cy="4878347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8F89E76B-457E-FF6E-0D98-A34808A82C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63630" y="-74305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510FA2-BEBA-0F24-8DFB-7E98EADBB3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30" y="-741098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B98DD0-E7BE-382A-A10B-1E17AC47DA0E}"/>
              </a:ext>
            </a:extLst>
          </p:cNvPr>
          <p:cNvSpPr txBox="1"/>
          <p:nvPr/>
        </p:nvSpPr>
        <p:spPr>
          <a:xfrm>
            <a:off x="1428751" y="1543050"/>
            <a:ext cx="8162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800" b="1" i="0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oạn văn nêu tình cảm, cảm xúc về một người gần gũi, thân thiết </a:t>
            </a:r>
            <a:endParaRPr lang="vi-VN" sz="48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292076" y="-1008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6C59D-2153-8BAD-1EF2-6403C56B2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325" y="1949104"/>
            <a:ext cx="3448050" cy="27146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35819F4-9CAC-AB23-024A-7C71152C7C51}"/>
              </a:ext>
            </a:extLst>
          </p:cNvPr>
          <p:cNvGrpSpPr/>
          <p:nvPr/>
        </p:nvGrpSpPr>
        <p:grpSpPr>
          <a:xfrm>
            <a:off x="166009" y="1348000"/>
            <a:ext cx="8150853" cy="1655507"/>
            <a:chOff x="1005030" y="2497824"/>
            <a:chExt cx="5666671" cy="901747"/>
          </a:xfrm>
        </p:grpSpPr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id="{AB406465-C2D3-7C1F-20B9-60F3A30A4599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0ED1AF-E6B3-6AC6-7EA5-5B4461EC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74431B-9207-8523-D4F9-738BDCE2C890}"/>
              </a:ext>
            </a:extLst>
          </p:cNvPr>
          <p:cNvGrpSpPr/>
          <p:nvPr/>
        </p:nvGrpSpPr>
        <p:grpSpPr>
          <a:xfrm>
            <a:off x="96435" y="2759356"/>
            <a:ext cx="8150853" cy="1655507"/>
            <a:chOff x="1005030" y="2497824"/>
            <a:chExt cx="5666671" cy="901747"/>
          </a:xfrm>
        </p:grpSpPr>
        <p:sp>
          <p:nvSpPr>
            <p:cNvPr id="16" name="Rounded Rectangle 36">
              <a:extLst>
                <a:ext uri="{FF2B5EF4-FFF2-40B4-BE49-F238E27FC236}">
                  <a16:creationId xmlns:a16="http://schemas.microsoft.com/office/drawing/2014/main" id="{24D90A1D-D3FD-0526-F703-4BCBEC1AE7E1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Điều gì ở người đó làm em xúc động?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05FA6A-48AA-C2E3-6E9E-47011A97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0BD397-9BC6-0177-ED98-BE4D8C026846}"/>
              </a:ext>
            </a:extLst>
          </p:cNvPr>
          <p:cNvGrpSpPr/>
          <p:nvPr/>
        </p:nvGrpSpPr>
        <p:grpSpPr>
          <a:xfrm>
            <a:off x="146130" y="4220408"/>
            <a:ext cx="8150853" cy="1862340"/>
            <a:chOff x="1005030" y="2497824"/>
            <a:chExt cx="5666671" cy="1014408"/>
          </a:xfrm>
        </p:grpSpPr>
        <p:sp>
          <p:nvSpPr>
            <p:cNvPr id="21" name="Rounded Rectangle 36">
              <a:extLst>
                <a:ext uri="{FF2B5EF4-FFF2-40B4-BE49-F238E27FC236}">
                  <a16:creationId xmlns:a16="http://schemas.microsoft.com/office/drawing/2014/main" id="{649145E6-8FD6-CA4E-1F0B-3F738AB91862}"/>
                </a:ext>
              </a:extLst>
            </p:cNvPr>
            <p:cNvSpPr/>
            <p:nvPr/>
          </p:nvSpPr>
          <p:spPr>
            <a:xfrm>
              <a:off x="1990939" y="2658795"/>
              <a:ext cx="4680762" cy="853437"/>
            </a:xfrm>
            <a:prstGeom prst="roundRect">
              <a:avLst/>
            </a:prstGeom>
            <a:solidFill>
              <a:srgbClr val="00B05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có tình cảm, cảm xúc gì? Em đã thể hiện tình cảm, cảm xúc đó như thế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8E0C25B-31B4-2C51-784E-C8FA1B6FC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1">
            <a:extLst>
              <a:ext uri="{FF2B5EF4-FFF2-40B4-BE49-F238E27FC236}">
                <a16:creationId xmlns:a16="http://schemas.microsoft.com/office/drawing/2014/main" id="{51EBA8DA-25C6-4DA4-285F-9DA53523BB0D}"/>
              </a:ext>
            </a:extLst>
          </p:cNvPr>
          <p:cNvGrpSpPr/>
          <p:nvPr/>
        </p:nvGrpSpPr>
        <p:grpSpPr>
          <a:xfrm rot="959798">
            <a:off x="890550" y="1080135"/>
            <a:ext cx="10061113" cy="6335880"/>
            <a:chOff x="375986" y="819150"/>
            <a:chExt cx="9708177" cy="5334000"/>
          </a:xfrm>
        </p:grpSpPr>
        <p:sp>
          <p:nvSpPr>
            <p:cNvPr id="17" name="圆角矩形 10">
              <a:extLst>
                <a:ext uri="{FF2B5EF4-FFF2-40B4-BE49-F238E27FC236}">
                  <a16:creationId xmlns:a16="http://schemas.microsoft.com/office/drawing/2014/main" id="{2C61CEC0-54B3-6AD3-D792-9D2E959F4000}"/>
                </a:ext>
              </a:extLst>
            </p:cNvPr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8" name="圆角矩形 9">
              <a:extLst>
                <a:ext uri="{FF2B5EF4-FFF2-40B4-BE49-F238E27FC236}">
                  <a16:creationId xmlns:a16="http://schemas.microsoft.com/office/drawing/2014/main" id="{424A888C-71D7-2714-C16C-D50EADE064F7}"/>
                </a:ext>
              </a:extLst>
            </p:cNvPr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727D5E-91EC-A808-E318-244E78D3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46" y="4295916"/>
            <a:ext cx="8510754" cy="2926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D43AE-5BE6-47C8-8432-3A01F701C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046" y="91290"/>
            <a:ext cx="8230313" cy="3060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BE2C5-E75C-5672-5FB0-F3383C14C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41" y="58078"/>
            <a:ext cx="8925318" cy="3798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FFB18F-1099-8DA6-1764-7D2F60D6D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19" y="1647334"/>
            <a:ext cx="8181541" cy="2822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1E591-88B0-992A-8C0C-057B056A7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198" y="1681407"/>
            <a:ext cx="874242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7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2F29D8-0C57-5CF6-E93B-92D009E7D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34511"/>
              </p:ext>
            </p:extLst>
          </p:nvPr>
        </p:nvGraphicFramePr>
        <p:xfrm>
          <a:off x="704850" y="1362075"/>
          <a:ext cx="10829926" cy="492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val="2511825614"/>
                    </a:ext>
                  </a:extLst>
                </a:gridCol>
                <a:gridCol w="8648701">
                  <a:extLst>
                    <a:ext uri="{9D8B030D-6E8A-4147-A177-3AD203B41FA5}">
                      <a16:colId xmlns:a16="http://schemas.microsoft.com/office/drawing/2014/main" val="3985746704"/>
                    </a:ext>
                  </a:extLst>
                </a:gridCol>
              </a:tblGrid>
              <a:tr h="709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07745"/>
                  </a:ext>
                </a:extLst>
              </a:tr>
              <a:tr h="34145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30125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thúc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73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681AE8-EDD9-D549-D195-72CADA72F29B}"/>
              </a:ext>
            </a:extLst>
          </p:cNvPr>
          <p:cNvSpPr txBox="1"/>
          <p:nvPr/>
        </p:nvSpPr>
        <p:spPr>
          <a:xfrm>
            <a:off x="3076575" y="14859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 thiệu người gần gũi, thân thiết mà em muốn bày tỏ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 cảm, cảm xúc.</a:t>
            </a:r>
            <a:endParaRPr lang="vi-VN" sz="2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2649E-F0F2-11D7-1717-0B76DB2BE187}"/>
              </a:ext>
            </a:extLst>
          </p:cNvPr>
          <p:cNvSpPr txBox="1"/>
          <p:nvPr/>
        </p:nvSpPr>
        <p:spPr>
          <a:xfrm>
            <a:off x="3057525" y="2181225"/>
            <a:ext cx="84010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điều ở người đó làm em xúc động. Ví dụ: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Cử chỉ, lời nói, suy nghĩ, việc làm,...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kỉ niệm giữa em và người đó.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Tình cảm của người đó dành cho em.</a:t>
            </a:r>
          </a:p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rõ tình cảm, cảm xúc của em: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Dùng từ ngữ trực tiếp thể hiện tình cảm, cảm xúc (yêu quý, khâm phục, trân trọng, ngưỡng mộ, nhớ mong,...).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Nêu suy nghĩ, việc làm thể hiện tình cảm, cảm xúc (tìm cách giúp đỡ, luôn nghĩ đến, cố gắng học theo, kể về người đó cho bạn bè nghe,...).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F4FD0-293E-F5B3-1E22-87132A05EB68}"/>
              </a:ext>
            </a:extLst>
          </p:cNvPr>
          <p:cNvSpPr txBox="1"/>
          <p:nvPr/>
        </p:nvSpPr>
        <p:spPr>
          <a:xfrm>
            <a:off x="3114675" y="55816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Khẳng định tình cảm, cảm xúc của em.</a:t>
            </a:r>
          </a:p>
        </p:txBody>
      </p:sp>
    </p:spTree>
    <p:extLst>
      <p:ext uri="{BB962C8B-B14F-4D97-AF65-F5344CB8AC3E}">
        <p14:creationId xmlns:p14="http://schemas.microsoft.com/office/powerpoint/2010/main" val="7995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647825" y="1868277"/>
            <a:ext cx="9229725" cy="17512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ngoại là người mà em rất yêu quý.</a:t>
            </a:r>
            <a:endParaRPr lang="en-US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500</Words>
  <Application>Microsoft Office PowerPoint</Application>
  <PresentationFormat>Widescreen</PresentationFormat>
  <Paragraphs>50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宋体</vt:lpstr>
      <vt:lpstr>Arial</vt:lpstr>
      <vt:lpstr>Calibri</vt:lpstr>
      <vt:lpstr>Cambria</vt:lpstr>
      <vt:lpstr>等线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33</cp:revision>
  <dcterms:created xsi:type="dcterms:W3CDTF">2023-10-23T06:50:24Z</dcterms:created>
  <dcterms:modified xsi:type="dcterms:W3CDTF">2024-01-19T00:38:02Z</dcterms:modified>
</cp:coreProperties>
</file>