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81" r:id="rId21"/>
  </p:sldIdLst>
  <p:sldSz cx="18288000" cy="10287000"/>
  <p:notesSz cx="6858000" cy="9144000"/>
  <p:embeddedFontLst>
    <p:embeddedFont>
      <p:font typeface="Batanga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austina Bold" panose="020B0604020202020204" charset="0"/>
      <p:regular r:id="rId27"/>
    </p:embeddedFont>
    <p:embeddedFont>
      <p:font typeface="Paytone One" panose="020B0604020202020204" charset="0"/>
      <p:regular r:id="rId28"/>
    </p:embeddedFont>
    <p:embeddedFont>
      <p:font typeface="Sedgwick Av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572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9.png"/><Relationship Id="rId7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64.png"/><Relationship Id="rId4" Type="http://schemas.openxmlformats.org/officeDocument/2006/relationships/image" Target="../media/image44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9.pn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67.png"/><Relationship Id="rId4" Type="http://schemas.openxmlformats.org/officeDocument/2006/relationships/image" Target="../media/image44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9.png"/><Relationship Id="rId7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70.png"/><Relationship Id="rId4" Type="http://schemas.openxmlformats.org/officeDocument/2006/relationships/image" Target="../media/image44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svg"/><Relationship Id="rId5" Type="http://schemas.openxmlformats.org/officeDocument/2006/relationships/image" Target="../media/image3.gif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slide" Target="slide10.xml"/><Relationship Id="rId26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png"/><Relationship Id="rId7" Type="http://schemas.openxmlformats.org/officeDocument/2006/relationships/image" Target="../media/image28.svg"/><Relationship Id="rId12" Type="http://schemas.openxmlformats.org/officeDocument/2006/relationships/slide" Target="slide4.xml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20" Type="http://schemas.openxmlformats.org/officeDocument/2006/relationships/slide" Target="slide12.xml"/><Relationship Id="rId29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slide" Target="slide16.xml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23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slide" Target="slide6.xml"/><Relationship Id="rId22" Type="http://schemas.openxmlformats.org/officeDocument/2006/relationships/slide" Target="slide14.xml"/><Relationship Id="rId27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46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E7BE">
                <a:alpha val="100000"/>
              </a:srgbClr>
            </a:gs>
            <a:gs pos="100000">
              <a:srgbClr val="FFC350">
                <a:alpha val="5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7785" y="8860800"/>
            <a:ext cx="6865447" cy="1853671"/>
          </a:xfrm>
          <a:custGeom>
            <a:avLst/>
            <a:gdLst/>
            <a:ahLst/>
            <a:cxnLst/>
            <a:rect l="l" t="t" r="r" b="b"/>
            <a:pathLst>
              <a:path w="6865447" h="1853671">
                <a:moveTo>
                  <a:pt x="0" y="0"/>
                </a:moveTo>
                <a:lnTo>
                  <a:pt x="6865447" y="0"/>
                </a:lnTo>
                <a:lnTo>
                  <a:pt x="6865447" y="1853671"/>
                </a:lnTo>
                <a:lnTo>
                  <a:pt x="0" y="185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07593" y="8839492"/>
            <a:ext cx="1580407" cy="837616"/>
          </a:xfrm>
          <a:custGeom>
            <a:avLst/>
            <a:gdLst/>
            <a:ahLst/>
            <a:cxnLst/>
            <a:rect l="l" t="t" r="r" b="b"/>
            <a:pathLst>
              <a:path w="1580407" h="837616">
                <a:moveTo>
                  <a:pt x="0" y="0"/>
                </a:moveTo>
                <a:lnTo>
                  <a:pt x="1580407" y="0"/>
                </a:lnTo>
                <a:lnTo>
                  <a:pt x="1580407" y="837616"/>
                </a:lnTo>
                <a:lnTo>
                  <a:pt x="0" y="837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66615" y="3470743"/>
            <a:ext cx="6300011" cy="677420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3572037" y="7749425"/>
            <a:ext cx="2412755" cy="2222751"/>
          </a:xfrm>
          <a:custGeom>
            <a:avLst/>
            <a:gdLst/>
            <a:ahLst/>
            <a:cxnLst/>
            <a:rect l="l" t="t" r="r" b="b"/>
            <a:pathLst>
              <a:path w="2412755" h="2222751">
                <a:moveTo>
                  <a:pt x="0" y="0"/>
                </a:moveTo>
                <a:lnTo>
                  <a:pt x="2412755" y="0"/>
                </a:lnTo>
                <a:lnTo>
                  <a:pt x="2412755" y="2222751"/>
                </a:lnTo>
                <a:lnTo>
                  <a:pt x="0" y="222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1364">
            <a:off x="-245448" y="231698"/>
            <a:ext cx="4604775" cy="1231777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8"/>
                </a:lnTo>
                <a:lnTo>
                  <a:pt x="0" y="1231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10151" y="0"/>
            <a:ext cx="4604775" cy="1231777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7"/>
                </a:lnTo>
                <a:lnTo>
                  <a:pt x="0" y="1231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0"/>
            <a:ext cx="4604775" cy="1231777"/>
          </a:xfrm>
          <a:custGeom>
            <a:avLst/>
            <a:gdLst/>
            <a:ahLst/>
            <a:cxnLst/>
            <a:rect l="l" t="t" r="r" b="b"/>
            <a:pathLst>
              <a:path w="4604775" h="1231777">
                <a:moveTo>
                  <a:pt x="0" y="0"/>
                </a:moveTo>
                <a:lnTo>
                  <a:pt x="4604775" y="0"/>
                </a:lnTo>
                <a:lnTo>
                  <a:pt x="4604775" y="1231777"/>
                </a:lnTo>
                <a:lnTo>
                  <a:pt x="0" y="1231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466615" y="-327432"/>
            <a:ext cx="6623599" cy="3527067"/>
          </a:xfrm>
          <a:custGeom>
            <a:avLst/>
            <a:gdLst/>
            <a:ahLst/>
            <a:cxnLst/>
            <a:rect l="l" t="t" r="r" b="b"/>
            <a:pathLst>
              <a:path w="6623599" h="3527067">
                <a:moveTo>
                  <a:pt x="6623599" y="0"/>
                </a:moveTo>
                <a:lnTo>
                  <a:pt x="0" y="0"/>
                </a:lnTo>
                <a:lnTo>
                  <a:pt x="0" y="3527067"/>
                </a:lnTo>
                <a:lnTo>
                  <a:pt x="6623599" y="3527067"/>
                </a:lnTo>
                <a:lnTo>
                  <a:pt x="662359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58400" y="-915165"/>
            <a:ext cx="8229600" cy="82296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001248" y="1731257"/>
            <a:ext cx="5422581" cy="5268941"/>
            <a:chOff x="0" y="0"/>
            <a:chExt cx="7230108" cy="70252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30108" cy="7025255"/>
            </a:xfrm>
            <a:custGeom>
              <a:avLst/>
              <a:gdLst/>
              <a:ahLst/>
              <a:cxnLst/>
              <a:rect l="l" t="t" r="r" b="b"/>
              <a:pathLst>
                <a:path w="7230108" h="7025255">
                  <a:moveTo>
                    <a:pt x="0" y="0"/>
                  </a:moveTo>
                  <a:lnTo>
                    <a:pt x="7230108" y="0"/>
                  </a:lnTo>
                  <a:lnTo>
                    <a:pt x="7230108" y="7025255"/>
                  </a:lnTo>
                  <a:lnTo>
                    <a:pt x="0" y="702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301575" y="2272929"/>
              <a:ext cx="4781954" cy="2536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1"/>
                </a:lnSpc>
              </a:pPr>
              <a:r>
                <a:rPr lang="en-US" sz="6701" dirty="0">
                  <a:solidFill>
                    <a:srgbClr val="A20007"/>
                  </a:solidFill>
                  <a:latin typeface="Batangas"/>
                </a:rPr>
                <a:t>TRÒ CHƠI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006108" flipH="1">
            <a:off x="-641768" y="6876171"/>
            <a:ext cx="6059936" cy="3969258"/>
          </a:xfrm>
          <a:custGeom>
            <a:avLst/>
            <a:gdLst/>
            <a:ahLst/>
            <a:cxnLst/>
            <a:rect l="l" t="t" r="r" b="b"/>
            <a:pathLst>
              <a:path w="6059936" h="3969258">
                <a:moveTo>
                  <a:pt x="6059936" y="0"/>
                </a:moveTo>
                <a:lnTo>
                  <a:pt x="0" y="0"/>
                </a:lnTo>
                <a:lnTo>
                  <a:pt x="0" y="3969258"/>
                </a:lnTo>
                <a:lnTo>
                  <a:pt x="6059936" y="3969258"/>
                </a:lnTo>
                <a:lnTo>
                  <a:pt x="605993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227599">
            <a:off x="595281" y="3063623"/>
            <a:ext cx="3585838" cy="2492158"/>
          </a:xfrm>
          <a:custGeom>
            <a:avLst/>
            <a:gdLst/>
            <a:ahLst/>
            <a:cxnLst/>
            <a:rect l="l" t="t" r="r" b="b"/>
            <a:pathLst>
              <a:path w="3585838" h="2492158">
                <a:moveTo>
                  <a:pt x="0" y="0"/>
                </a:moveTo>
                <a:lnTo>
                  <a:pt x="3585838" y="0"/>
                </a:lnTo>
                <a:lnTo>
                  <a:pt x="3585838" y="2492158"/>
                </a:lnTo>
                <a:lnTo>
                  <a:pt x="0" y="2492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40737">
            <a:off x="9640118" y="1881586"/>
            <a:ext cx="2061083" cy="1657640"/>
          </a:xfrm>
          <a:custGeom>
            <a:avLst/>
            <a:gdLst/>
            <a:ahLst/>
            <a:cxnLst/>
            <a:rect l="l" t="t" r="r" b="b"/>
            <a:pathLst>
              <a:path w="2061083" h="1657640">
                <a:moveTo>
                  <a:pt x="0" y="0"/>
                </a:moveTo>
                <a:lnTo>
                  <a:pt x="2061083" y="0"/>
                </a:lnTo>
                <a:lnTo>
                  <a:pt x="2061083" y="1657641"/>
                </a:lnTo>
                <a:lnTo>
                  <a:pt x="0" y="16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C496E-0440-4B65-895F-B6183E709766}"/>
              </a:ext>
            </a:extLst>
          </p:cNvPr>
          <p:cNvGrpSpPr/>
          <p:nvPr/>
        </p:nvGrpSpPr>
        <p:grpSpPr>
          <a:xfrm>
            <a:off x="1028700" y="6924230"/>
            <a:ext cx="10962469" cy="2480259"/>
            <a:chOff x="1028700" y="6924230"/>
            <a:chExt cx="10962469" cy="2480259"/>
          </a:xfrm>
        </p:grpSpPr>
        <p:sp>
          <p:nvSpPr>
            <p:cNvPr id="14" name="Freeform 14"/>
            <p:cNvSpPr/>
            <p:nvPr/>
          </p:nvSpPr>
          <p:spPr>
            <a:xfrm>
              <a:off x="1028700" y="6924230"/>
              <a:ext cx="10962469" cy="2480259"/>
            </a:xfrm>
            <a:custGeom>
              <a:avLst/>
              <a:gdLst/>
              <a:ahLst/>
              <a:cxnLst/>
              <a:rect l="l" t="t" r="r" b="b"/>
              <a:pathLst>
                <a:path w="10962469" h="2480259">
                  <a:moveTo>
                    <a:pt x="0" y="0"/>
                  </a:moveTo>
                  <a:lnTo>
                    <a:pt x="10962469" y="0"/>
                  </a:lnTo>
                  <a:lnTo>
                    <a:pt x="10962469" y="2480259"/>
                  </a:lnTo>
                  <a:lnTo>
                    <a:pt x="0" y="248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056939" y="7290128"/>
              <a:ext cx="9324219" cy="1788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528"/>
                </a:lnSpc>
              </a:pPr>
              <a:r>
                <a:rPr lang="en-US" sz="10377" spc="415" dirty="0">
                  <a:solidFill>
                    <a:srgbClr val="990C07"/>
                  </a:solidFill>
                  <a:latin typeface="Batangas"/>
                </a:rPr>
                <a:t>LÌ XÌ NGAY!!!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86200" y="1028700"/>
            <a:ext cx="10591800" cy="1697477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6145" y="3554505"/>
            <a:ext cx="1875711" cy="1874929"/>
            <a:chOff x="0" y="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>
                  <a:solidFill>
                    <a:srgbClr val="FFFFFF"/>
                  </a:solidFill>
                  <a:latin typeface="Paytone One"/>
                </a:rPr>
                <a:t>4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08374" y="1545853"/>
            <a:ext cx="10071253" cy="60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>
                <a:solidFill>
                  <a:srgbClr val="FFDE59"/>
                </a:solidFill>
                <a:latin typeface="Sedgwick Ave"/>
              </a:rPr>
              <a:t>Nước nào trên thế giới không có giao thừa?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310E13-5BF5-4921-B9F7-6AE2EB13DC84}"/>
              </a:ext>
            </a:extLst>
          </p:cNvPr>
          <p:cNvGrpSpPr/>
          <p:nvPr/>
        </p:nvGrpSpPr>
        <p:grpSpPr>
          <a:xfrm>
            <a:off x="1028700" y="3707030"/>
            <a:ext cx="6734110" cy="229801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84181" y="4439161"/>
              <a:ext cx="5023148" cy="748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A.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Việt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Nam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F16549-7F37-4241-8AD9-4FFCF47DA9A1}"/>
              </a:ext>
            </a:extLst>
          </p:cNvPr>
          <p:cNvGrpSpPr/>
          <p:nvPr/>
        </p:nvGrpSpPr>
        <p:grpSpPr>
          <a:xfrm>
            <a:off x="10525190" y="3707030"/>
            <a:ext cx="6734110" cy="2298015"/>
            <a:chOff x="10525190" y="3707030"/>
            <a:chExt cx="6734110" cy="2298015"/>
          </a:xfrm>
        </p:grpSpPr>
        <p:sp>
          <p:nvSpPr>
            <p:cNvPr id="10" name="Freeform 10"/>
            <p:cNvSpPr/>
            <p:nvPr/>
          </p:nvSpPr>
          <p:spPr>
            <a:xfrm>
              <a:off x="1052519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1380671" y="4340012"/>
              <a:ext cx="5023148" cy="748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B.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Hàn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Quốc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573674"/>
            <a:ext cx="6734110" cy="2298015"/>
            <a:chOff x="0" y="0"/>
            <a:chExt cx="8978813" cy="3064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40641" y="993871"/>
              <a:ext cx="6697531" cy="968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>
                  <a:solidFill>
                    <a:srgbClr val="000000"/>
                  </a:solidFill>
                  <a:latin typeface="Faustina Bold"/>
                </a:rPr>
                <a:t>C. Ấn Độ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7932925" y="5834388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 descr="A sign with black tex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C5D29C0C-DC29-4521-8244-05A35540D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80" y="6533179"/>
            <a:ext cx="6730567" cy="229839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9193873-BF2E-4424-B442-C6C5C70BA0F3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DF143C3B-F285-4C25-8901-023A74A57B17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0491CCC-7BD3-4166-964D-BAE79732CAAE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02B7F97F-1DAC-4742-B55A-36158B22D57B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AF7725F-26E0-417A-9350-6E116400D35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EF7FB06-B3FA-4FC5-BFFB-ADA8E0CD1BE8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FE3809C-49AA-43B3-91CF-9834FC4690EA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ECA22C6-66C1-4A38-99C8-8956FF7F39E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A2F2CE14-4F1B-4A96-9B4A-1F4C48F22B0C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1662FC74-BD1C-493D-BFFE-285927F497E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5BF727D2-2DD0-4040-A057-88C48E4749BF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B7366A1F-3C0E-4828-AE85-A1B00D918DB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932925" y="5834388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61899" y="2726177"/>
            <a:ext cx="5364202" cy="27669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8800" y="851248"/>
            <a:ext cx="14706600" cy="2112937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6145" y="3554505"/>
            <a:ext cx="1875711" cy="1874929"/>
            <a:chOff x="0" y="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>
                  <a:solidFill>
                    <a:srgbClr val="FFFFFF"/>
                  </a:solidFill>
                  <a:latin typeface="Paytone One"/>
                </a:rPr>
                <a:t>5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86326" y="1225315"/>
            <a:ext cx="12715349" cy="124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Tuất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Hợi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Tí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Mão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Ngọ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Tỵ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Thân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Mùi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Thìn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Sửu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Dần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Dậu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Thân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.</a:t>
            </a:r>
          </a:p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Hãy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sắp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xếp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lại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thứ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tự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các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con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giáp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55D66-9CD1-4842-B66C-B7A202B61EC8}"/>
              </a:ext>
            </a:extLst>
          </p:cNvPr>
          <p:cNvGrpSpPr/>
          <p:nvPr/>
        </p:nvGrpSpPr>
        <p:grpSpPr>
          <a:xfrm>
            <a:off x="1028700" y="3707030"/>
            <a:ext cx="6734110" cy="229801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370495" y="4254910"/>
              <a:ext cx="5860855" cy="117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8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A.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Tí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Sửu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Mão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Dần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Ngọ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Thìn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Dậu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Tuất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Thân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Tỵ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Mùi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Hợi</a:t>
              </a:r>
              <a:endParaRPr lang="en-US" sz="3399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DD06B0-E61E-446F-BFDA-30EC7DDAF7F4}"/>
              </a:ext>
            </a:extLst>
          </p:cNvPr>
          <p:cNvGrpSpPr/>
          <p:nvPr/>
        </p:nvGrpSpPr>
        <p:grpSpPr>
          <a:xfrm>
            <a:off x="1028700" y="6573674"/>
            <a:ext cx="6734110" cy="2298015"/>
            <a:chOff x="1028700" y="6573674"/>
            <a:chExt cx="6734110" cy="2298015"/>
          </a:xfrm>
        </p:grpSpPr>
        <p:sp>
          <p:nvSpPr>
            <p:cNvPr id="11" name="Freeform 11"/>
            <p:cNvSpPr/>
            <p:nvPr/>
          </p:nvSpPr>
          <p:spPr>
            <a:xfrm>
              <a:off x="1028700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465327" y="7106845"/>
              <a:ext cx="5860855" cy="117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8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C.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Sử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Tí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Mão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Dần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Thìn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Tỵ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Ngọ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Mùi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Thân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Dậu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Hợi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Tuất</a:t>
              </a:r>
              <a:endParaRPr lang="en-US" sz="3399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458A04-F880-41F5-B3A8-B7D43655E430}"/>
              </a:ext>
            </a:extLst>
          </p:cNvPr>
          <p:cNvGrpSpPr/>
          <p:nvPr/>
        </p:nvGrpSpPr>
        <p:grpSpPr>
          <a:xfrm>
            <a:off x="10526525" y="6573674"/>
            <a:ext cx="6734110" cy="2298015"/>
            <a:chOff x="10526525" y="6573674"/>
            <a:chExt cx="6734110" cy="2298015"/>
          </a:xfrm>
        </p:grpSpPr>
        <p:sp>
          <p:nvSpPr>
            <p:cNvPr id="12" name="Freeform 12"/>
            <p:cNvSpPr/>
            <p:nvPr/>
          </p:nvSpPr>
          <p:spPr>
            <a:xfrm>
              <a:off x="10526525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056650" y="7106845"/>
              <a:ext cx="5860855" cy="1174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8"/>
                </a:lnSpc>
                <a:spcBef>
                  <a:spcPct val="0"/>
                </a:spcBef>
              </a:pP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D.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Sử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Tí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Dần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Mão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Thìn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Ngọ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Tỵ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Thân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Mùi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Tuất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Dậu</a:t>
              </a:r>
              <a:r>
                <a:rPr lang="en-US" sz="3399" dirty="0">
                  <a:solidFill>
                    <a:srgbClr val="000000"/>
                  </a:solidFill>
                  <a:latin typeface="Faustina Bold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Faustina Bold"/>
                </a:rPr>
                <a:t>Hợi</a:t>
              </a:r>
              <a:endParaRPr lang="en-US" sz="3399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90197" y="5783733"/>
            <a:ext cx="2636328" cy="3474567"/>
          </a:xfrm>
          <a:custGeom>
            <a:avLst/>
            <a:gdLst/>
            <a:ahLst/>
            <a:cxnLst/>
            <a:rect l="l" t="t" r="r" b="b"/>
            <a:pathLst>
              <a:path w="2636328" h="3474567">
                <a:moveTo>
                  <a:pt x="0" y="0"/>
                </a:moveTo>
                <a:lnTo>
                  <a:pt x="2636328" y="0"/>
                </a:lnTo>
                <a:lnTo>
                  <a:pt x="2636328" y="3474567"/>
                </a:lnTo>
                <a:lnTo>
                  <a:pt x="0" y="3474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 descr="A sign with black tex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BA0A60E-A437-4FBF-BEE8-826C0C959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20" y="3724298"/>
            <a:ext cx="6730567" cy="229839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FA4D4BB-C86C-4790-B386-CAE14D5451A4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E768EA4A-B0D1-444B-9A84-CB1C37ECF14F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B3D2A9AF-19D6-47AA-860A-F1CA15EC53FE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F2D9FA11-BA0D-4418-9783-BB356004495D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A978DAA-D1D7-4288-8532-F1B01FBDE594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C7CD8DD1-8E0B-48B9-A504-693CB8D46A9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ED74AC24-14C7-4F2F-917F-05D16FE4E73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47DF9424-C2D5-48BF-A383-4C79A7DEEB57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099000D-B99E-45A1-B512-78FF4D4527C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77EA70C9-8CD9-441B-B861-2936E7B20188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46FC8264-EB75-42F6-95CF-83B59D7377F3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FF5C6783-A1A2-4282-876E-FD8C7FD3C924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890197" y="5783733"/>
            <a:ext cx="2636328" cy="3474567"/>
          </a:xfrm>
          <a:custGeom>
            <a:avLst/>
            <a:gdLst/>
            <a:ahLst/>
            <a:cxnLst/>
            <a:rect l="l" t="t" r="r" b="b"/>
            <a:pathLst>
              <a:path w="2636328" h="3474567">
                <a:moveTo>
                  <a:pt x="0" y="0"/>
                </a:moveTo>
                <a:lnTo>
                  <a:pt x="2636328" y="0"/>
                </a:lnTo>
                <a:lnTo>
                  <a:pt x="2636328" y="3474567"/>
                </a:lnTo>
                <a:lnTo>
                  <a:pt x="0" y="3474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61899" y="2726177"/>
            <a:ext cx="5364202" cy="27669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0" y="1028700"/>
            <a:ext cx="11201400" cy="1697477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6145" y="3554505"/>
            <a:ext cx="1875711" cy="1874929"/>
            <a:chOff x="0" y="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>
                  <a:solidFill>
                    <a:srgbClr val="FFFFFF"/>
                  </a:solidFill>
                  <a:latin typeface="Paytone One"/>
                </a:rPr>
                <a:t>6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86326" y="1545853"/>
            <a:ext cx="12715349" cy="60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>
                <a:solidFill>
                  <a:srgbClr val="FFDE59"/>
                </a:solidFill>
                <a:latin typeface="Sedgwick Ave"/>
              </a:rPr>
              <a:t>Tết Ta (Tết âm lịch) còn có tên gọi khác là?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7B2F0A-964B-4900-B0A6-7C9BCD26A84C}"/>
              </a:ext>
            </a:extLst>
          </p:cNvPr>
          <p:cNvGrpSpPr/>
          <p:nvPr/>
        </p:nvGrpSpPr>
        <p:grpSpPr>
          <a:xfrm>
            <a:off x="1028700" y="3707030"/>
            <a:ext cx="6734110" cy="229801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742108" y="4365019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A.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Tết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Đoan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Ngọ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9B2C58-061E-4077-AEFE-1C1DB0527BF0}"/>
              </a:ext>
            </a:extLst>
          </p:cNvPr>
          <p:cNvGrpSpPr/>
          <p:nvPr/>
        </p:nvGrpSpPr>
        <p:grpSpPr>
          <a:xfrm>
            <a:off x="10525190" y="3707030"/>
            <a:ext cx="6734110" cy="2298015"/>
            <a:chOff x="10525190" y="3707030"/>
            <a:chExt cx="6734110" cy="2298015"/>
          </a:xfrm>
        </p:grpSpPr>
        <p:sp>
          <p:nvSpPr>
            <p:cNvPr id="10" name="Freeform 10"/>
            <p:cNvSpPr/>
            <p:nvPr/>
          </p:nvSpPr>
          <p:spPr>
            <a:xfrm>
              <a:off x="1052519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1239933" y="4365019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B.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Tết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Hàn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Thực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2BC9F-78BC-45B0-95B8-506CBC920740}"/>
              </a:ext>
            </a:extLst>
          </p:cNvPr>
          <p:cNvGrpSpPr/>
          <p:nvPr/>
        </p:nvGrpSpPr>
        <p:grpSpPr>
          <a:xfrm>
            <a:off x="10525190" y="6573674"/>
            <a:ext cx="6734110" cy="2298015"/>
            <a:chOff x="10526525" y="6573674"/>
            <a:chExt cx="6734110" cy="2298015"/>
          </a:xfrm>
        </p:grpSpPr>
        <p:sp>
          <p:nvSpPr>
            <p:cNvPr id="12" name="Freeform 12"/>
            <p:cNvSpPr/>
            <p:nvPr/>
          </p:nvSpPr>
          <p:spPr>
            <a:xfrm>
              <a:off x="10526525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240900" y="7344808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D.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Tết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Đoàn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Viên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938869" y="6081677"/>
            <a:ext cx="2410263" cy="3176623"/>
          </a:xfrm>
          <a:custGeom>
            <a:avLst/>
            <a:gdLst/>
            <a:ahLst/>
            <a:cxnLst/>
            <a:rect l="l" t="t" r="r" b="b"/>
            <a:pathLst>
              <a:path w="2410263" h="3176623">
                <a:moveTo>
                  <a:pt x="0" y="0"/>
                </a:moveTo>
                <a:lnTo>
                  <a:pt x="2410262" y="0"/>
                </a:lnTo>
                <a:lnTo>
                  <a:pt x="2410262" y="3176623"/>
                </a:lnTo>
                <a:lnTo>
                  <a:pt x="0" y="31766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 descr="A close-up of a sig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B9A424F-A5FE-4960-ABBF-BE4E4937D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70" y="6567979"/>
            <a:ext cx="6730567" cy="243251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34D94CE-29CE-420D-8CB8-D7A8BFA5782D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899B506-FB7C-41D1-B614-573921A41883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985DF8C-1516-45C2-BE42-0C7CC8505F0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5252CA0-2479-4F5B-9C2C-FFAF905E643A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DD8EF26E-391B-4910-996B-4BFAE31522F7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FB1A6561-3200-40BB-848A-7CF987EFE8C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CC6B432-9AF9-4749-94EE-625A3C5256E2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6F1CDD-BC7E-4E6D-B2B3-2C13093F27B2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3C5F9B0-3135-4646-93E8-097C0C963EE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A82BBDF-035B-468C-8309-6F52E395533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0E4F5B81-6E12-4575-8B92-481E8FD5B9BB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F886595F-5698-4A17-9829-310ECE623F78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938869" y="6081677"/>
            <a:ext cx="2410263" cy="3176623"/>
          </a:xfrm>
          <a:custGeom>
            <a:avLst/>
            <a:gdLst/>
            <a:ahLst/>
            <a:cxnLst/>
            <a:rect l="l" t="t" r="r" b="b"/>
            <a:pathLst>
              <a:path w="2410263" h="3176623">
                <a:moveTo>
                  <a:pt x="0" y="0"/>
                </a:moveTo>
                <a:lnTo>
                  <a:pt x="2410262" y="0"/>
                </a:lnTo>
                <a:lnTo>
                  <a:pt x="2410262" y="3176623"/>
                </a:lnTo>
                <a:lnTo>
                  <a:pt x="0" y="3176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61899" y="2726177"/>
            <a:ext cx="5364202" cy="27669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33800" y="770197"/>
            <a:ext cx="10896600" cy="2298015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6145" y="3554505"/>
            <a:ext cx="1875711" cy="1874929"/>
            <a:chOff x="0" y="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>
                  <a:solidFill>
                    <a:srgbClr val="FFFFFF"/>
                  </a:solidFill>
                  <a:latin typeface="Paytone One"/>
                </a:rPr>
                <a:t>7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86325" y="1286304"/>
            <a:ext cx="12715349" cy="124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Điền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từ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còn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thiếu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vào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chỗ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trống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:</a:t>
            </a:r>
          </a:p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 dirty="0">
                <a:solidFill>
                  <a:srgbClr val="FFDE59"/>
                </a:solidFill>
                <a:latin typeface="Sedgwick Ave"/>
              </a:rPr>
              <a:t>“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Cúng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cả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năm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không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bằng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rằm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tháng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...”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767468-A65A-4F39-B827-70D1023FF781}"/>
              </a:ext>
            </a:extLst>
          </p:cNvPr>
          <p:cNvGrpSpPr/>
          <p:nvPr/>
        </p:nvGrpSpPr>
        <p:grpSpPr>
          <a:xfrm>
            <a:off x="10525190" y="3707030"/>
            <a:ext cx="6734110" cy="2298015"/>
            <a:chOff x="10525190" y="3707030"/>
            <a:chExt cx="6734110" cy="2298015"/>
          </a:xfrm>
        </p:grpSpPr>
        <p:sp>
          <p:nvSpPr>
            <p:cNvPr id="10" name="Freeform 10"/>
            <p:cNvSpPr/>
            <p:nvPr/>
          </p:nvSpPr>
          <p:spPr>
            <a:xfrm>
              <a:off x="1052519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1239933" y="4365019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B.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Tháng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chạp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C59488-904B-4A1C-8EB2-AD84DDBEDB19}"/>
              </a:ext>
            </a:extLst>
          </p:cNvPr>
          <p:cNvGrpSpPr/>
          <p:nvPr/>
        </p:nvGrpSpPr>
        <p:grpSpPr>
          <a:xfrm>
            <a:off x="1028700" y="6573674"/>
            <a:ext cx="6734110" cy="2298015"/>
            <a:chOff x="1028700" y="6573674"/>
            <a:chExt cx="6734110" cy="2298015"/>
          </a:xfrm>
        </p:grpSpPr>
        <p:sp>
          <p:nvSpPr>
            <p:cNvPr id="11" name="Freeform 11"/>
            <p:cNvSpPr/>
            <p:nvPr/>
          </p:nvSpPr>
          <p:spPr>
            <a:xfrm>
              <a:off x="1028700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742108" y="7290579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C.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Tháng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bảy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51705C-3963-4A5C-B58E-0792EDBEC11D}"/>
              </a:ext>
            </a:extLst>
          </p:cNvPr>
          <p:cNvGrpSpPr/>
          <p:nvPr/>
        </p:nvGrpSpPr>
        <p:grpSpPr>
          <a:xfrm>
            <a:off x="10526525" y="6573674"/>
            <a:ext cx="6734110" cy="2298015"/>
            <a:chOff x="10526525" y="6573674"/>
            <a:chExt cx="6734110" cy="2298015"/>
          </a:xfrm>
        </p:grpSpPr>
        <p:sp>
          <p:nvSpPr>
            <p:cNvPr id="12" name="Freeform 12"/>
            <p:cNvSpPr/>
            <p:nvPr/>
          </p:nvSpPr>
          <p:spPr>
            <a:xfrm>
              <a:off x="10526525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240900" y="7344808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D.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Tháng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năm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932925" y="5834388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 descr="A close up of a sig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6A88E24C-D6AB-42E1-BAB7-DE0FA97DFC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3819705"/>
            <a:ext cx="6730567" cy="229839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764B3E9-1646-4815-AC85-9CA20CBB82E9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D64E87C-0B0B-4400-9EC8-A2F59685DA3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94FB0787-59FE-4809-AEA3-A1F77D3B72A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E76AB82-246D-4264-9A84-D578C5C8DA1D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6348F441-A0B1-46F2-B05C-452CAB188F9B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951DB35-E8C1-4BA3-A281-19DD14218A3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2B7E6299-28F1-4DCA-9C29-5AFF9FF3224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1D6D953-7B32-4693-B62E-567F561D7911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71AEB54B-80D4-4ABC-9F82-A866DB3A223C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C6F9E4F7-9BD9-48A4-AE68-8E88059EF6A3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54CD2F94-AF46-42D5-B52C-53CA472B70E7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54DCCF5E-FF9B-4896-9385-5F3A8E6580CD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932925" y="5834388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25556" y="719729"/>
            <a:ext cx="5236888" cy="4896491"/>
          </a:xfrm>
          <a:custGeom>
            <a:avLst/>
            <a:gdLst/>
            <a:ahLst/>
            <a:cxnLst/>
            <a:rect l="l" t="t" r="r" b="b"/>
            <a:pathLst>
              <a:path w="5236888" h="4896491">
                <a:moveTo>
                  <a:pt x="0" y="0"/>
                </a:moveTo>
                <a:lnTo>
                  <a:pt x="5236888" y="0"/>
                </a:lnTo>
                <a:lnTo>
                  <a:pt x="5236888" y="4896491"/>
                </a:lnTo>
                <a:lnTo>
                  <a:pt x="0" y="489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6999" y="1028700"/>
            <a:ext cx="12715349" cy="1697477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6145" y="3554505"/>
            <a:ext cx="1875711" cy="1874929"/>
            <a:chOff x="0" y="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>
                  <a:solidFill>
                    <a:srgbClr val="FFFFFF"/>
                  </a:solidFill>
                  <a:latin typeface="Paytone One"/>
                </a:rPr>
                <a:t>8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86326" y="1545853"/>
            <a:ext cx="12715349" cy="60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>
                <a:solidFill>
                  <a:srgbClr val="FFDE59"/>
                </a:solidFill>
                <a:latin typeface="Sedgwick Ave"/>
              </a:rPr>
              <a:t>Loại lá thường được sử dụng để gói bánh chưng là?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B542CC-E22D-43F8-9FB8-C2FF234C1A96}"/>
              </a:ext>
            </a:extLst>
          </p:cNvPr>
          <p:cNvGrpSpPr/>
          <p:nvPr/>
        </p:nvGrpSpPr>
        <p:grpSpPr>
          <a:xfrm>
            <a:off x="1028700" y="3707030"/>
            <a:ext cx="6734110" cy="229801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742108" y="4365019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A.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Lá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chuối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428859-E057-4AC6-BCEB-76421AAB7E9F}"/>
              </a:ext>
            </a:extLst>
          </p:cNvPr>
          <p:cNvGrpSpPr/>
          <p:nvPr/>
        </p:nvGrpSpPr>
        <p:grpSpPr>
          <a:xfrm>
            <a:off x="1028700" y="6573674"/>
            <a:ext cx="6734110" cy="2298015"/>
            <a:chOff x="1028700" y="6573674"/>
            <a:chExt cx="6734110" cy="2298015"/>
          </a:xfrm>
        </p:grpSpPr>
        <p:sp>
          <p:nvSpPr>
            <p:cNvPr id="11" name="Freeform 11"/>
            <p:cNvSpPr/>
            <p:nvPr/>
          </p:nvSpPr>
          <p:spPr>
            <a:xfrm>
              <a:off x="1028700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742108" y="7290579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C.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Lá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đa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00A21F-5E0A-4802-978D-909EC6D97D3A}"/>
              </a:ext>
            </a:extLst>
          </p:cNvPr>
          <p:cNvGrpSpPr/>
          <p:nvPr/>
        </p:nvGrpSpPr>
        <p:grpSpPr>
          <a:xfrm>
            <a:off x="10526525" y="6573674"/>
            <a:ext cx="6734110" cy="2298015"/>
            <a:chOff x="10526525" y="6573674"/>
            <a:chExt cx="6734110" cy="2298015"/>
          </a:xfrm>
        </p:grpSpPr>
        <p:sp>
          <p:nvSpPr>
            <p:cNvPr id="12" name="Freeform 12"/>
            <p:cNvSpPr/>
            <p:nvPr/>
          </p:nvSpPr>
          <p:spPr>
            <a:xfrm>
              <a:off x="10526525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240900" y="7344808"/>
              <a:ext cx="5307293" cy="778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94"/>
                </a:lnSpc>
                <a:spcBef>
                  <a:spcPct val="0"/>
                </a:spcBef>
              </a:pP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D.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Lá</a:t>
              </a:r>
              <a:r>
                <a:rPr lang="en-US" sz="4567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567" dirty="0" err="1">
                  <a:solidFill>
                    <a:srgbClr val="000000"/>
                  </a:solidFill>
                  <a:latin typeface="Faustina Bold"/>
                </a:rPr>
                <a:t>sắn</a:t>
              </a:r>
              <a:endParaRPr lang="en-US" sz="4567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932925" y="5834388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 descr="A close up of a sig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127EF5AC-A081-4C95-9BB0-2BBC12810E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91" y="3605063"/>
            <a:ext cx="6730567" cy="229839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021189E-FF03-4C4E-B22C-8A78628BB9F4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C41E3398-CA4C-4082-B9EC-960B1BEAE05F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D3CC4E23-1529-44D3-95D2-B4A1B03E4F83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91A9B0CC-961D-4F90-8086-D17DB03CB59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CDEEE87C-26CC-488E-B027-DF139E02CE44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1B03A0B0-9C5E-4EB3-ADCC-153B78286A2F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28D168A7-E5FA-405B-9092-AED2891575B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8BA8735-E775-4E60-BC60-EC657F21D934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085B36E8-EBBC-4C8B-8F9F-F4E558F0BB8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D00B5068-F64A-4F2C-9CE7-6C9ACBAAFF71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FB2B63A-B5AA-4DC4-AA9D-BFE67AE5F88C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447EC394-EA1C-4DDD-A357-2B56FF1C4531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932925" y="5834388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25556" y="719729"/>
            <a:ext cx="5236888" cy="4896491"/>
          </a:xfrm>
          <a:custGeom>
            <a:avLst/>
            <a:gdLst/>
            <a:ahLst/>
            <a:cxnLst/>
            <a:rect l="l" t="t" r="r" b="b"/>
            <a:pathLst>
              <a:path w="5236888" h="4896491">
                <a:moveTo>
                  <a:pt x="0" y="0"/>
                </a:moveTo>
                <a:lnTo>
                  <a:pt x="5236888" y="0"/>
                </a:lnTo>
                <a:lnTo>
                  <a:pt x="5236888" y="4896491"/>
                </a:lnTo>
                <a:lnTo>
                  <a:pt x="0" y="489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0910" y="1028700"/>
            <a:ext cx="8883962" cy="7779608"/>
            <a:chOff x="0" y="0"/>
            <a:chExt cx="2339809" cy="20489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9809" cy="2048950"/>
            </a:xfrm>
            <a:custGeom>
              <a:avLst/>
              <a:gdLst/>
              <a:ahLst/>
              <a:cxnLst/>
              <a:rect l="l" t="t" r="r" b="b"/>
              <a:pathLst>
                <a:path w="2339809" h="2048950">
                  <a:moveTo>
                    <a:pt x="0" y="0"/>
                  </a:moveTo>
                  <a:lnTo>
                    <a:pt x="2339809" y="0"/>
                  </a:lnTo>
                  <a:lnTo>
                    <a:pt x="2339809" y="2048950"/>
                  </a:lnTo>
                  <a:lnTo>
                    <a:pt x="0" y="2048950"/>
                  </a:lnTo>
                  <a:close/>
                </a:path>
              </a:pathLst>
            </a:custGeom>
            <a:gradFill rotWithShape="1">
              <a:gsLst>
                <a:gs pos="0">
                  <a:srgbClr val="FFDAEB">
                    <a:alpha val="100000"/>
                  </a:srgbClr>
                </a:gs>
                <a:gs pos="50000">
                  <a:srgbClr val="FFFCDF">
                    <a:alpha val="100000"/>
                  </a:srgbClr>
                </a:gs>
                <a:gs pos="100000">
                  <a:srgbClr val="FFE5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39809" cy="208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40643"/>
            <a:ext cx="9406306" cy="8229600"/>
            <a:chOff x="0" y="0"/>
            <a:chExt cx="12541742" cy="10972800"/>
          </a:xfrm>
        </p:grpSpPr>
        <p:sp>
          <p:nvSpPr>
            <p:cNvPr id="6" name="Freeform 6"/>
            <p:cNvSpPr/>
            <p:nvPr/>
          </p:nvSpPr>
          <p:spPr>
            <a:xfrm flipH="1">
              <a:off x="6270871" y="0"/>
              <a:ext cx="6270871" cy="10972800"/>
            </a:xfrm>
            <a:custGeom>
              <a:avLst/>
              <a:gdLst/>
              <a:ahLst/>
              <a:cxnLst/>
              <a:rect l="l" t="t" r="r" b="b"/>
              <a:pathLst>
                <a:path w="6270871" h="10972800">
                  <a:moveTo>
                    <a:pt x="6270871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6270871" y="10972800"/>
                  </a:lnTo>
                  <a:lnTo>
                    <a:pt x="6270871" y="0"/>
                  </a:lnTo>
                  <a:close/>
                </a:path>
              </a:pathLst>
            </a:custGeom>
            <a:blipFill>
              <a:blip r:embed="rId2"/>
              <a:stretch>
                <a:fillRect r="-1614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270871" cy="10972800"/>
            </a:xfrm>
            <a:custGeom>
              <a:avLst/>
              <a:gdLst/>
              <a:ahLst/>
              <a:cxnLst/>
              <a:rect l="l" t="t" r="r" b="b"/>
              <a:pathLst>
                <a:path w="6270871" h="10972800">
                  <a:moveTo>
                    <a:pt x="0" y="0"/>
                  </a:moveTo>
                  <a:lnTo>
                    <a:pt x="6270871" y="0"/>
                  </a:lnTo>
                  <a:lnTo>
                    <a:pt x="6270871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614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112883" y="422937"/>
            <a:ext cx="9175117" cy="9065013"/>
            <a:chOff x="0" y="0"/>
            <a:chExt cx="4572000" cy="4517135"/>
          </a:xfrm>
        </p:grpSpPr>
        <p:sp>
          <p:nvSpPr>
            <p:cNvPr id="9" name="Freeform 9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3"/>
              <a:stretch>
                <a:fillRect l="-2291" t="-28230" b="-167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4"/>
              <a:stretch>
                <a:fillRect l="-25" r="-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3721998" y="729526"/>
            <a:ext cx="3862674" cy="1115347"/>
          </a:xfrm>
          <a:custGeom>
            <a:avLst/>
            <a:gdLst/>
            <a:ahLst/>
            <a:cxnLst/>
            <a:rect l="l" t="t" r="r" b="b"/>
            <a:pathLst>
              <a:path w="3862674" h="1115347">
                <a:moveTo>
                  <a:pt x="0" y="0"/>
                </a:moveTo>
                <a:lnTo>
                  <a:pt x="3862674" y="0"/>
                </a:lnTo>
                <a:lnTo>
                  <a:pt x="3862674" y="1115347"/>
                </a:lnTo>
                <a:lnTo>
                  <a:pt x="0" y="11153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02177" y="8471962"/>
            <a:ext cx="5185823" cy="1815038"/>
          </a:xfrm>
          <a:custGeom>
            <a:avLst/>
            <a:gdLst/>
            <a:ahLst/>
            <a:cxnLst/>
            <a:rect l="l" t="t" r="r" b="b"/>
            <a:pathLst>
              <a:path w="5185823" h="1815038">
                <a:moveTo>
                  <a:pt x="0" y="0"/>
                </a:moveTo>
                <a:lnTo>
                  <a:pt x="5185823" y="0"/>
                </a:lnTo>
                <a:lnTo>
                  <a:pt x="5185823" y="1815038"/>
                </a:lnTo>
                <a:lnTo>
                  <a:pt x="0" y="1815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-523652"/>
            <a:ext cx="3104704" cy="3104704"/>
          </a:xfrm>
          <a:custGeom>
            <a:avLst/>
            <a:gdLst/>
            <a:ahLst/>
            <a:cxnLst/>
            <a:rect l="l" t="t" r="r" b="b"/>
            <a:pathLst>
              <a:path w="3104704" h="3104704">
                <a:moveTo>
                  <a:pt x="0" y="0"/>
                </a:moveTo>
                <a:lnTo>
                  <a:pt x="3104704" y="0"/>
                </a:lnTo>
                <a:lnTo>
                  <a:pt x="3104704" y="3104704"/>
                </a:lnTo>
                <a:lnTo>
                  <a:pt x="0" y="310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344108" y="8471962"/>
            <a:ext cx="3425599" cy="2179537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7"/>
                </a:lnTo>
                <a:lnTo>
                  <a:pt x="0" y="2179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230425" y="8864464"/>
            <a:ext cx="4845820" cy="92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0"/>
              </a:lnSpc>
            </a:pPr>
            <a:r>
              <a:rPr lang="en-US" sz="5393" spc="215">
                <a:solidFill>
                  <a:srgbClr val="FCD24C"/>
                </a:solidFill>
                <a:latin typeface="Batangas"/>
              </a:rPr>
              <a:t>MỪNG TUỔI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363446" y="6789702"/>
            <a:ext cx="3425599" cy="2179537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7"/>
                </a:lnTo>
                <a:lnTo>
                  <a:pt x="0" y="21795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22207" y="9197231"/>
            <a:ext cx="3425599" cy="2179537"/>
          </a:xfrm>
          <a:custGeom>
            <a:avLst/>
            <a:gdLst/>
            <a:ahLst/>
            <a:cxnLst/>
            <a:rect l="l" t="t" r="r" b="b"/>
            <a:pathLst>
              <a:path w="3425599" h="2179537">
                <a:moveTo>
                  <a:pt x="0" y="0"/>
                </a:moveTo>
                <a:lnTo>
                  <a:pt x="3425599" y="0"/>
                </a:lnTo>
                <a:lnTo>
                  <a:pt x="3425599" y="2179538"/>
                </a:lnTo>
                <a:lnTo>
                  <a:pt x="0" y="2179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16" y="7633100"/>
            <a:ext cx="2288989" cy="2653900"/>
          </a:xfrm>
          <a:custGeom>
            <a:avLst/>
            <a:gdLst/>
            <a:ahLst/>
            <a:cxnLst/>
            <a:rect l="l" t="t" r="r" b="b"/>
            <a:pathLst>
              <a:path w="2288989" h="2653900">
                <a:moveTo>
                  <a:pt x="0" y="0"/>
                </a:moveTo>
                <a:lnTo>
                  <a:pt x="2288989" y="0"/>
                </a:lnTo>
                <a:lnTo>
                  <a:pt x="2288989" y="2653900"/>
                </a:lnTo>
                <a:lnTo>
                  <a:pt x="0" y="2653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58344" y="5143500"/>
            <a:ext cx="1910696" cy="1972332"/>
          </a:xfrm>
          <a:custGeom>
            <a:avLst/>
            <a:gdLst/>
            <a:ahLst/>
            <a:cxnLst/>
            <a:rect l="l" t="t" r="r" b="b"/>
            <a:pathLst>
              <a:path w="1910696" h="1972332">
                <a:moveTo>
                  <a:pt x="0" y="0"/>
                </a:moveTo>
                <a:lnTo>
                  <a:pt x="1910696" y="0"/>
                </a:lnTo>
                <a:lnTo>
                  <a:pt x="1910696" y="1972332"/>
                </a:lnTo>
                <a:lnTo>
                  <a:pt x="0" y="197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908762" y="1848146"/>
            <a:ext cx="7646183" cy="616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0"/>
              </a:lnSpc>
            </a:pPr>
            <a:r>
              <a:rPr lang="en-US" sz="4161">
                <a:solidFill>
                  <a:srgbClr val="000000"/>
                </a:solidFill>
                <a:latin typeface="Faustina Bold"/>
              </a:rPr>
              <a:t>Ngày Tết, người Việt Nam có phong tục mừng tuổi cho trẻ em với mong ước các em vui vẻ, hạnh phúc và chăm ngoan học giỏi.</a:t>
            </a:r>
          </a:p>
          <a:p>
            <a:pPr algn="just">
              <a:lnSpc>
                <a:spcPts val="5410"/>
              </a:lnSpc>
            </a:pPr>
            <a:r>
              <a:rPr lang="en-US" sz="4161">
                <a:solidFill>
                  <a:srgbClr val="000000"/>
                </a:solidFill>
                <a:latin typeface="Faustina Bold"/>
              </a:rPr>
              <a:t>Phong bao màu đỏ cũng </a:t>
            </a:r>
          </a:p>
          <a:p>
            <a:pPr algn="just">
              <a:lnSpc>
                <a:spcPts val="5410"/>
              </a:lnSpc>
            </a:pPr>
            <a:r>
              <a:rPr lang="en-US" sz="4161">
                <a:solidFill>
                  <a:srgbClr val="000000"/>
                </a:solidFill>
                <a:latin typeface="Faustina Bold"/>
              </a:rPr>
              <a:t>tượng trưng cho sự </a:t>
            </a:r>
          </a:p>
          <a:p>
            <a:pPr algn="just">
              <a:lnSpc>
                <a:spcPts val="5410"/>
              </a:lnSpc>
            </a:pPr>
            <a:r>
              <a:rPr lang="en-US" sz="4161">
                <a:solidFill>
                  <a:srgbClr val="000000"/>
                </a:solidFill>
                <a:latin typeface="Faustina Bold"/>
              </a:rPr>
              <a:t>may mắn, phúc lộc </a:t>
            </a:r>
          </a:p>
          <a:p>
            <a:pPr algn="just">
              <a:lnSpc>
                <a:spcPts val="5410"/>
              </a:lnSpc>
            </a:pPr>
            <a:r>
              <a:rPr lang="en-US" sz="4161">
                <a:solidFill>
                  <a:srgbClr val="000000"/>
                </a:solidFill>
                <a:latin typeface="Faustina Bold"/>
              </a:rPr>
              <a:t>an khang. </a:t>
            </a:r>
          </a:p>
          <a:p>
            <a:pPr algn="just">
              <a:lnSpc>
                <a:spcPts val="5410"/>
              </a:lnSpc>
            </a:pPr>
            <a:r>
              <a:rPr lang="en-US" sz="4161">
                <a:solidFill>
                  <a:srgbClr val="000000"/>
                </a:solidFill>
                <a:latin typeface="Faustina Bold"/>
              </a:rPr>
              <a:t>Mừng tuổi còn gọi là</a:t>
            </a:r>
            <a:r>
              <a:rPr lang="en-US" sz="4161">
                <a:solidFill>
                  <a:srgbClr val="C51009"/>
                </a:solidFill>
                <a:latin typeface="Faustina Bold"/>
              </a:rPr>
              <a:t> Lì Xì!</a:t>
            </a:r>
          </a:p>
        </p:txBody>
      </p:sp>
      <p:sp>
        <p:nvSpPr>
          <p:cNvPr id="21" name="Freeform 21"/>
          <p:cNvSpPr/>
          <p:nvPr/>
        </p:nvSpPr>
        <p:spPr>
          <a:xfrm>
            <a:off x="8517363" y="6174971"/>
            <a:ext cx="1191040" cy="122946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1" y="0"/>
                </a:lnTo>
                <a:lnTo>
                  <a:pt x="1191041" y="1229461"/>
                </a:lnTo>
                <a:lnTo>
                  <a:pt x="0" y="1229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54945" y="413970"/>
            <a:ext cx="1191040" cy="122946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0" y="0"/>
                </a:lnTo>
                <a:lnTo>
                  <a:pt x="1191040" y="1229460"/>
                </a:lnTo>
                <a:lnTo>
                  <a:pt x="0" y="1229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13768" y="4517974"/>
            <a:ext cx="1238584" cy="1178203"/>
          </a:xfrm>
          <a:custGeom>
            <a:avLst/>
            <a:gdLst/>
            <a:ahLst/>
            <a:cxnLst/>
            <a:rect l="l" t="t" r="r" b="b"/>
            <a:pathLst>
              <a:path w="1238584" h="1178203">
                <a:moveTo>
                  <a:pt x="0" y="0"/>
                </a:moveTo>
                <a:lnTo>
                  <a:pt x="1238584" y="0"/>
                </a:lnTo>
                <a:lnTo>
                  <a:pt x="1238584" y="1178204"/>
                </a:lnTo>
                <a:lnTo>
                  <a:pt x="0" y="1178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042810" y="413970"/>
            <a:ext cx="917981" cy="873230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1" y="0"/>
                </a:lnTo>
                <a:lnTo>
                  <a:pt x="91798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517363" y="5301742"/>
            <a:ext cx="917981" cy="873230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2" y="0"/>
                </a:lnTo>
                <a:lnTo>
                  <a:pt x="917982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E7BE">
                <a:alpha val="100000"/>
              </a:srgbClr>
            </a:gs>
            <a:gs pos="100000">
              <a:srgbClr val="FFC350">
                <a:alpha val="5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C9FB1C4-7508-4032-B50D-003ABB087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6" y="-67962"/>
            <a:ext cx="6386234" cy="6386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FBB6F72-F5D7-4C8A-85AB-2A987DF26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3092" y="31159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2"/>
          <p:cNvSpPr/>
          <p:nvPr/>
        </p:nvSpPr>
        <p:spPr>
          <a:xfrm>
            <a:off x="11197785" y="8860800"/>
            <a:ext cx="6865447" cy="1853671"/>
          </a:xfrm>
          <a:custGeom>
            <a:avLst/>
            <a:gdLst/>
            <a:ahLst/>
            <a:cxnLst/>
            <a:rect l="l" t="t" r="r" b="b"/>
            <a:pathLst>
              <a:path w="6865447" h="1853671">
                <a:moveTo>
                  <a:pt x="0" y="0"/>
                </a:moveTo>
                <a:lnTo>
                  <a:pt x="6865447" y="0"/>
                </a:lnTo>
                <a:lnTo>
                  <a:pt x="6865447" y="1853671"/>
                </a:lnTo>
                <a:lnTo>
                  <a:pt x="0" y="185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07593" y="8839492"/>
            <a:ext cx="1580407" cy="837616"/>
          </a:xfrm>
          <a:custGeom>
            <a:avLst/>
            <a:gdLst/>
            <a:ahLst/>
            <a:cxnLst/>
            <a:rect l="l" t="t" r="r" b="b"/>
            <a:pathLst>
              <a:path w="1580407" h="837616">
                <a:moveTo>
                  <a:pt x="0" y="0"/>
                </a:moveTo>
                <a:lnTo>
                  <a:pt x="1580407" y="0"/>
                </a:lnTo>
                <a:lnTo>
                  <a:pt x="1580407" y="837616"/>
                </a:lnTo>
                <a:lnTo>
                  <a:pt x="0" y="83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66615" y="3470743"/>
            <a:ext cx="6300011" cy="677420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3572037" y="7749425"/>
            <a:ext cx="2412755" cy="2222751"/>
          </a:xfrm>
          <a:custGeom>
            <a:avLst/>
            <a:gdLst/>
            <a:ahLst/>
            <a:cxnLst/>
            <a:rect l="l" t="t" r="r" b="b"/>
            <a:pathLst>
              <a:path w="2412755" h="2222751">
                <a:moveTo>
                  <a:pt x="0" y="0"/>
                </a:moveTo>
                <a:lnTo>
                  <a:pt x="2412755" y="0"/>
                </a:lnTo>
                <a:lnTo>
                  <a:pt x="2412755" y="2222751"/>
                </a:lnTo>
                <a:lnTo>
                  <a:pt x="0" y="2222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466615" y="-327432"/>
            <a:ext cx="6623599" cy="3527067"/>
          </a:xfrm>
          <a:custGeom>
            <a:avLst/>
            <a:gdLst/>
            <a:ahLst/>
            <a:cxnLst/>
            <a:rect l="l" t="t" r="r" b="b"/>
            <a:pathLst>
              <a:path w="6623599" h="3527067">
                <a:moveTo>
                  <a:pt x="6623599" y="0"/>
                </a:moveTo>
                <a:lnTo>
                  <a:pt x="0" y="0"/>
                </a:lnTo>
                <a:lnTo>
                  <a:pt x="0" y="3527067"/>
                </a:lnTo>
                <a:lnTo>
                  <a:pt x="6623599" y="3527067"/>
                </a:lnTo>
                <a:lnTo>
                  <a:pt x="66235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58400" y="-915165"/>
            <a:ext cx="8229600" cy="82296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2140737">
            <a:off x="8917779" y="2719694"/>
            <a:ext cx="2061083" cy="1657640"/>
          </a:xfrm>
          <a:custGeom>
            <a:avLst/>
            <a:gdLst/>
            <a:ahLst/>
            <a:cxnLst/>
            <a:rect l="l" t="t" r="r" b="b"/>
            <a:pathLst>
              <a:path w="2061083" h="1657640">
                <a:moveTo>
                  <a:pt x="0" y="0"/>
                </a:moveTo>
                <a:lnTo>
                  <a:pt x="2061083" y="0"/>
                </a:lnTo>
                <a:lnTo>
                  <a:pt x="2061083" y="1657641"/>
                </a:lnTo>
                <a:lnTo>
                  <a:pt x="0" y="16576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2C496E-0440-4B65-895F-B6183E709766}"/>
              </a:ext>
            </a:extLst>
          </p:cNvPr>
          <p:cNvGrpSpPr/>
          <p:nvPr/>
        </p:nvGrpSpPr>
        <p:grpSpPr>
          <a:xfrm>
            <a:off x="492449" y="3125155"/>
            <a:ext cx="10962469" cy="4601822"/>
            <a:chOff x="1028700" y="4802668"/>
            <a:chExt cx="10962469" cy="4601822"/>
          </a:xfrm>
        </p:grpSpPr>
        <p:sp>
          <p:nvSpPr>
            <p:cNvPr id="14" name="Freeform 14"/>
            <p:cNvSpPr/>
            <p:nvPr/>
          </p:nvSpPr>
          <p:spPr>
            <a:xfrm>
              <a:off x="1028700" y="4802668"/>
              <a:ext cx="10962469" cy="4601822"/>
            </a:xfrm>
            <a:custGeom>
              <a:avLst/>
              <a:gdLst/>
              <a:ahLst/>
              <a:cxnLst/>
              <a:rect l="l" t="t" r="r" b="b"/>
              <a:pathLst>
                <a:path w="10962469" h="2480259">
                  <a:moveTo>
                    <a:pt x="0" y="0"/>
                  </a:moveTo>
                  <a:lnTo>
                    <a:pt x="10962469" y="0"/>
                  </a:lnTo>
                  <a:lnTo>
                    <a:pt x="10962469" y="2480259"/>
                  </a:lnTo>
                  <a:lnTo>
                    <a:pt x="0" y="248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317194" y="5664367"/>
              <a:ext cx="8501087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415" normalizeH="0" baseline="0" noProof="0" dirty="0">
                  <a:ln>
                    <a:noFill/>
                  </a:ln>
                  <a:solidFill>
                    <a:srgbClr val="990C07"/>
                  </a:solidFill>
                  <a:effectLst/>
                  <a:uLnTx/>
                  <a:uFillTx/>
                  <a:latin typeface="Batangas"/>
                  <a:ea typeface="+mn-ea"/>
                  <a:cs typeface="+mn-cs"/>
                </a:rPr>
                <a:t>CHÚC MỪNG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spc="415" dirty="0">
                  <a:solidFill>
                    <a:srgbClr val="990C07"/>
                  </a:solidFill>
                  <a:latin typeface="Batangas"/>
                </a:rPr>
                <a:t>NĂM MỚI</a:t>
              </a:r>
              <a:endParaRPr kumimoji="0" lang="en-US" sz="9600" b="0" i="0" u="none" strike="noStrike" kern="1200" cap="none" spc="415" normalizeH="0" baseline="0" noProof="0" dirty="0">
                <a:ln>
                  <a:noFill/>
                </a:ln>
                <a:solidFill>
                  <a:srgbClr val="990C07"/>
                </a:solidFill>
                <a:effectLst/>
                <a:uLnTx/>
                <a:uFillTx/>
                <a:latin typeface="Batangas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1006108" flipH="1">
            <a:off x="-836162" y="5961922"/>
            <a:ext cx="6389077" cy="4854856"/>
          </a:xfrm>
          <a:custGeom>
            <a:avLst/>
            <a:gdLst/>
            <a:ahLst/>
            <a:cxnLst/>
            <a:rect l="l" t="t" r="r" b="b"/>
            <a:pathLst>
              <a:path w="6059936" h="3969258">
                <a:moveTo>
                  <a:pt x="6059936" y="0"/>
                </a:moveTo>
                <a:lnTo>
                  <a:pt x="0" y="0"/>
                </a:lnTo>
                <a:lnTo>
                  <a:pt x="0" y="3969258"/>
                </a:lnTo>
                <a:lnTo>
                  <a:pt x="6059936" y="3969258"/>
                </a:lnTo>
                <a:lnTo>
                  <a:pt x="605993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2" name="Picture 21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0977CD5-166E-457F-942D-C931B6F7BC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0" y="7756754"/>
            <a:ext cx="2290659" cy="229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4A250EF7-607C-40C7-8C0C-A1534B97DD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38" y="7837797"/>
            <a:ext cx="2290659" cy="229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0B717D25-618D-45C0-9138-417EFAB21F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80" y="7918840"/>
            <a:ext cx="2290659" cy="229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0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72" y="58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B0B69B-C063-41C5-BB16-195EB51A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6092687" y="9119910"/>
            <a:ext cx="7081558" cy="116111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55882" y="90615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7BE">
                <a:alpha val="5764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5701" y="221680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4050958" y="5861342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39502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950208" y="0"/>
                </a:lnTo>
                <a:lnTo>
                  <a:pt x="3950208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3783010" y="581603"/>
            <a:ext cx="11075989" cy="1697477"/>
          </a:xfrm>
          <a:custGeom>
            <a:avLst/>
            <a:gdLst/>
            <a:ahLst/>
            <a:cxnLst/>
            <a:rect l="l" t="t" r="r" b="b"/>
            <a:pathLst>
              <a:path w="3828895" h="1697477">
                <a:moveTo>
                  <a:pt x="0" y="0"/>
                </a:moveTo>
                <a:lnTo>
                  <a:pt x="3828894" y="0"/>
                </a:lnTo>
                <a:lnTo>
                  <a:pt x="3828894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994586" y="923925"/>
            <a:ext cx="8298828" cy="86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 dirty="0" err="1">
                <a:solidFill>
                  <a:srgbClr val="FFDE59"/>
                </a:solidFill>
                <a:latin typeface="Sedgwick Ave"/>
              </a:rPr>
              <a:t>Hãy</a:t>
            </a:r>
            <a:r>
              <a:rPr lang="en-US" sz="5001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5001" dirty="0" err="1">
                <a:solidFill>
                  <a:srgbClr val="FFDE59"/>
                </a:solidFill>
                <a:latin typeface="Sedgwick Ave"/>
              </a:rPr>
              <a:t>chọn</a:t>
            </a:r>
            <a:r>
              <a:rPr lang="en-US" sz="5001" dirty="0">
                <a:solidFill>
                  <a:srgbClr val="FFDE59"/>
                </a:solidFill>
                <a:latin typeface="Sedgwick Ave"/>
              </a:rPr>
              <a:t> 1 </a:t>
            </a:r>
            <a:r>
              <a:rPr lang="en-US" sz="5001" dirty="0" err="1">
                <a:solidFill>
                  <a:srgbClr val="FFDE59"/>
                </a:solidFill>
                <a:latin typeface="Sedgwick Ave"/>
              </a:rPr>
              <a:t>phong</a:t>
            </a:r>
            <a:r>
              <a:rPr lang="en-US" sz="5001" dirty="0">
                <a:solidFill>
                  <a:srgbClr val="FFDE59"/>
                </a:solidFill>
                <a:latin typeface="Sedgwick Ave"/>
              </a:rPr>
              <a:t> bao </a:t>
            </a:r>
            <a:r>
              <a:rPr lang="en-US" sz="5001" dirty="0" err="1">
                <a:solidFill>
                  <a:srgbClr val="FFDE59"/>
                </a:solidFill>
                <a:latin typeface="Sedgwick Ave"/>
              </a:rPr>
              <a:t>lì</a:t>
            </a:r>
            <a:r>
              <a:rPr lang="en-US" sz="5001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5001" dirty="0" err="1">
                <a:solidFill>
                  <a:srgbClr val="FFDE59"/>
                </a:solidFill>
                <a:latin typeface="Sedgwick Ave"/>
              </a:rPr>
              <a:t>xì</a:t>
            </a:r>
            <a:r>
              <a:rPr lang="en-US" sz="5001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5001" dirty="0" err="1">
                <a:solidFill>
                  <a:srgbClr val="FFDE59"/>
                </a:solidFill>
                <a:latin typeface="Sedgwick Ave"/>
              </a:rPr>
              <a:t>nào</a:t>
            </a:r>
            <a:r>
              <a:rPr lang="en-US" sz="5001" dirty="0">
                <a:solidFill>
                  <a:srgbClr val="FFDE59"/>
                </a:solidFill>
                <a:latin typeface="Sedgwick Ave"/>
              </a:rPr>
              <a:t>!</a:t>
            </a:r>
          </a:p>
        </p:txBody>
      </p:sp>
      <p:pic>
        <p:nvPicPr>
          <p:cNvPr id="56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DFE8AD6E-3BCB-4AB2-8D54-8BEF60496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7500" y="-719064"/>
            <a:ext cx="487363" cy="48736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6C68A79-FCD1-44E5-AB07-D182BAA56CE9}"/>
              </a:ext>
            </a:extLst>
          </p:cNvPr>
          <p:cNvSpPr/>
          <p:nvPr/>
        </p:nvSpPr>
        <p:spPr>
          <a:xfrm flipV="1">
            <a:off x="8810380" y="8284338"/>
            <a:ext cx="1837189" cy="30901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54DA3-A089-4D51-B8B5-A3FB996F18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6684" y="711748"/>
            <a:ext cx="8574273" cy="80366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49BC8C-7DD7-435C-82D8-951287140FB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8784214" y="8073135"/>
            <a:ext cx="1924260" cy="181069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sp>
        <p:nvSpPr>
          <p:cNvPr id="58" name="Action Button: Go Forward or Next 57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C60F3FEB-C343-4E68-A797-AA72589DC8CA}"/>
              </a:ext>
            </a:extLst>
          </p:cNvPr>
          <p:cNvSpPr/>
          <p:nvPr/>
        </p:nvSpPr>
        <p:spPr>
          <a:xfrm>
            <a:off x="9281591" y="8746780"/>
            <a:ext cx="769934" cy="754200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green and yellow cards with a red diamond and a number on 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646556D3-1919-439B-A771-5661358431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19" y="2986405"/>
            <a:ext cx="1406629" cy="1823266"/>
          </a:xfrm>
          <a:prstGeom prst="rect">
            <a:avLst/>
          </a:prstGeom>
        </p:spPr>
      </p:pic>
      <p:pic>
        <p:nvPicPr>
          <p:cNvPr id="25" name="Picture 24" descr="A red and yellow cards with a number on 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66992913-0A1F-46F1-AB16-159B258E57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65" y="3918123"/>
            <a:ext cx="1594326" cy="1810699"/>
          </a:xfrm>
          <a:prstGeom prst="rect">
            <a:avLst/>
          </a:prstGeom>
        </p:spPr>
      </p:pic>
      <p:pic>
        <p:nvPicPr>
          <p:cNvPr id="26" name="Picture 25" descr="A blue and yellow cards with a red diamond and a yellow diamond with a number on it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12D7F5D2-B910-4D33-A38B-7E1D9C7B6E9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196" y="2568590"/>
            <a:ext cx="1594326" cy="1810699"/>
          </a:xfrm>
          <a:prstGeom prst="rect">
            <a:avLst/>
          </a:prstGeom>
        </p:spPr>
      </p:pic>
      <p:pic>
        <p:nvPicPr>
          <p:cNvPr id="27" name="Picture 26" descr="A pair of cards with numbers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2E57C25F-4C34-40AA-ABB8-CB5692F105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975" y="4171872"/>
            <a:ext cx="1592452" cy="1804275"/>
          </a:xfrm>
          <a:prstGeom prst="rect">
            <a:avLst/>
          </a:prstGeom>
        </p:spPr>
      </p:pic>
      <p:pic>
        <p:nvPicPr>
          <p:cNvPr id="28" name="Picture 27" descr="A purple and yellow cards with a number on i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142DA9BC-BC5D-4EA2-B91C-45CE80CC397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953" y="3331032"/>
            <a:ext cx="1322557" cy="1480757"/>
          </a:xfrm>
          <a:prstGeom prst="rect">
            <a:avLst/>
          </a:prstGeom>
        </p:spPr>
      </p:pic>
      <p:pic>
        <p:nvPicPr>
          <p:cNvPr id="29" name="Picture 28" descr="A green and red envelope with a number on i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7AF646F5-F46D-4CBA-80C9-12D33F0DA6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66" y="5119244"/>
            <a:ext cx="1406629" cy="1665561"/>
          </a:xfrm>
          <a:prstGeom prst="rect">
            <a:avLst/>
          </a:prstGeom>
        </p:spPr>
      </p:pic>
      <p:pic>
        <p:nvPicPr>
          <p:cNvPr id="30" name="Picture 29" descr="A red and yellow cards with numbers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4E277A7D-C828-4057-AA8A-20A6AC4FB8C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30" y="5746995"/>
            <a:ext cx="1406629" cy="1590102"/>
          </a:xfrm>
          <a:prstGeom prst="rect">
            <a:avLst/>
          </a:prstGeom>
        </p:spPr>
      </p:pic>
      <p:pic>
        <p:nvPicPr>
          <p:cNvPr id="31" name="Picture 30" descr="A green and yellow cards with a number on it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5545CE24-EDC4-4E14-B3A3-1442451E27B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94" y="5844082"/>
            <a:ext cx="1529411" cy="1758453"/>
          </a:xfrm>
          <a:prstGeom prst="rect">
            <a:avLst/>
          </a:prstGeom>
        </p:spPr>
      </p:pic>
      <p:sp>
        <p:nvSpPr>
          <p:cNvPr id="32" name="Freeform 19">
            <a:extLst>
              <a:ext uri="{FF2B5EF4-FFF2-40B4-BE49-F238E27FC236}">
                <a16:creationId xmlns:a16="http://schemas.microsoft.com/office/drawing/2014/main" id="{0D52DC98-56D2-41B8-BEAD-98730728C508}"/>
              </a:ext>
            </a:extLst>
          </p:cNvPr>
          <p:cNvSpPr/>
          <p:nvPr/>
        </p:nvSpPr>
        <p:spPr>
          <a:xfrm>
            <a:off x="-358344" y="5143500"/>
            <a:ext cx="1910696" cy="1972332"/>
          </a:xfrm>
          <a:custGeom>
            <a:avLst/>
            <a:gdLst/>
            <a:ahLst/>
            <a:cxnLst/>
            <a:rect l="l" t="t" r="r" b="b"/>
            <a:pathLst>
              <a:path w="1910696" h="1972332">
                <a:moveTo>
                  <a:pt x="0" y="0"/>
                </a:moveTo>
                <a:lnTo>
                  <a:pt x="1910696" y="0"/>
                </a:lnTo>
                <a:lnTo>
                  <a:pt x="1910696" y="1972332"/>
                </a:lnTo>
                <a:lnTo>
                  <a:pt x="0" y="19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837319A-ED55-4D8E-97CD-FC8242B6A0A0}"/>
              </a:ext>
            </a:extLst>
          </p:cNvPr>
          <p:cNvSpPr/>
          <p:nvPr/>
        </p:nvSpPr>
        <p:spPr>
          <a:xfrm>
            <a:off x="313768" y="4517974"/>
            <a:ext cx="1238584" cy="1178203"/>
          </a:xfrm>
          <a:custGeom>
            <a:avLst/>
            <a:gdLst/>
            <a:ahLst/>
            <a:cxnLst/>
            <a:rect l="l" t="t" r="r" b="b"/>
            <a:pathLst>
              <a:path w="1238584" h="1178203">
                <a:moveTo>
                  <a:pt x="0" y="0"/>
                </a:moveTo>
                <a:lnTo>
                  <a:pt x="1238584" y="0"/>
                </a:lnTo>
                <a:lnTo>
                  <a:pt x="1238584" y="1178204"/>
                </a:lnTo>
                <a:lnTo>
                  <a:pt x="0" y="117820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06D65B14-8DBD-4F8B-8B02-1ACB64BF0AF4}"/>
              </a:ext>
            </a:extLst>
          </p:cNvPr>
          <p:cNvSpPr/>
          <p:nvPr/>
        </p:nvSpPr>
        <p:spPr>
          <a:xfrm>
            <a:off x="16577540" y="1428666"/>
            <a:ext cx="1191040" cy="122946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1" y="0"/>
                </a:lnTo>
                <a:lnTo>
                  <a:pt x="1191041" y="1229461"/>
                </a:lnTo>
                <a:lnTo>
                  <a:pt x="0" y="122946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5F93C711-A54F-43A1-AD8C-850070E695E8}"/>
              </a:ext>
            </a:extLst>
          </p:cNvPr>
          <p:cNvSpPr/>
          <p:nvPr/>
        </p:nvSpPr>
        <p:spPr>
          <a:xfrm>
            <a:off x="16577540" y="555437"/>
            <a:ext cx="917981" cy="873230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2" y="0"/>
                </a:lnTo>
                <a:lnTo>
                  <a:pt x="917982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0C31603B-A9A6-46B8-8B77-CB5AB9358EFE}"/>
              </a:ext>
            </a:extLst>
          </p:cNvPr>
          <p:cNvSpPr/>
          <p:nvPr/>
        </p:nvSpPr>
        <p:spPr>
          <a:xfrm>
            <a:off x="16419031" y="8403986"/>
            <a:ext cx="1191040" cy="1229461"/>
          </a:xfrm>
          <a:custGeom>
            <a:avLst/>
            <a:gdLst/>
            <a:ahLst/>
            <a:cxnLst/>
            <a:rect l="l" t="t" r="r" b="b"/>
            <a:pathLst>
              <a:path w="1191040" h="1229461">
                <a:moveTo>
                  <a:pt x="0" y="0"/>
                </a:moveTo>
                <a:lnTo>
                  <a:pt x="1191040" y="0"/>
                </a:lnTo>
                <a:lnTo>
                  <a:pt x="1191040" y="1229460"/>
                </a:lnTo>
                <a:lnTo>
                  <a:pt x="0" y="122946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37" name="Freeform 24">
            <a:extLst>
              <a:ext uri="{FF2B5EF4-FFF2-40B4-BE49-F238E27FC236}">
                <a16:creationId xmlns:a16="http://schemas.microsoft.com/office/drawing/2014/main" id="{885D45AD-3A6B-47B0-BF39-B52B4D49E7E4}"/>
              </a:ext>
            </a:extLst>
          </p:cNvPr>
          <p:cNvSpPr/>
          <p:nvPr/>
        </p:nvSpPr>
        <p:spPr>
          <a:xfrm>
            <a:off x="15906896" y="8403986"/>
            <a:ext cx="917981" cy="873230"/>
          </a:xfrm>
          <a:custGeom>
            <a:avLst/>
            <a:gdLst/>
            <a:ahLst/>
            <a:cxnLst/>
            <a:rect l="l" t="t" r="r" b="b"/>
            <a:pathLst>
              <a:path w="917981" h="873230">
                <a:moveTo>
                  <a:pt x="0" y="0"/>
                </a:moveTo>
                <a:lnTo>
                  <a:pt x="917981" y="0"/>
                </a:lnTo>
                <a:lnTo>
                  <a:pt x="91798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26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831" y="32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28700" y="851248"/>
            <a:ext cx="16230600" cy="1874929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35302" y="5790359"/>
            <a:ext cx="2417395" cy="3186023"/>
          </a:xfrm>
          <a:custGeom>
            <a:avLst/>
            <a:gdLst/>
            <a:ahLst/>
            <a:cxnLst/>
            <a:rect l="l" t="t" r="r" b="b"/>
            <a:pathLst>
              <a:path w="2417395" h="3186023">
                <a:moveTo>
                  <a:pt x="0" y="0"/>
                </a:moveTo>
                <a:lnTo>
                  <a:pt x="2417396" y="0"/>
                </a:lnTo>
                <a:lnTo>
                  <a:pt x="2417396" y="3186024"/>
                </a:lnTo>
                <a:lnTo>
                  <a:pt x="0" y="3186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206145" y="3367719"/>
            <a:ext cx="1875711" cy="1874929"/>
            <a:chOff x="0" y="0"/>
            <a:chExt cx="2500948" cy="24999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 dirty="0">
                  <a:solidFill>
                    <a:srgbClr val="FFFFFF"/>
                  </a:solidFill>
                  <a:latin typeface="Paytone One"/>
                </a:rPr>
                <a:t>1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61527" y="1397546"/>
            <a:ext cx="13364945" cy="86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>
                <a:solidFill>
                  <a:srgbClr val="FFDE59"/>
                </a:solidFill>
                <a:latin typeface="Sedgwick Ave"/>
              </a:rPr>
              <a:t>Tết Nguyên Đán nhằm ngày nào của năm âm lịch?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308B54-AAA4-422D-9655-B5CEC9953EE4}"/>
              </a:ext>
            </a:extLst>
          </p:cNvPr>
          <p:cNvGrpSpPr/>
          <p:nvPr/>
        </p:nvGrpSpPr>
        <p:grpSpPr>
          <a:xfrm>
            <a:off x="10520023" y="4036664"/>
            <a:ext cx="6734110" cy="2298015"/>
            <a:chOff x="10520023" y="4036664"/>
            <a:chExt cx="6734110" cy="2298015"/>
          </a:xfrm>
        </p:grpSpPr>
        <p:sp>
          <p:nvSpPr>
            <p:cNvPr id="13" name="Freeform 13"/>
            <p:cNvSpPr/>
            <p:nvPr/>
          </p:nvSpPr>
          <p:spPr>
            <a:xfrm>
              <a:off x="10520023" y="403666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380671" y="4361444"/>
              <a:ext cx="5023148" cy="149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B.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Ngày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mồng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2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tháng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Giêng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âm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lịch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6960285"/>
            <a:ext cx="6734110" cy="2298015"/>
            <a:chOff x="0" y="0"/>
            <a:chExt cx="8978813" cy="30640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40641" y="478389"/>
              <a:ext cx="6697531" cy="1999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C.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Ngày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mồng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3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tháng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Giêng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âm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lịch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525190" y="6960285"/>
            <a:ext cx="6734110" cy="2298015"/>
            <a:chOff x="0" y="0"/>
            <a:chExt cx="8978813" cy="30640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141610" y="478389"/>
              <a:ext cx="6697531" cy="1999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D.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Ngày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mồng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4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tháng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Giêng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âm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lịch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pic>
        <p:nvPicPr>
          <p:cNvPr id="24" name="Picture 23" descr="A sign with black tex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6883523-B973-4B1F-B09D-1E2ACD077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2" y="4101745"/>
            <a:ext cx="6730567" cy="22983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3FFD303-994F-42E8-AF41-6DC6197B109B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CC8BB771-FCD2-40CC-B4A8-9AEEA31FDD8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D05D31E7-AC3A-4342-A2AE-9876319B3DC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BBD119AF-6391-4969-A592-273AA6B509D4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3F488A22-0A87-4E5A-9E34-48705192A82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4197467C-AF12-49F1-A8C8-C2080E69DCD1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4AD05FFF-7BD9-497C-A11B-DB093262383A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36E0355B-4286-43F4-9790-C75C3394AE15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E9264EB9-9E07-487B-BC9F-A5C528731D2D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EB97E4AF-0078-4953-8191-810E50351B1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73D4DD47-EEC2-449C-BE73-7C045A39791B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6126F8F6-FE09-4F9E-AB85-05C9139351B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  <p:pic>
        <p:nvPicPr>
          <p:cNvPr id="10" name="Đồng hồ đếm ngược 15 giây _ 15 Second Countdown Timer (256kbps)">
            <a:hlinkClick r:id="" action="ppaction://media"/>
            <a:extLst>
              <a:ext uri="{FF2B5EF4-FFF2-40B4-BE49-F238E27FC236}">
                <a16:creationId xmlns:a16="http://schemas.microsoft.com/office/drawing/2014/main" id="{A262E1B8-286C-479F-8043-B9017E2A4A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0191" y="-10303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61899" y="2726177"/>
            <a:ext cx="5364202" cy="2766978"/>
          </a:xfrm>
          <a:prstGeom prst="rect">
            <a:avLst/>
          </a:prstGeom>
        </p:spPr>
      </p:pic>
      <p:sp>
        <p:nvSpPr>
          <p:cNvPr id="4" name="Freeform 4">
            <a:hlinkClick r:id="rId4" action="ppaction://hlinksldjump"/>
          </p:cNvPr>
          <p:cNvSpPr/>
          <p:nvPr/>
        </p:nvSpPr>
        <p:spPr>
          <a:xfrm>
            <a:off x="7935302" y="5790359"/>
            <a:ext cx="2417395" cy="3186023"/>
          </a:xfrm>
          <a:custGeom>
            <a:avLst/>
            <a:gdLst/>
            <a:ahLst/>
            <a:cxnLst/>
            <a:rect l="l" t="t" r="r" b="b"/>
            <a:pathLst>
              <a:path w="2417395" h="3186023">
                <a:moveTo>
                  <a:pt x="0" y="0"/>
                </a:moveTo>
                <a:lnTo>
                  <a:pt x="2417396" y="0"/>
                </a:lnTo>
                <a:lnTo>
                  <a:pt x="2417396" y="3186024"/>
                </a:lnTo>
                <a:lnTo>
                  <a:pt x="0" y="318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76359" y="1"/>
            <a:ext cx="13258800" cy="4125374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8416836" y="3916728"/>
            <a:ext cx="1875711" cy="1874929"/>
            <a:chOff x="-310191" y="-6532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-310191" y="-6532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559276" y="221516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 dirty="0">
                  <a:solidFill>
                    <a:srgbClr val="FFFFFF"/>
                  </a:solidFill>
                  <a:latin typeface="Paytone One"/>
                </a:rPr>
                <a:t>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019800" y="436366"/>
            <a:ext cx="7713866" cy="252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Mặt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thì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vuông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vức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chữ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điền</a:t>
            </a:r>
            <a:endParaRPr lang="en-US" sz="3630" dirty="0">
              <a:solidFill>
                <a:srgbClr val="FFDE59"/>
              </a:solidFill>
              <a:latin typeface="Sedgwick Ave"/>
            </a:endParaRPr>
          </a:p>
          <a:p>
            <a:pPr algn="ctr">
              <a:lnSpc>
                <a:spcPts val="5082"/>
              </a:lnSpc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Bụng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no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đậu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đỗ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lại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nghiền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thịt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heo</a:t>
            </a:r>
            <a:endParaRPr lang="en-US" sz="3630" dirty="0">
              <a:solidFill>
                <a:srgbClr val="FFDE59"/>
              </a:solidFill>
              <a:latin typeface="Sedgwick Ave"/>
            </a:endParaRPr>
          </a:p>
          <a:p>
            <a:pPr algn="ctr">
              <a:lnSpc>
                <a:spcPts val="5082"/>
              </a:lnSpc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Hùng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Vương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xưa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chấm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Lang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Liêu</a:t>
            </a:r>
            <a:endParaRPr lang="en-US" sz="3630" dirty="0">
              <a:solidFill>
                <a:srgbClr val="FFDE59"/>
              </a:solidFill>
              <a:latin typeface="Sedgwick Ave"/>
            </a:endParaRPr>
          </a:p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Cùng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vì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tấm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bánh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quý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yêu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phân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trần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5B1F42-AA2D-411D-A712-F57617B0B117}"/>
              </a:ext>
            </a:extLst>
          </p:cNvPr>
          <p:cNvGrpSpPr/>
          <p:nvPr/>
        </p:nvGrpSpPr>
        <p:grpSpPr>
          <a:xfrm>
            <a:off x="1028700" y="3707030"/>
            <a:ext cx="6734110" cy="2298015"/>
            <a:chOff x="1028700" y="3707030"/>
            <a:chExt cx="6734110" cy="2298015"/>
          </a:xfrm>
        </p:grpSpPr>
        <p:sp>
          <p:nvSpPr>
            <p:cNvPr id="8" name="Freeform 8"/>
            <p:cNvSpPr/>
            <p:nvPr/>
          </p:nvSpPr>
          <p:spPr>
            <a:xfrm>
              <a:off x="102870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884181" y="4439161"/>
              <a:ext cx="5023148" cy="748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A.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Bánh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rán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201A8-4E58-4146-B0E0-8396F62895F7}"/>
              </a:ext>
            </a:extLst>
          </p:cNvPr>
          <p:cNvGrpSpPr/>
          <p:nvPr/>
        </p:nvGrpSpPr>
        <p:grpSpPr>
          <a:xfrm>
            <a:off x="10525190" y="3707030"/>
            <a:ext cx="6734110" cy="2298015"/>
            <a:chOff x="10525190" y="3707030"/>
            <a:chExt cx="6734110" cy="2298015"/>
          </a:xfrm>
        </p:grpSpPr>
        <p:sp>
          <p:nvSpPr>
            <p:cNvPr id="10" name="Freeform 10"/>
            <p:cNvSpPr/>
            <p:nvPr/>
          </p:nvSpPr>
          <p:spPr>
            <a:xfrm>
              <a:off x="10525190" y="3707030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1380671" y="4340012"/>
              <a:ext cx="5023148" cy="748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B.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Bánh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kem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A6F1D6-714F-40A6-8867-903C91F5157D}"/>
              </a:ext>
            </a:extLst>
          </p:cNvPr>
          <p:cNvGrpSpPr/>
          <p:nvPr/>
        </p:nvGrpSpPr>
        <p:grpSpPr>
          <a:xfrm>
            <a:off x="10525190" y="6573674"/>
            <a:ext cx="6734110" cy="2298015"/>
            <a:chOff x="10525190" y="6573674"/>
            <a:chExt cx="6734110" cy="2298015"/>
          </a:xfrm>
        </p:grpSpPr>
        <p:sp>
          <p:nvSpPr>
            <p:cNvPr id="14" name="Freeform 14"/>
            <p:cNvSpPr/>
            <p:nvPr/>
          </p:nvSpPr>
          <p:spPr>
            <a:xfrm>
              <a:off x="10525190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381398" y="7297646"/>
              <a:ext cx="5023148" cy="748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>
                  <a:solidFill>
                    <a:srgbClr val="000000"/>
                  </a:solidFill>
                  <a:latin typeface="Faustina Bold"/>
                </a:rPr>
                <a:t>D. Bánh nếp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8125270" y="6128581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2419712" y="3058978"/>
            <a:ext cx="2627907" cy="60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Là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bánh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gì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?</a:t>
            </a:r>
          </a:p>
        </p:txBody>
      </p: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766A46C0-DE7F-4203-AEEA-9EDFF0322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4" y="6573674"/>
            <a:ext cx="6730567" cy="229839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8911F0C-C2B6-4A68-885F-DF8A2A7207CC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19F4D8F8-C87D-4956-AEFF-C11436031C57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5E11E2E-5252-487C-A7F5-79046B840DCA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42F35C5C-BFF3-4D58-8702-9B7D0E5051CA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479ECCD-71E9-4F99-8D4F-AA5A29823058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C10EBD80-37E6-481D-A411-E50137AF4DF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2DCAE2D-0AE0-4EF2-86BA-ED71F9B2853D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C625A9A-D8D4-4284-ADC5-B8319383522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65FEBA8F-99A3-43ED-9CB9-8527C290A85C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43F150F-0303-4A8A-8F72-26F0A6760CD9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1B5B2123-313B-4DA9-997A-FCEF07EBE8E8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E159178E-F3ED-435C-A8E4-CD438216728B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932925" y="5616220"/>
            <a:ext cx="2422151" cy="3192291"/>
          </a:xfrm>
          <a:custGeom>
            <a:avLst/>
            <a:gdLst/>
            <a:ahLst/>
            <a:cxnLst/>
            <a:rect l="l" t="t" r="r" b="b"/>
            <a:pathLst>
              <a:path w="2422151" h="3192291">
                <a:moveTo>
                  <a:pt x="0" y="0"/>
                </a:moveTo>
                <a:lnTo>
                  <a:pt x="2422150" y="0"/>
                </a:lnTo>
                <a:lnTo>
                  <a:pt x="2422150" y="3192291"/>
                </a:lnTo>
                <a:lnTo>
                  <a:pt x="0" y="319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525556" y="719729"/>
            <a:ext cx="5236888" cy="4896491"/>
          </a:xfrm>
          <a:custGeom>
            <a:avLst/>
            <a:gdLst/>
            <a:ahLst/>
            <a:cxnLst/>
            <a:rect l="l" t="t" r="r" b="b"/>
            <a:pathLst>
              <a:path w="5236888" h="4896491">
                <a:moveTo>
                  <a:pt x="0" y="0"/>
                </a:moveTo>
                <a:lnTo>
                  <a:pt x="5236888" y="0"/>
                </a:lnTo>
                <a:lnTo>
                  <a:pt x="5236888" y="4896491"/>
                </a:lnTo>
                <a:lnTo>
                  <a:pt x="0" y="489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43200" y="851248"/>
            <a:ext cx="13258800" cy="2029767"/>
          </a:xfrm>
          <a:custGeom>
            <a:avLst/>
            <a:gdLst/>
            <a:ahLst/>
            <a:cxnLst/>
            <a:rect l="l" t="t" r="r" b="b"/>
            <a:pathLst>
              <a:path w="3825300" h="1697477">
                <a:moveTo>
                  <a:pt x="0" y="0"/>
                </a:moveTo>
                <a:lnTo>
                  <a:pt x="3825300" y="0"/>
                </a:lnTo>
                <a:lnTo>
                  <a:pt x="3825300" y="1697477"/>
                </a:lnTo>
                <a:lnTo>
                  <a:pt x="0" y="169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206145" y="3554505"/>
            <a:ext cx="1875711" cy="1874929"/>
            <a:chOff x="0" y="0"/>
            <a:chExt cx="2500948" cy="24999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0948" cy="2499905"/>
            </a:xfrm>
            <a:custGeom>
              <a:avLst/>
              <a:gdLst/>
              <a:ahLst/>
              <a:cxnLst/>
              <a:rect l="l" t="t" r="r" b="b"/>
              <a:pathLst>
                <a:path w="2500948" h="2499905">
                  <a:moveTo>
                    <a:pt x="0" y="0"/>
                  </a:moveTo>
                  <a:lnTo>
                    <a:pt x="2500948" y="0"/>
                  </a:lnTo>
                  <a:lnTo>
                    <a:pt x="2500948" y="2499905"/>
                  </a:lnTo>
                  <a:lnTo>
                    <a:pt x="0" y="249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893928" y="226391"/>
              <a:ext cx="713091" cy="162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96"/>
                </a:lnSpc>
                <a:spcBef>
                  <a:spcPct val="0"/>
                </a:spcBef>
              </a:pPr>
              <a:r>
                <a:rPr lang="en-US" sz="7425">
                  <a:solidFill>
                    <a:srgbClr val="FFFFFF"/>
                  </a:solidFill>
                  <a:latin typeface="Paytone One"/>
                </a:rPr>
                <a:t>3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08374" y="1225315"/>
            <a:ext cx="10071253" cy="124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Điền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từ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còn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thiếu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vào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câu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sau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:</a:t>
            </a:r>
          </a:p>
          <a:p>
            <a:pPr algn="ctr">
              <a:lnSpc>
                <a:spcPts val="5082"/>
              </a:lnSpc>
              <a:spcBef>
                <a:spcPct val="0"/>
              </a:spcBef>
            </a:pPr>
            <a:r>
              <a:rPr lang="en-US" sz="3630" dirty="0">
                <a:solidFill>
                  <a:srgbClr val="FFDE59"/>
                </a:solidFill>
                <a:latin typeface="Sedgwick Ave"/>
              </a:rPr>
              <a:t>“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Mùng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một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Tết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...,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mùng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hai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Tết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...,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mùng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ba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</a:t>
            </a:r>
            <a:r>
              <a:rPr lang="en-US" sz="3630" dirty="0" err="1">
                <a:solidFill>
                  <a:srgbClr val="FFDE59"/>
                </a:solidFill>
                <a:latin typeface="Sedgwick Ave"/>
              </a:rPr>
              <a:t>Tết</a:t>
            </a:r>
            <a:r>
              <a:rPr lang="en-US" sz="3630" dirty="0">
                <a:solidFill>
                  <a:srgbClr val="FFDE59"/>
                </a:solidFill>
                <a:latin typeface="Sedgwick Ave"/>
              </a:rPr>
              <a:t> ....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3707030"/>
            <a:ext cx="6734110" cy="2298015"/>
            <a:chOff x="0" y="0"/>
            <a:chExt cx="8978813" cy="3064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40641" y="1004749"/>
              <a:ext cx="6697531" cy="968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A.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thầy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/cha/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mẹ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25190" y="3707030"/>
            <a:ext cx="6734110" cy="2298015"/>
            <a:chOff x="0" y="0"/>
            <a:chExt cx="8978813" cy="30640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78813" cy="3064020"/>
            </a:xfrm>
            <a:custGeom>
              <a:avLst/>
              <a:gdLst/>
              <a:ahLst/>
              <a:cxnLst/>
              <a:rect l="l" t="t" r="r" b="b"/>
              <a:pathLst>
                <a:path w="8978813" h="3064020">
                  <a:moveTo>
                    <a:pt x="0" y="0"/>
                  </a:moveTo>
                  <a:lnTo>
                    <a:pt x="8978813" y="0"/>
                  </a:lnTo>
                  <a:lnTo>
                    <a:pt x="8978813" y="3064020"/>
                  </a:lnTo>
                  <a:lnTo>
                    <a:pt x="0" y="3064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0641" y="872551"/>
              <a:ext cx="6697531" cy="968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B.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ba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/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mẹ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/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bà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5045F9-C57D-43DD-A320-21F7E1471B96}"/>
              </a:ext>
            </a:extLst>
          </p:cNvPr>
          <p:cNvGrpSpPr/>
          <p:nvPr/>
        </p:nvGrpSpPr>
        <p:grpSpPr>
          <a:xfrm>
            <a:off x="1028700" y="6573674"/>
            <a:ext cx="6734110" cy="2298015"/>
            <a:chOff x="1028700" y="6573674"/>
            <a:chExt cx="6734110" cy="2298015"/>
          </a:xfrm>
        </p:grpSpPr>
        <p:sp>
          <p:nvSpPr>
            <p:cNvPr id="14" name="Freeform 14"/>
            <p:cNvSpPr/>
            <p:nvPr/>
          </p:nvSpPr>
          <p:spPr>
            <a:xfrm>
              <a:off x="1028700" y="6573674"/>
              <a:ext cx="6734110" cy="2298015"/>
            </a:xfrm>
            <a:custGeom>
              <a:avLst/>
              <a:gdLst/>
              <a:ahLst/>
              <a:cxnLst/>
              <a:rect l="l" t="t" r="r" b="b"/>
              <a:pathLst>
                <a:path w="6734110" h="2298015">
                  <a:moveTo>
                    <a:pt x="0" y="0"/>
                  </a:moveTo>
                  <a:lnTo>
                    <a:pt x="6734110" y="0"/>
                  </a:lnTo>
                  <a:lnTo>
                    <a:pt x="6734110" y="2298015"/>
                  </a:lnTo>
                  <a:lnTo>
                    <a:pt x="0" y="2298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884181" y="7297646"/>
              <a:ext cx="5023148" cy="748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13"/>
                </a:lnSpc>
                <a:spcBef>
                  <a:spcPct val="0"/>
                </a:spcBef>
              </a:pP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C. 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cô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/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thầy</a:t>
              </a:r>
              <a:r>
                <a:rPr lang="en-US" sz="4366" dirty="0">
                  <a:solidFill>
                    <a:srgbClr val="000000"/>
                  </a:solidFill>
                  <a:latin typeface="Faustina Bold"/>
                </a:rPr>
                <a:t>/</a:t>
              </a:r>
              <a:r>
                <a:rPr lang="en-US" sz="4366" dirty="0" err="1">
                  <a:solidFill>
                    <a:srgbClr val="000000"/>
                  </a:solidFill>
                  <a:latin typeface="Faustina Bold"/>
                </a:rPr>
                <a:t>trò</a:t>
              </a:r>
              <a:endParaRPr lang="en-US" sz="4366" dirty="0">
                <a:solidFill>
                  <a:srgbClr val="000000"/>
                </a:solidFill>
                <a:latin typeface="Faustin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8017846" y="5867584"/>
            <a:ext cx="2252308" cy="2968445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 descr="A close-up of a sig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07695146-D7CA-4466-9BF1-AF8B7231CE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33" y="6588045"/>
            <a:ext cx="6730567" cy="229839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4DE5C05-0523-4432-A59D-3A02404E4DC9}"/>
              </a:ext>
            </a:extLst>
          </p:cNvPr>
          <p:cNvSpPr/>
          <p:nvPr/>
        </p:nvSpPr>
        <p:spPr>
          <a:xfrm>
            <a:off x="522767" y="2586140"/>
            <a:ext cx="1447800" cy="13755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4C8DE49-529B-416C-8130-519EE3E9659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10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983CD5A-716E-40A2-89EA-5E1AA253A6EF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9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60550E2-B86B-4922-A916-CA5182C31BB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8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7DD1797-BAC8-4BAE-B1DE-63F7470919E0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7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D7EADA06-DA39-4F97-8E00-501FBC7BABE2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6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BEA211B1-00BF-4A98-B10D-51BA9E1253C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5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C5D9BFC-4ACF-43E3-A49A-4A874264F796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4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0266405A-F478-4C96-A178-FF5F2DF164DB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3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8ED3C886-6809-48FB-8929-DC8022C472BE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2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19C5506-EB0E-4F38-BFBA-4263FFF7331E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1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385B0337-9344-4A53-92DB-B5D80D257F52}"/>
              </a:ext>
            </a:extLst>
          </p:cNvPr>
          <p:cNvSpPr txBox="1"/>
          <p:nvPr/>
        </p:nvSpPr>
        <p:spPr>
          <a:xfrm>
            <a:off x="533400" y="2589731"/>
            <a:ext cx="1548595" cy="1231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  <a:spcBef>
                <a:spcPct val="0"/>
              </a:spcBef>
            </a:pPr>
            <a:r>
              <a:rPr lang="en-US" sz="7425" dirty="0">
                <a:latin typeface="Paytone One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3" r="-2083"/>
            </a:stretch>
          </a:blipFill>
        </p:spPr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8017846" y="5867584"/>
            <a:ext cx="2252308" cy="2968445"/>
          </a:xfrm>
          <a:custGeom>
            <a:avLst/>
            <a:gdLst/>
            <a:ahLst/>
            <a:cxnLst/>
            <a:rect l="l" t="t" r="r" b="b"/>
            <a:pathLst>
              <a:path w="2252308" h="2968445">
                <a:moveTo>
                  <a:pt x="0" y="0"/>
                </a:moveTo>
                <a:lnTo>
                  <a:pt x="2252308" y="0"/>
                </a:lnTo>
                <a:lnTo>
                  <a:pt x="2252308" y="2968445"/>
                </a:lnTo>
                <a:lnTo>
                  <a:pt x="0" y="2968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25556" y="719729"/>
            <a:ext cx="5236888" cy="4896491"/>
          </a:xfrm>
          <a:custGeom>
            <a:avLst/>
            <a:gdLst/>
            <a:ahLst/>
            <a:cxnLst/>
            <a:rect l="l" t="t" r="r" b="b"/>
            <a:pathLst>
              <a:path w="5236888" h="4896491">
                <a:moveTo>
                  <a:pt x="0" y="0"/>
                </a:moveTo>
                <a:lnTo>
                  <a:pt x="5236888" y="0"/>
                </a:lnTo>
                <a:lnTo>
                  <a:pt x="5236888" y="4896491"/>
                </a:lnTo>
                <a:lnTo>
                  <a:pt x="0" y="4896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512</Words>
  <Application>Microsoft Office PowerPoint</Application>
  <PresentationFormat>Custom</PresentationFormat>
  <Paragraphs>147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Batangas</vt:lpstr>
      <vt:lpstr>Paytone One</vt:lpstr>
      <vt:lpstr>Sedgwick Ave</vt:lpstr>
      <vt:lpstr>Calibri</vt:lpstr>
      <vt:lpstr>Arial</vt:lpstr>
      <vt:lpstr>Faustina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LÌ XÌ TẾT</dc:title>
  <dc:creator>Tong Quynh Trang</dc:creator>
  <cp:lastModifiedBy>0042 Tong Thi Quynh Trang</cp:lastModifiedBy>
  <cp:revision>7</cp:revision>
  <dcterms:created xsi:type="dcterms:W3CDTF">2006-08-16T00:00:00Z</dcterms:created>
  <dcterms:modified xsi:type="dcterms:W3CDTF">2023-12-19T05:07:11Z</dcterms:modified>
  <dc:identifier>DAF3TfPd2qs</dc:identifier>
</cp:coreProperties>
</file>