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21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4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92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96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6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4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4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3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439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37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05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FEAC8-2081-4B1E-A28E-52B1F5F76E9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A9E4B-462B-408C-BDC8-AD94482F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0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05648" y="1769422"/>
            <a:ext cx="5165452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1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GIẤY MỜI </a:t>
            </a:r>
          </a:p>
          <a:p>
            <a:pPr algn="ctr"/>
            <a:r>
              <a:rPr lang="vi-VN" sz="2000" b="1" smtClean="0">
                <a:solidFill>
                  <a:srgbClr val="002060"/>
                </a:solidFill>
                <a:latin typeface="+mj-lt"/>
              </a:rPr>
              <a:t>HỌP PHỤ HUYNH HỌC SINH CUỐI</a:t>
            </a:r>
            <a:r>
              <a:rPr 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NĂM</a:t>
            </a:r>
            <a:r>
              <a:rPr lang="vi-VN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vi-VN" sz="2000" b="1" smtClean="0">
                <a:solidFill>
                  <a:srgbClr val="002060"/>
                </a:solidFill>
                <a:latin typeface="+mj-lt"/>
              </a:rPr>
              <a:t>NĂM HỌC 202</a:t>
            </a:r>
            <a:r>
              <a:rPr 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000" b="1" smtClean="0">
                <a:solidFill>
                  <a:srgbClr val="002060"/>
                </a:solidFill>
                <a:latin typeface="+mj-lt"/>
              </a:rPr>
              <a:t> – 202</a:t>
            </a:r>
            <a:r>
              <a:rPr 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5758" y="3481035"/>
            <a:ext cx="438556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b="1" i="1" smtClean="0">
                <a:solidFill>
                  <a:srgbClr val="002060"/>
                </a:solidFill>
                <a:latin typeface="+mj-lt"/>
              </a:rPr>
              <a:t>Trân trọng kính mời Quý phụ huynh lớp 4</a:t>
            </a:r>
            <a:r>
              <a:rPr lang="en-US" b="1" i="1" smtClean="0">
                <a:solidFill>
                  <a:srgbClr val="002060"/>
                </a:solidFill>
                <a:latin typeface="+mj-lt"/>
              </a:rPr>
              <a:t>B</a:t>
            </a:r>
            <a:endParaRPr lang="en-US" b="1" i="1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608" y="3995905"/>
            <a:ext cx="575953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vi-VN" sz="1600" b="1" smtClean="0">
                <a:solidFill>
                  <a:srgbClr val="002060"/>
                </a:solidFill>
                <a:latin typeface="+mj-lt"/>
              </a:rPr>
              <a:t>Tham dự: </a:t>
            </a:r>
            <a:r>
              <a:rPr lang="vi-VN" sz="1600" smtClean="0">
                <a:solidFill>
                  <a:srgbClr val="002060"/>
                </a:solidFill>
                <a:latin typeface="+mj-lt"/>
              </a:rPr>
              <a:t>Buổi họp cuối năm học </a:t>
            </a:r>
            <a:r>
              <a:rPr lang="en-US" sz="1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– 2024</a:t>
            </a:r>
          </a:p>
          <a:p>
            <a:pPr>
              <a:lnSpc>
                <a:spcPct val="200000"/>
              </a:lnSpc>
            </a:pPr>
            <a:r>
              <a:rPr lang="vi-VN" sz="1600" b="1" smtClean="0">
                <a:solidFill>
                  <a:srgbClr val="002060"/>
                </a:solidFill>
                <a:latin typeface="+mj-lt"/>
              </a:rPr>
              <a:t>Thời gian: </a:t>
            </a:r>
            <a:r>
              <a:rPr lang="vi-VN" sz="1600" smtClean="0">
                <a:solidFill>
                  <a:srgbClr val="002060"/>
                </a:solidFill>
                <a:latin typeface="+mj-lt"/>
              </a:rPr>
              <a:t>Lúc </a:t>
            </a:r>
            <a:r>
              <a:rPr lang="en-US" sz="1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7H30</a:t>
            </a:r>
            <a:r>
              <a:rPr lang="vi-VN" sz="1600" smtClean="0">
                <a:solidFill>
                  <a:srgbClr val="002060"/>
                </a:solidFill>
                <a:latin typeface="+mj-lt"/>
              </a:rPr>
              <a:t>, ngày </a:t>
            </a:r>
            <a:r>
              <a:rPr lang="en-US" sz="1600" b="1" smtClean="0">
                <a:solidFill>
                  <a:srgbClr val="FF0000"/>
                </a:solidFill>
                <a:latin typeface="+mj-lt"/>
              </a:rPr>
              <a:t>26</a:t>
            </a:r>
            <a:r>
              <a:rPr lang="vi-VN" sz="1600" smtClean="0">
                <a:solidFill>
                  <a:srgbClr val="002060"/>
                </a:solidFill>
                <a:latin typeface="+mj-lt"/>
              </a:rPr>
              <a:t> tháng </a:t>
            </a:r>
            <a:r>
              <a:rPr lang="en-US" sz="1600" b="1" smtClean="0">
                <a:solidFill>
                  <a:srgbClr val="FF0000"/>
                </a:solidFill>
                <a:latin typeface="+mj-lt"/>
              </a:rPr>
              <a:t>5 </a:t>
            </a:r>
            <a:r>
              <a:rPr lang="vi-VN" sz="160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1600" smtClean="0">
                <a:solidFill>
                  <a:srgbClr val="002060"/>
                </a:solidFill>
                <a:latin typeface="+mj-lt"/>
              </a:rPr>
              <a:t>năm </a:t>
            </a:r>
            <a:r>
              <a:rPr lang="vi-VN" sz="1600" b="1" smtClean="0">
                <a:solidFill>
                  <a:srgbClr val="FF0000"/>
                </a:solidFill>
                <a:latin typeface="+mj-lt"/>
              </a:rPr>
              <a:t>202</a:t>
            </a:r>
            <a:r>
              <a:rPr lang="en-US" sz="1600" b="1" smtClean="0">
                <a:solidFill>
                  <a:srgbClr val="FF0000"/>
                </a:solidFill>
                <a:latin typeface="+mj-lt"/>
              </a:rPr>
              <a:t>4</a:t>
            </a:r>
            <a:endParaRPr lang="vi-VN" sz="1600" b="1" smtClean="0">
              <a:solidFill>
                <a:srgbClr val="FF0000"/>
              </a:solidFill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vi-VN" sz="1600" b="1" smtClean="0">
                <a:solidFill>
                  <a:srgbClr val="002060"/>
                </a:solidFill>
                <a:latin typeface="+mj-lt"/>
              </a:rPr>
              <a:t>Địa điểm:</a:t>
            </a:r>
            <a:r>
              <a:rPr lang="en-US" sz="1600" b="1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1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học số 15</a:t>
            </a:r>
            <a:r>
              <a:rPr lang="vi-VN" sz="1600" b="1" smtClean="0">
                <a:solidFill>
                  <a:srgbClr val="002060"/>
                </a:solidFill>
                <a:latin typeface="+mj-lt"/>
              </a:rPr>
              <a:t>, tầng 3 </a:t>
            </a:r>
            <a:r>
              <a:rPr lang="en-US" sz="1600" b="1">
                <a:solidFill>
                  <a:srgbClr val="002060"/>
                </a:solidFill>
                <a:latin typeface="+mj-lt"/>
              </a:rPr>
              <a:t> </a:t>
            </a:r>
            <a:r>
              <a:rPr lang="en-US" sz="1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 nhà 3 tầng.</a:t>
            </a:r>
            <a:endParaRPr lang="vi-VN" sz="1600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vi-VN" sz="1600" i="1" smtClean="0">
                <a:solidFill>
                  <a:srgbClr val="FF0000"/>
                </a:solidFill>
                <a:latin typeface="+mj-lt"/>
              </a:rPr>
              <a:t>Kính mong quý phụ huynh tham gia đầy đủ, đúng giờ để buổi họp được diễn ra thành công tốt đẹp.</a:t>
            </a:r>
          </a:p>
          <a:p>
            <a:pPr>
              <a:lnSpc>
                <a:spcPct val="200000"/>
              </a:lnSpc>
            </a:pPr>
            <a:r>
              <a:rPr lang="vi-VN" sz="1600" smtClean="0">
                <a:solidFill>
                  <a:srgbClr val="002060"/>
                </a:solidFill>
                <a:latin typeface="+mj-lt"/>
              </a:rPr>
              <a:t>Trân trọng cảm ơn!</a:t>
            </a:r>
          </a:p>
          <a:p>
            <a:pPr>
              <a:lnSpc>
                <a:spcPct val="200000"/>
              </a:lnSpc>
            </a:pPr>
            <a:endParaRPr lang="en-US" sz="1600" b="1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35311" y="6989270"/>
            <a:ext cx="19944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vi-VN" sz="1600" b="1" smtClean="0">
                <a:solidFill>
                  <a:srgbClr val="002060"/>
                </a:solidFill>
                <a:latin typeface="+mj-lt"/>
              </a:rPr>
              <a:t>Giáo viên chủ nhiệm</a:t>
            </a:r>
            <a:endParaRPr lang="vi-VN" sz="1600" b="1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21705" y="7536871"/>
            <a:ext cx="161935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endParaRPr lang="en-US" sz="1600" i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600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 Văn Ngân</a:t>
            </a:r>
            <a:endParaRPr lang="vi-VN" sz="1600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495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100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DELL</cp:lastModifiedBy>
  <cp:revision>15</cp:revision>
  <dcterms:created xsi:type="dcterms:W3CDTF">2023-01-01T16:21:20Z</dcterms:created>
  <dcterms:modified xsi:type="dcterms:W3CDTF">2024-05-24T11:27:27Z</dcterms:modified>
</cp:coreProperties>
</file>